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0" r:id="rId2"/>
    <p:sldId id="2197" r:id="rId3"/>
    <p:sldId id="2189" r:id="rId4"/>
    <p:sldId id="2190" r:id="rId5"/>
    <p:sldId id="2173" r:id="rId6"/>
    <p:sldId id="2182" r:id="rId7"/>
    <p:sldId id="2161" r:id="rId8"/>
    <p:sldId id="2198" r:id="rId9"/>
    <p:sldId id="2192" r:id="rId10"/>
    <p:sldId id="2193" r:id="rId11"/>
    <p:sldId id="2194" r:id="rId12"/>
    <p:sldId id="256" r:id="rId13"/>
    <p:sldId id="2199" r:id="rId14"/>
    <p:sldId id="2200" r:id="rId15"/>
    <p:sldId id="2187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8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9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123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Динамика заболеваемости по странам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Индия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Лист5!$A$1:$A$488</c:f>
              <c:numCache>
                <c:formatCode>m/d/yyyy</c:formatCode>
                <c:ptCount val="488"/>
                <c:pt idx="0">
                  <c:v>43852</c:v>
                </c:pt>
                <c:pt idx="1">
                  <c:v>43853</c:v>
                </c:pt>
                <c:pt idx="2">
                  <c:v>43854</c:v>
                </c:pt>
                <c:pt idx="3">
                  <c:v>43855</c:v>
                </c:pt>
                <c:pt idx="4">
                  <c:v>43856</c:v>
                </c:pt>
                <c:pt idx="5">
                  <c:v>43857</c:v>
                </c:pt>
                <c:pt idx="6">
                  <c:v>43858</c:v>
                </c:pt>
                <c:pt idx="7">
                  <c:v>43859</c:v>
                </c:pt>
                <c:pt idx="8">
                  <c:v>43860</c:v>
                </c:pt>
                <c:pt idx="9">
                  <c:v>43861</c:v>
                </c:pt>
                <c:pt idx="10">
                  <c:v>43862</c:v>
                </c:pt>
                <c:pt idx="11">
                  <c:v>43863</c:v>
                </c:pt>
                <c:pt idx="12">
                  <c:v>43864</c:v>
                </c:pt>
                <c:pt idx="13">
                  <c:v>43865</c:v>
                </c:pt>
                <c:pt idx="14">
                  <c:v>43866</c:v>
                </c:pt>
                <c:pt idx="15">
                  <c:v>43867</c:v>
                </c:pt>
                <c:pt idx="16">
                  <c:v>43868</c:v>
                </c:pt>
                <c:pt idx="17">
                  <c:v>43869</c:v>
                </c:pt>
                <c:pt idx="18">
                  <c:v>43870</c:v>
                </c:pt>
                <c:pt idx="19">
                  <c:v>43871</c:v>
                </c:pt>
                <c:pt idx="20">
                  <c:v>43872</c:v>
                </c:pt>
                <c:pt idx="21">
                  <c:v>43873</c:v>
                </c:pt>
                <c:pt idx="22">
                  <c:v>43874</c:v>
                </c:pt>
                <c:pt idx="23">
                  <c:v>43875</c:v>
                </c:pt>
                <c:pt idx="24">
                  <c:v>43876</c:v>
                </c:pt>
                <c:pt idx="25">
                  <c:v>43877</c:v>
                </c:pt>
                <c:pt idx="26">
                  <c:v>43878</c:v>
                </c:pt>
                <c:pt idx="27">
                  <c:v>43879</c:v>
                </c:pt>
                <c:pt idx="28">
                  <c:v>43880</c:v>
                </c:pt>
                <c:pt idx="29">
                  <c:v>43881</c:v>
                </c:pt>
                <c:pt idx="30">
                  <c:v>43882</c:v>
                </c:pt>
                <c:pt idx="31">
                  <c:v>43883</c:v>
                </c:pt>
                <c:pt idx="32">
                  <c:v>43884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43890</c:v>
                </c:pt>
                <c:pt idx="39">
                  <c:v>43891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43897</c:v>
                </c:pt>
                <c:pt idx="46">
                  <c:v>43898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43904</c:v>
                </c:pt>
                <c:pt idx="53">
                  <c:v>43905</c:v>
                </c:pt>
                <c:pt idx="54">
                  <c:v>43906</c:v>
                </c:pt>
                <c:pt idx="55">
                  <c:v>43907</c:v>
                </c:pt>
                <c:pt idx="56">
                  <c:v>43908</c:v>
                </c:pt>
                <c:pt idx="57">
                  <c:v>43909</c:v>
                </c:pt>
                <c:pt idx="58">
                  <c:v>43910</c:v>
                </c:pt>
                <c:pt idx="59">
                  <c:v>43911</c:v>
                </c:pt>
                <c:pt idx="60">
                  <c:v>43912</c:v>
                </c:pt>
                <c:pt idx="61">
                  <c:v>43913</c:v>
                </c:pt>
                <c:pt idx="62">
                  <c:v>43914</c:v>
                </c:pt>
                <c:pt idx="63">
                  <c:v>43915</c:v>
                </c:pt>
                <c:pt idx="64">
                  <c:v>43916</c:v>
                </c:pt>
                <c:pt idx="65">
                  <c:v>43917</c:v>
                </c:pt>
                <c:pt idx="66">
                  <c:v>43918</c:v>
                </c:pt>
                <c:pt idx="67">
                  <c:v>43919</c:v>
                </c:pt>
                <c:pt idx="68">
                  <c:v>43920</c:v>
                </c:pt>
                <c:pt idx="69">
                  <c:v>43921</c:v>
                </c:pt>
                <c:pt idx="70">
                  <c:v>43922</c:v>
                </c:pt>
                <c:pt idx="71">
                  <c:v>43923</c:v>
                </c:pt>
                <c:pt idx="72">
                  <c:v>43924</c:v>
                </c:pt>
                <c:pt idx="73">
                  <c:v>43925</c:v>
                </c:pt>
                <c:pt idx="74">
                  <c:v>43926</c:v>
                </c:pt>
                <c:pt idx="75">
                  <c:v>43927</c:v>
                </c:pt>
                <c:pt idx="76">
                  <c:v>43928</c:v>
                </c:pt>
                <c:pt idx="77">
                  <c:v>43929</c:v>
                </c:pt>
                <c:pt idx="78">
                  <c:v>43930</c:v>
                </c:pt>
                <c:pt idx="79">
                  <c:v>43931</c:v>
                </c:pt>
                <c:pt idx="80">
                  <c:v>43932</c:v>
                </c:pt>
                <c:pt idx="81">
                  <c:v>43933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43940</c:v>
                </c:pt>
                <c:pt idx="89">
                  <c:v>43941</c:v>
                </c:pt>
                <c:pt idx="90">
                  <c:v>43942</c:v>
                </c:pt>
                <c:pt idx="91">
                  <c:v>43943</c:v>
                </c:pt>
                <c:pt idx="92">
                  <c:v>43944</c:v>
                </c:pt>
                <c:pt idx="93">
                  <c:v>43945</c:v>
                </c:pt>
                <c:pt idx="94">
                  <c:v>43946</c:v>
                </c:pt>
                <c:pt idx="95">
                  <c:v>43947</c:v>
                </c:pt>
                <c:pt idx="96">
                  <c:v>43948</c:v>
                </c:pt>
                <c:pt idx="97">
                  <c:v>43949</c:v>
                </c:pt>
                <c:pt idx="98">
                  <c:v>43950</c:v>
                </c:pt>
                <c:pt idx="99">
                  <c:v>43951</c:v>
                </c:pt>
                <c:pt idx="100">
                  <c:v>43952</c:v>
                </c:pt>
                <c:pt idx="101">
                  <c:v>43953</c:v>
                </c:pt>
                <c:pt idx="102">
                  <c:v>43954</c:v>
                </c:pt>
                <c:pt idx="103">
                  <c:v>43955</c:v>
                </c:pt>
                <c:pt idx="104">
                  <c:v>43956</c:v>
                </c:pt>
                <c:pt idx="105">
                  <c:v>43957</c:v>
                </c:pt>
                <c:pt idx="106">
                  <c:v>43958</c:v>
                </c:pt>
                <c:pt idx="107">
                  <c:v>43959</c:v>
                </c:pt>
                <c:pt idx="108">
                  <c:v>43960</c:v>
                </c:pt>
                <c:pt idx="109">
                  <c:v>43961</c:v>
                </c:pt>
                <c:pt idx="110">
                  <c:v>43962</c:v>
                </c:pt>
                <c:pt idx="111">
                  <c:v>43963</c:v>
                </c:pt>
                <c:pt idx="112">
                  <c:v>43964</c:v>
                </c:pt>
                <c:pt idx="113">
                  <c:v>43965</c:v>
                </c:pt>
                <c:pt idx="114">
                  <c:v>43966</c:v>
                </c:pt>
                <c:pt idx="115">
                  <c:v>43967</c:v>
                </c:pt>
                <c:pt idx="116">
                  <c:v>43968</c:v>
                </c:pt>
                <c:pt idx="117">
                  <c:v>43969</c:v>
                </c:pt>
                <c:pt idx="118">
                  <c:v>43970</c:v>
                </c:pt>
                <c:pt idx="119">
                  <c:v>43971</c:v>
                </c:pt>
                <c:pt idx="120">
                  <c:v>43972</c:v>
                </c:pt>
                <c:pt idx="121">
                  <c:v>43973</c:v>
                </c:pt>
                <c:pt idx="122">
                  <c:v>43974</c:v>
                </c:pt>
                <c:pt idx="123">
                  <c:v>43975</c:v>
                </c:pt>
                <c:pt idx="124">
                  <c:v>43976</c:v>
                </c:pt>
                <c:pt idx="125">
                  <c:v>43977</c:v>
                </c:pt>
                <c:pt idx="126">
                  <c:v>43978</c:v>
                </c:pt>
                <c:pt idx="127">
                  <c:v>43979</c:v>
                </c:pt>
                <c:pt idx="128">
                  <c:v>43980</c:v>
                </c:pt>
                <c:pt idx="129">
                  <c:v>43981</c:v>
                </c:pt>
                <c:pt idx="130">
                  <c:v>43982</c:v>
                </c:pt>
                <c:pt idx="131">
                  <c:v>43983</c:v>
                </c:pt>
                <c:pt idx="132">
                  <c:v>43984</c:v>
                </c:pt>
                <c:pt idx="133">
                  <c:v>43985</c:v>
                </c:pt>
                <c:pt idx="134">
                  <c:v>43986</c:v>
                </c:pt>
                <c:pt idx="135">
                  <c:v>43987</c:v>
                </c:pt>
                <c:pt idx="136">
                  <c:v>43988</c:v>
                </c:pt>
                <c:pt idx="137">
                  <c:v>43989</c:v>
                </c:pt>
                <c:pt idx="138">
                  <c:v>43990</c:v>
                </c:pt>
                <c:pt idx="139">
                  <c:v>43991</c:v>
                </c:pt>
                <c:pt idx="140">
                  <c:v>43992</c:v>
                </c:pt>
                <c:pt idx="141">
                  <c:v>43993</c:v>
                </c:pt>
                <c:pt idx="142">
                  <c:v>43994</c:v>
                </c:pt>
                <c:pt idx="143">
                  <c:v>43995</c:v>
                </c:pt>
                <c:pt idx="144">
                  <c:v>43996</c:v>
                </c:pt>
                <c:pt idx="145">
                  <c:v>43997</c:v>
                </c:pt>
                <c:pt idx="146">
                  <c:v>43998</c:v>
                </c:pt>
                <c:pt idx="147">
                  <c:v>43999</c:v>
                </c:pt>
                <c:pt idx="148">
                  <c:v>44000</c:v>
                </c:pt>
                <c:pt idx="149">
                  <c:v>44001</c:v>
                </c:pt>
                <c:pt idx="150">
                  <c:v>44002</c:v>
                </c:pt>
                <c:pt idx="151">
                  <c:v>44003</c:v>
                </c:pt>
                <c:pt idx="152">
                  <c:v>44004</c:v>
                </c:pt>
                <c:pt idx="153">
                  <c:v>44005</c:v>
                </c:pt>
                <c:pt idx="154">
                  <c:v>44006</c:v>
                </c:pt>
                <c:pt idx="155">
                  <c:v>44007</c:v>
                </c:pt>
                <c:pt idx="156">
                  <c:v>44008</c:v>
                </c:pt>
                <c:pt idx="157">
                  <c:v>44009</c:v>
                </c:pt>
                <c:pt idx="158">
                  <c:v>44010</c:v>
                </c:pt>
                <c:pt idx="159">
                  <c:v>44011</c:v>
                </c:pt>
                <c:pt idx="160">
                  <c:v>44012</c:v>
                </c:pt>
                <c:pt idx="161">
                  <c:v>44013</c:v>
                </c:pt>
                <c:pt idx="162">
                  <c:v>44014</c:v>
                </c:pt>
                <c:pt idx="163">
                  <c:v>44015</c:v>
                </c:pt>
                <c:pt idx="164">
                  <c:v>44016</c:v>
                </c:pt>
                <c:pt idx="165">
                  <c:v>44017</c:v>
                </c:pt>
                <c:pt idx="166">
                  <c:v>44018</c:v>
                </c:pt>
                <c:pt idx="167">
                  <c:v>44019</c:v>
                </c:pt>
                <c:pt idx="168">
                  <c:v>44020</c:v>
                </c:pt>
                <c:pt idx="169">
                  <c:v>44021</c:v>
                </c:pt>
                <c:pt idx="170">
                  <c:v>44022</c:v>
                </c:pt>
                <c:pt idx="171">
                  <c:v>44023</c:v>
                </c:pt>
                <c:pt idx="172">
                  <c:v>44024</c:v>
                </c:pt>
                <c:pt idx="173">
                  <c:v>44025</c:v>
                </c:pt>
                <c:pt idx="174">
                  <c:v>44026</c:v>
                </c:pt>
                <c:pt idx="175">
                  <c:v>44027</c:v>
                </c:pt>
                <c:pt idx="176">
                  <c:v>44028</c:v>
                </c:pt>
                <c:pt idx="177">
                  <c:v>44029</c:v>
                </c:pt>
                <c:pt idx="178">
                  <c:v>44030</c:v>
                </c:pt>
                <c:pt idx="179">
                  <c:v>44031</c:v>
                </c:pt>
                <c:pt idx="180">
                  <c:v>44032</c:v>
                </c:pt>
                <c:pt idx="181">
                  <c:v>44033</c:v>
                </c:pt>
                <c:pt idx="182">
                  <c:v>44034</c:v>
                </c:pt>
                <c:pt idx="183">
                  <c:v>44035</c:v>
                </c:pt>
                <c:pt idx="184">
                  <c:v>44036</c:v>
                </c:pt>
                <c:pt idx="185">
                  <c:v>44037</c:v>
                </c:pt>
                <c:pt idx="186">
                  <c:v>44038</c:v>
                </c:pt>
                <c:pt idx="187">
                  <c:v>44039</c:v>
                </c:pt>
                <c:pt idx="188">
                  <c:v>44040</c:v>
                </c:pt>
                <c:pt idx="189">
                  <c:v>44041</c:v>
                </c:pt>
                <c:pt idx="190">
                  <c:v>44042</c:v>
                </c:pt>
                <c:pt idx="191">
                  <c:v>44043</c:v>
                </c:pt>
                <c:pt idx="192">
                  <c:v>44044</c:v>
                </c:pt>
                <c:pt idx="193">
                  <c:v>44045</c:v>
                </c:pt>
                <c:pt idx="194">
                  <c:v>44046</c:v>
                </c:pt>
                <c:pt idx="195">
                  <c:v>44047</c:v>
                </c:pt>
                <c:pt idx="196">
                  <c:v>44048</c:v>
                </c:pt>
                <c:pt idx="197">
                  <c:v>44049</c:v>
                </c:pt>
                <c:pt idx="198">
                  <c:v>44050</c:v>
                </c:pt>
                <c:pt idx="199">
                  <c:v>44051</c:v>
                </c:pt>
                <c:pt idx="200">
                  <c:v>44052</c:v>
                </c:pt>
                <c:pt idx="201">
                  <c:v>44053</c:v>
                </c:pt>
                <c:pt idx="202">
                  <c:v>44054</c:v>
                </c:pt>
                <c:pt idx="203">
                  <c:v>44055</c:v>
                </c:pt>
                <c:pt idx="204">
                  <c:v>44056</c:v>
                </c:pt>
                <c:pt idx="205">
                  <c:v>44057</c:v>
                </c:pt>
                <c:pt idx="206">
                  <c:v>44058</c:v>
                </c:pt>
                <c:pt idx="207">
                  <c:v>44059</c:v>
                </c:pt>
                <c:pt idx="208">
                  <c:v>44060</c:v>
                </c:pt>
                <c:pt idx="209">
                  <c:v>44061</c:v>
                </c:pt>
                <c:pt idx="210">
                  <c:v>44062</c:v>
                </c:pt>
                <c:pt idx="211">
                  <c:v>44063</c:v>
                </c:pt>
                <c:pt idx="212">
                  <c:v>44064</c:v>
                </c:pt>
                <c:pt idx="213">
                  <c:v>44065</c:v>
                </c:pt>
                <c:pt idx="214">
                  <c:v>44066</c:v>
                </c:pt>
                <c:pt idx="215">
                  <c:v>44067</c:v>
                </c:pt>
                <c:pt idx="216">
                  <c:v>44068</c:v>
                </c:pt>
                <c:pt idx="217">
                  <c:v>44069</c:v>
                </c:pt>
                <c:pt idx="218">
                  <c:v>44070</c:v>
                </c:pt>
                <c:pt idx="219">
                  <c:v>44071</c:v>
                </c:pt>
                <c:pt idx="220">
                  <c:v>44072</c:v>
                </c:pt>
                <c:pt idx="221">
                  <c:v>44073</c:v>
                </c:pt>
                <c:pt idx="222">
                  <c:v>44074</c:v>
                </c:pt>
                <c:pt idx="223">
                  <c:v>44075</c:v>
                </c:pt>
                <c:pt idx="224">
                  <c:v>44076</c:v>
                </c:pt>
                <c:pt idx="225">
                  <c:v>44077</c:v>
                </c:pt>
                <c:pt idx="226">
                  <c:v>44078</c:v>
                </c:pt>
                <c:pt idx="227">
                  <c:v>44079</c:v>
                </c:pt>
                <c:pt idx="228">
                  <c:v>44080</c:v>
                </c:pt>
                <c:pt idx="229">
                  <c:v>44081</c:v>
                </c:pt>
                <c:pt idx="230">
                  <c:v>44082</c:v>
                </c:pt>
                <c:pt idx="231">
                  <c:v>44083</c:v>
                </c:pt>
                <c:pt idx="232">
                  <c:v>44084</c:v>
                </c:pt>
                <c:pt idx="233">
                  <c:v>44085</c:v>
                </c:pt>
                <c:pt idx="234">
                  <c:v>44086</c:v>
                </c:pt>
                <c:pt idx="235">
                  <c:v>44087</c:v>
                </c:pt>
                <c:pt idx="236">
                  <c:v>44088</c:v>
                </c:pt>
                <c:pt idx="237">
                  <c:v>44089</c:v>
                </c:pt>
                <c:pt idx="238">
                  <c:v>44090</c:v>
                </c:pt>
                <c:pt idx="239">
                  <c:v>44091</c:v>
                </c:pt>
                <c:pt idx="240">
                  <c:v>44092</c:v>
                </c:pt>
                <c:pt idx="241">
                  <c:v>44093</c:v>
                </c:pt>
                <c:pt idx="242">
                  <c:v>44094</c:v>
                </c:pt>
                <c:pt idx="243">
                  <c:v>44095</c:v>
                </c:pt>
                <c:pt idx="244">
                  <c:v>44096</c:v>
                </c:pt>
                <c:pt idx="245">
                  <c:v>44097</c:v>
                </c:pt>
                <c:pt idx="246">
                  <c:v>44098</c:v>
                </c:pt>
                <c:pt idx="247">
                  <c:v>44099</c:v>
                </c:pt>
                <c:pt idx="248">
                  <c:v>44100</c:v>
                </c:pt>
                <c:pt idx="249">
                  <c:v>44101</c:v>
                </c:pt>
                <c:pt idx="250">
                  <c:v>44102</c:v>
                </c:pt>
                <c:pt idx="251">
                  <c:v>44103</c:v>
                </c:pt>
                <c:pt idx="252">
                  <c:v>44104</c:v>
                </c:pt>
                <c:pt idx="253">
                  <c:v>44105</c:v>
                </c:pt>
                <c:pt idx="254">
                  <c:v>44106</c:v>
                </c:pt>
                <c:pt idx="255">
                  <c:v>44107</c:v>
                </c:pt>
                <c:pt idx="256">
                  <c:v>44108</c:v>
                </c:pt>
                <c:pt idx="257">
                  <c:v>44109</c:v>
                </c:pt>
                <c:pt idx="258">
                  <c:v>44110</c:v>
                </c:pt>
                <c:pt idx="259">
                  <c:v>44111</c:v>
                </c:pt>
                <c:pt idx="260">
                  <c:v>44112</c:v>
                </c:pt>
                <c:pt idx="261">
                  <c:v>44113</c:v>
                </c:pt>
                <c:pt idx="262">
                  <c:v>44114</c:v>
                </c:pt>
                <c:pt idx="263">
                  <c:v>44115</c:v>
                </c:pt>
                <c:pt idx="264">
                  <c:v>44116</c:v>
                </c:pt>
                <c:pt idx="265">
                  <c:v>44117</c:v>
                </c:pt>
                <c:pt idx="266">
                  <c:v>44118</c:v>
                </c:pt>
                <c:pt idx="267">
                  <c:v>44119</c:v>
                </c:pt>
                <c:pt idx="268">
                  <c:v>44120</c:v>
                </c:pt>
                <c:pt idx="269">
                  <c:v>44121</c:v>
                </c:pt>
                <c:pt idx="270">
                  <c:v>44122</c:v>
                </c:pt>
                <c:pt idx="271">
                  <c:v>44123</c:v>
                </c:pt>
                <c:pt idx="272">
                  <c:v>44124</c:v>
                </c:pt>
                <c:pt idx="273">
                  <c:v>44125</c:v>
                </c:pt>
                <c:pt idx="274">
                  <c:v>44126</c:v>
                </c:pt>
                <c:pt idx="275">
                  <c:v>44127</c:v>
                </c:pt>
                <c:pt idx="276">
                  <c:v>44128</c:v>
                </c:pt>
                <c:pt idx="277">
                  <c:v>44129</c:v>
                </c:pt>
                <c:pt idx="278">
                  <c:v>44130</c:v>
                </c:pt>
                <c:pt idx="279">
                  <c:v>44131</c:v>
                </c:pt>
                <c:pt idx="280">
                  <c:v>44132</c:v>
                </c:pt>
                <c:pt idx="281">
                  <c:v>44133</c:v>
                </c:pt>
                <c:pt idx="282">
                  <c:v>44134</c:v>
                </c:pt>
                <c:pt idx="283">
                  <c:v>44135</c:v>
                </c:pt>
                <c:pt idx="284">
                  <c:v>44136</c:v>
                </c:pt>
                <c:pt idx="285">
                  <c:v>44137</c:v>
                </c:pt>
                <c:pt idx="286">
                  <c:v>44138</c:v>
                </c:pt>
                <c:pt idx="287">
                  <c:v>44139</c:v>
                </c:pt>
                <c:pt idx="288">
                  <c:v>44140</c:v>
                </c:pt>
                <c:pt idx="289">
                  <c:v>44141</c:v>
                </c:pt>
                <c:pt idx="290">
                  <c:v>44142</c:v>
                </c:pt>
                <c:pt idx="291">
                  <c:v>44143</c:v>
                </c:pt>
                <c:pt idx="292">
                  <c:v>44144</c:v>
                </c:pt>
                <c:pt idx="293">
                  <c:v>44145</c:v>
                </c:pt>
                <c:pt idx="294">
                  <c:v>44146</c:v>
                </c:pt>
                <c:pt idx="295">
                  <c:v>44147</c:v>
                </c:pt>
                <c:pt idx="296">
                  <c:v>44148</c:v>
                </c:pt>
                <c:pt idx="297">
                  <c:v>44149</c:v>
                </c:pt>
                <c:pt idx="298">
                  <c:v>44150</c:v>
                </c:pt>
                <c:pt idx="299">
                  <c:v>44151</c:v>
                </c:pt>
                <c:pt idx="300">
                  <c:v>44152</c:v>
                </c:pt>
                <c:pt idx="301">
                  <c:v>44153</c:v>
                </c:pt>
                <c:pt idx="302">
                  <c:v>44154</c:v>
                </c:pt>
                <c:pt idx="303">
                  <c:v>44155</c:v>
                </c:pt>
                <c:pt idx="304">
                  <c:v>44156</c:v>
                </c:pt>
                <c:pt idx="305">
                  <c:v>44157</c:v>
                </c:pt>
                <c:pt idx="306">
                  <c:v>44158</c:v>
                </c:pt>
                <c:pt idx="307">
                  <c:v>44159</c:v>
                </c:pt>
                <c:pt idx="308">
                  <c:v>44160</c:v>
                </c:pt>
                <c:pt idx="309">
                  <c:v>44161</c:v>
                </c:pt>
                <c:pt idx="310">
                  <c:v>44162</c:v>
                </c:pt>
                <c:pt idx="311">
                  <c:v>44163</c:v>
                </c:pt>
                <c:pt idx="312">
                  <c:v>44164</c:v>
                </c:pt>
                <c:pt idx="313">
                  <c:v>44165</c:v>
                </c:pt>
                <c:pt idx="314">
                  <c:v>44166</c:v>
                </c:pt>
                <c:pt idx="315">
                  <c:v>44167</c:v>
                </c:pt>
                <c:pt idx="316">
                  <c:v>44168</c:v>
                </c:pt>
                <c:pt idx="317">
                  <c:v>44169</c:v>
                </c:pt>
                <c:pt idx="318">
                  <c:v>44170</c:v>
                </c:pt>
                <c:pt idx="319">
                  <c:v>44171</c:v>
                </c:pt>
                <c:pt idx="320">
                  <c:v>44172</c:v>
                </c:pt>
                <c:pt idx="321">
                  <c:v>44173</c:v>
                </c:pt>
                <c:pt idx="322">
                  <c:v>44174</c:v>
                </c:pt>
                <c:pt idx="323">
                  <c:v>44175</c:v>
                </c:pt>
                <c:pt idx="324">
                  <c:v>44176</c:v>
                </c:pt>
                <c:pt idx="325">
                  <c:v>44177</c:v>
                </c:pt>
                <c:pt idx="326">
                  <c:v>44178</c:v>
                </c:pt>
                <c:pt idx="327">
                  <c:v>44179</c:v>
                </c:pt>
                <c:pt idx="328">
                  <c:v>44180</c:v>
                </c:pt>
                <c:pt idx="329">
                  <c:v>44181</c:v>
                </c:pt>
                <c:pt idx="330">
                  <c:v>44182</c:v>
                </c:pt>
                <c:pt idx="331">
                  <c:v>44183</c:v>
                </c:pt>
                <c:pt idx="332">
                  <c:v>44184</c:v>
                </c:pt>
                <c:pt idx="333">
                  <c:v>44185</c:v>
                </c:pt>
                <c:pt idx="334">
                  <c:v>44186</c:v>
                </c:pt>
                <c:pt idx="335">
                  <c:v>44187</c:v>
                </c:pt>
                <c:pt idx="336">
                  <c:v>44188</c:v>
                </c:pt>
                <c:pt idx="337">
                  <c:v>44189</c:v>
                </c:pt>
                <c:pt idx="338">
                  <c:v>44190</c:v>
                </c:pt>
                <c:pt idx="339">
                  <c:v>44191</c:v>
                </c:pt>
                <c:pt idx="340">
                  <c:v>44192</c:v>
                </c:pt>
                <c:pt idx="341">
                  <c:v>44193</c:v>
                </c:pt>
                <c:pt idx="342">
                  <c:v>44194</c:v>
                </c:pt>
                <c:pt idx="343">
                  <c:v>44195</c:v>
                </c:pt>
                <c:pt idx="344">
                  <c:v>44196</c:v>
                </c:pt>
                <c:pt idx="345">
                  <c:v>44197</c:v>
                </c:pt>
                <c:pt idx="346">
                  <c:v>44198</c:v>
                </c:pt>
                <c:pt idx="347">
                  <c:v>44199</c:v>
                </c:pt>
                <c:pt idx="348">
                  <c:v>44200</c:v>
                </c:pt>
                <c:pt idx="349">
                  <c:v>44201</c:v>
                </c:pt>
                <c:pt idx="350">
                  <c:v>44202</c:v>
                </c:pt>
                <c:pt idx="351">
                  <c:v>44203</c:v>
                </c:pt>
                <c:pt idx="352">
                  <c:v>44204</c:v>
                </c:pt>
                <c:pt idx="353">
                  <c:v>44205</c:v>
                </c:pt>
                <c:pt idx="354">
                  <c:v>44206</c:v>
                </c:pt>
                <c:pt idx="355">
                  <c:v>44207</c:v>
                </c:pt>
                <c:pt idx="356">
                  <c:v>44208</c:v>
                </c:pt>
                <c:pt idx="357">
                  <c:v>44209</c:v>
                </c:pt>
                <c:pt idx="358">
                  <c:v>44210</c:v>
                </c:pt>
                <c:pt idx="359">
                  <c:v>44211</c:v>
                </c:pt>
                <c:pt idx="360">
                  <c:v>44212</c:v>
                </c:pt>
                <c:pt idx="361">
                  <c:v>44213</c:v>
                </c:pt>
                <c:pt idx="362">
                  <c:v>44214</c:v>
                </c:pt>
                <c:pt idx="363">
                  <c:v>44215</c:v>
                </c:pt>
                <c:pt idx="364">
                  <c:v>44216</c:v>
                </c:pt>
                <c:pt idx="365">
                  <c:v>44217</c:v>
                </c:pt>
                <c:pt idx="366">
                  <c:v>44218</c:v>
                </c:pt>
                <c:pt idx="367">
                  <c:v>44219</c:v>
                </c:pt>
                <c:pt idx="368">
                  <c:v>44220</c:v>
                </c:pt>
                <c:pt idx="369">
                  <c:v>44221</c:v>
                </c:pt>
                <c:pt idx="370">
                  <c:v>44222</c:v>
                </c:pt>
                <c:pt idx="371">
                  <c:v>44223</c:v>
                </c:pt>
                <c:pt idx="372">
                  <c:v>44224</c:v>
                </c:pt>
                <c:pt idx="373">
                  <c:v>44225</c:v>
                </c:pt>
                <c:pt idx="374">
                  <c:v>44226</c:v>
                </c:pt>
                <c:pt idx="375">
                  <c:v>44227</c:v>
                </c:pt>
                <c:pt idx="376">
                  <c:v>44228</c:v>
                </c:pt>
                <c:pt idx="377">
                  <c:v>44229</c:v>
                </c:pt>
                <c:pt idx="378">
                  <c:v>44230</c:v>
                </c:pt>
                <c:pt idx="379">
                  <c:v>44231</c:v>
                </c:pt>
                <c:pt idx="380">
                  <c:v>44232</c:v>
                </c:pt>
                <c:pt idx="381">
                  <c:v>44233</c:v>
                </c:pt>
                <c:pt idx="382">
                  <c:v>44234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44240</c:v>
                </c:pt>
                <c:pt idx="389">
                  <c:v>44241</c:v>
                </c:pt>
                <c:pt idx="390">
                  <c:v>44242</c:v>
                </c:pt>
                <c:pt idx="391">
                  <c:v>44243</c:v>
                </c:pt>
                <c:pt idx="392">
                  <c:v>44244</c:v>
                </c:pt>
                <c:pt idx="393">
                  <c:v>44245</c:v>
                </c:pt>
                <c:pt idx="394">
                  <c:v>44246</c:v>
                </c:pt>
                <c:pt idx="395">
                  <c:v>44247</c:v>
                </c:pt>
                <c:pt idx="396">
                  <c:v>44248</c:v>
                </c:pt>
                <c:pt idx="397">
                  <c:v>44249</c:v>
                </c:pt>
                <c:pt idx="398">
                  <c:v>44250</c:v>
                </c:pt>
                <c:pt idx="399">
                  <c:v>44251</c:v>
                </c:pt>
                <c:pt idx="400">
                  <c:v>44252</c:v>
                </c:pt>
                <c:pt idx="401">
                  <c:v>44253</c:v>
                </c:pt>
                <c:pt idx="402">
                  <c:v>44254</c:v>
                </c:pt>
                <c:pt idx="403">
                  <c:v>44255</c:v>
                </c:pt>
                <c:pt idx="404">
                  <c:v>44256</c:v>
                </c:pt>
                <c:pt idx="405">
                  <c:v>44257</c:v>
                </c:pt>
                <c:pt idx="406">
                  <c:v>44258</c:v>
                </c:pt>
                <c:pt idx="407">
                  <c:v>44259</c:v>
                </c:pt>
                <c:pt idx="408">
                  <c:v>44260</c:v>
                </c:pt>
                <c:pt idx="409">
                  <c:v>44261</c:v>
                </c:pt>
                <c:pt idx="410">
                  <c:v>44262</c:v>
                </c:pt>
                <c:pt idx="411">
                  <c:v>44263</c:v>
                </c:pt>
                <c:pt idx="412">
                  <c:v>44264</c:v>
                </c:pt>
                <c:pt idx="413">
                  <c:v>44265</c:v>
                </c:pt>
                <c:pt idx="414">
                  <c:v>44266</c:v>
                </c:pt>
                <c:pt idx="415">
                  <c:v>44267</c:v>
                </c:pt>
                <c:pt idx="416">
                  <c:v>44268</c:v>
                </c:pt>
                <c:pt idx="417">
                  <c:v>44269</c:v>
                </c:pt>
                <c:pt idx="418">
                  <c:v>44270</c:v>
                </c:pt>
                <c:pt idx="419">
                  <c:v>44271</c:v>
                </c:pt>
                <c:pt idx="420">
                  <c:v>44272</c:v>
                </c:pt>
                <c:pt idx="421">
                  <c:v>44273</c:v>
                </c:pt>
                <c:pt idx="422">
                  <c:v>44274</c:v>
                </c:pt>
                <c:pt idx="423">
                  <c:v>44275</c:v>
                </c:pt>
                <c:pt idx="424">
                  <c:v>44276</c:v>
                </c:pt>
                <c:pt idx="425">
                  <c:v>44277</c:v>
                </c:pt>
                <c:pt idx="426">
                  <c:v>44278</c:v>
                </c:pt>
                <c:pt idx="427">
                  <c:v>44279</c:v>
                </c:pt>
                <c:pt idx="428">
                  <c:v>44280</c:v>
                </c:pt>
                <c:pt idx="429">
                  <c:v>44281</c:v>
                </c:pt>
                <c:pt idx="430">
                  <c:v>44282</c:v>
                </c:pt>
                <c:pt idx="431">
                  <c:v>44283</c:v>
                </c:pt>
                <c:pt idx="432">
                  <c:v>44284</c:v>
                </c:pt>
                <c:pt idx="433">
                  <c:v>44285</c:v>
                </c:pt>
                <c:pt idx="434">
                  <c:v>44286</c:v>
                </c:pt>
                <c:pt idx="435">
                  <c:v>44287</c:v>
                </c:pt>
                <c:pt idx="436">
                  <c:v>44288</c:v>
                </c:pt>
                <c:pt idx="437">
                  <c:v>44289</c:v>
                </c:pt>
                <c:pt idx="438">
                  <c:v>44290</c:v>
                </c:pt>
                <c:pt idx="439">
                  <c:v>44291</c:v>
                </c:pt>
                <c:pt idx="440">
                  <c:v>44292</c:v>
                </c:pt>
                <c:pt idx="441">
                  <c:v>44293</c:v>
                </c:pt>
                <c:pt idx="442">
                  <c:v>44294</c:v>
                </c:pt>
                <c:pt idx="443">
                  <c:v>44295</c:v>
                </c:pt>
                <c:pt idx="444">
                  <c:v>44296</c:v>
                </c:pt>
                <c:pt idx="445">
                  <c:v>44297</c:v>
                </c:pt>
                <c:pt idx="446">
                  <c:v>44298</c:v>
                </c:pt>
                <c:pt idx="447">
                  <c:v>44299</c:v>
                </c:pt>
                <c:pt idx="448">
                  <c:v>44300</c:v>
                </c:pt>
                <c:pt idx="449">
                  <c:v>44301</c:v>
                </c:pt>
                <c:pt idx="450">
                  <c:v>44302</c:v>
                </c:pt>
                <c:pt idx="451">
                  <c:v>44303</c:v>
                </c:pt>
                <c:pt idx="452">
                  <c:v>44304</c:v>
                </c:pt>
                <c:pt idx="453">
                  <c:v>44305</c:v>
                </c:pt>
                <c:pt idx="454">
                  <c:v>44306</c:v>
                </c:pt>
                <c:pt idx="455">
                  <c:v>44307</c:v>
                </c:pt>
                <c:pt idx="456">
                  <c:v>44308</c:v>
                </c:pt>
                <c:pt idx="457">
                  <c:v>44309</c:v>
                </c:pt>
                <c:pt idx="458">
                  <c:v>44310</c:v>
                </c:pt>
                <c:pt idx="459">
                  <c:v>44311</c:v>
                </c:pt>
                <c:pt idx="460">
                  <c:v>44312</c:v>
                </c:pt>
                <c:pt idx="461">
                  <c:v>44313</c:v>
                </c:pt>
                <c:pt idx="462">
                  <c:v>44314</c:v>
                </c:pt>
                <c:pt idx="463">
                  <c:v>44315</c:v>
                </c:pt>
                <c:pt idx="464">
                  <c:v>44316</c:v>
                </c:pt>
                <c:pt idx="465">
                  <c:v>44317</c:v>
                </c:pt>
                <c:pt idx="466">
                  <c:v>44318</c:v>
                </c:pt>
                <c:pt idx="467">
                  <c:v>44319</c:v>
                </c:pt>
                <c:pt idx="468">
                  <c:v>44320</c:v>
                </c:pt>
                <c:pt idx="469">
                  <c:v>44321</c:v>
                </c:pt>
                <c:pt idx="470">
                  <c:v>44322</c:v>
                </c:pt>
                <c:pt idx="471">
                  <c:v>44323</c:v>
                </c:pt>
                <c:pt idx="472">
                  <c:v>44324</c:v>
                </c:pt>
                <c:pt idx="473">
                  <c:v>44325</c:v>
                </c:pt>
                <c:pt idx="474">
                  <c:v>44326</c:v>
                </c:pt>
                <c:pt idx="475">
                  <c:v>44327</c:v>
                </c:pt>
                <c:pt idx="476">
                  <c:v>44328</c:v>
                </c:pt>
                <c:pt idx="477">
                  <c:v>44329</c:v>
                </c:pt>
                <c:pt idx="478">
                  <c:v>44330</c:v>
                </c:pt>
                <c:pt idx="479">
                  <c:v>44331</c:v>
                </c:pt>
                <c:pt idx="480">
                  <c:v>44332</c:v>
                </c:pt>
                <c:pt idx="481">
                  <c:v>44333</c:v>
                </c:pt>
                <c:pt idx="482">
                  <c:v>44334</c:v>
                </c:pt>
                <c:pt idx="483">
                  <c:v>44335</c:v>
                </c:pt>
                <c:pt idx="484">
                  <c:v>44336</c:v>
                </c:pt>
                <c:pt idx="485">
                  <c:v>44337</c:v>
                </c:pt>
                <c:pt idx="486">
                  <c:v>44338</c:v>
                </c:pt>
                <c:pt idx="487">
                  <c:v>44339</c:v>
                </c:pt>
              </c:numCache>
            </c:numRef>
          </c:cat>
          <c:val>
            <c:numRef>
              <c:f>Лист5!$B$1:$B$488</c:f>
              <c:numCache>
                <c:formatCode>General</c:formatCode>
                <c:ptCount val="4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5</c:v>
                </c:pt>
                <c:pt idx="41">
                  <c:v>5</c:v>
                </c:pt>
                <c:pt idx="42">
                  <c:v>28</c:v>
                </c:pt>
                <c:pt idx="43">
                  <c:v>30</c:v>
                </c:pt>
                <c:pt idx="44">
                  <c:v>31</c:v>
                </c:pt>
                <c:pt idx="45">
                  <c:v>34</c:v>
                </c:pt>
                <c:pt idx="46">
                  <c:v>39</c:v>
                </c:pt>
                <c:pt idx="47">
                  <c:v>43</c:v>
                </c:pt>
                <c:pt idx="48">
                  <c:v>56</c:v>
                </c:pt>
                <c:pt idx="49">
                  <c:v>62</c:v>
                </c:pt>
                <c:pt idx="50">
                  <c:v>73</c:v>
                </c:pt>
                <c:pt idx="51">
                  <c:v>82</c:v>
                </c:pt>
                <c:pt idx="52">
                  <c:v>102</c:v>
                </c:pt>
                <c:pt idx="53">
                  <c:v>113</c:v>
                </c:pt>
                <c:pt idx="54">
                  <c:v>119</c:v>
                </c:pt>
                <c:pt idx="55">
                  <c:v>142</c:v>
                </c:pt>
                <c:pt idx="56">
                  <c:v>156</c:v>
                </c:pt>
                <c:pt idx="57">
                  <c:v>194</c:v>
                </c:pt>
                <c:pt idx="58">
                  <c:v>244</c:v>
                </c:pt>
                <c:pt idx="59">
                  <c:v>330</c:v>
                </c:pt>
                <c:pt idx="60">
                  <c:v>396</c:v>
                </c:pt>
                <c:pt idx="61">
                  <c:v>499</c:v>
                </c:pt>
                <c:pt idx="62">
                  <c:v>536</c:v>
                </c:pt>
                <c:pt idx="63">
                  <c:v>657</c:v>
                </c:pt>
                <c:pt idx="64">
                  <c:v>727</c:v>
                </c:pt>
                <c:pt idx="65">
                  <c:v>887</c:v>
                </c:pt>
                <c:pt idx="66">
                  <c:v>987</c:v>
                </c:pt>
                <c:pt idx="67">
                  <c:v>1024</c:v>
                </c:pt>
                <c:pt idx="68">
                  <c:v>1251</c:v>
                </c:pt>
                <c:pt idx="69">
                  <c:v>1397</c:v>
                </c:pt>
                <c:pt idx="70">
                  <c:v>1998</c:v>
                </c:pt>
                <c:pt idx="71">
                  <c:v>2543</c:v>
                </c:pt>
                <c:pt idx="72">
                  <c:v>2567</c:v>
                </c:pt>
                <c:pt idx="73">
                  <c:v>3082</c:v>
                </c:pt>
                <c:pt idx="74">
                  <c:v>3588</c:v>
                </c:pt>
                <c:pt idx="75">
                  <c:v>4778</c:v>
                </c:pt>
                <c:pt idx="76">
                  <c:v>5311</c:v>
                </c:pt>
                <c:pt idx="77">
                  <c:v>5916</c:v>
                </c:pt>
                <c:pt idx="78">
                  <c:v>6725</c:v>
                </c:pt>
                <c:pt idx="79">
                  <c:v>7598</c:v>
                </c:pt>
                <c:pt idx="80">
                  <c:v>8446</c:v>
                </c:pt>
                <c:pt idx="81">
                  <c:v>9205</c:v>
                </c:pt>
                <c:pt idx="82">
                  <c:v>10453</c:v>
                </c:pt>
                <c:pt idx="83">
                  <c:v>11487</c:v>
                </c:pt>
                <c:pt idx="84">
                  <c:v>12322</c:v>
                </c:pt>
                <c:pt idx="85">
                  <c:v>13430</c:v>
                </c:pt>
                <c:pt idx="86">
                  <c:v>14352</c:v>
                </c:pt>
                <c:pt idx="87">
                  <c:v>15722</c:v>
                </c:pt>
                <c:pt idx="88">
                  <c:v>17615</c:v>
                </c:pt>
                <c:pt idx="89">
                  <c:v>18539</c:v>
                </c:pt>
                <c:pt idx="90">
                  <c:v>20080</c:v>
                </c:pt>
                <c:pt idx="91">
                  <c:v>21370</c:v>
                </c:pt>
                <c:pt idx="92">
                  <c:v>23077</c:v>
                </c:pt>
                <c:pt idx="93">
                  <c:v>24530</c:v>
                </c:pt>
                <c:pt idx="94">
                  <c:v>26283</c:v>
                </c:pt>
                <c:pt idx="95">
                  <c:v>27890</c:v>
                </c:pt>
                <c:pt idx="96">
                  <c:v>29451</c:v>
                </c:pt>
                <c:pt idx="97">
                  <c:v>31324</c:v>
                </c:pt>
                <c:pt idx="98">
                  <c:v>33062</c:v>
                </c:pt>
                <c:pt idx="99">
                  <c:v>34863</c:v>
                </c:pt>
                <c:pt idx="100">
                  <c:v>37257</c:v>
                </c:pt>
                <c:pt idx="101">
                  <c:v>39699</c:v>
                </c:pt>
                <c:pt idx="102">
                  <c:v>42505</c:v>
                </c:pt>
                <c:pt idx="103">
                  <c:v>46437</c:v>
                </c:pt>
                <c:pt idx="104">
                  <c:v>49400</c:v>
                </c:pt>
                <c:pt idx="105">
                  <c:v>52987</c:v>
                </c:pt>
                <c:pt idx="106">
                  <c:v>56351</c:v>
                </c:pt>
                <c:pt idx="107">
                  <c:v>59695</c:v>
                </c:pt>
                <c:pt idx="108">
                  <c:v>62808</c:v>
                </c:pt>
                <c:pt idx="109">
                  <c:v>67161</c:v>
                </c:pt>
                <c:pt idx="110">
                  <c:v>70768</c:v>
                </c:pt>
                <c:pt idx="111">
                  <c:v>74292</c:v>
                </c:pt>
                <c:pt idx="112">
                  <c:v>78055</c:v>
                </c:pt>
                <c:pt idx="113">
                  <c:v>81997</c:v>
                </c:pt>
                <c:pt idx="114">
                  <c:v>85784</c:v>
                </c:pt>
                <c:pt idx="115">
                  <c:v>90648</c:v>
                </c:pt>
                <c:pt idx="116">
                  <c:v>95698</c:v>
                </c:pt>
                <c:pt idx="117">
                  <c:v>100328</c:v>
                </c:pt>
                <c:pt idx="118">
                  <c:v>106475</c:v>
                </c:pt>
                <c:pt idx="119">
                  <c:v>112028</c:v>
                </c:pt>
                <c:pt idx="120">
                  <c:v>118226</c:v>
                </c:pt>
                <c:pt idx="121">
                  <c:v>124794</c:v>
                </c:pt>
                <c:pt idx="122">
                  <c:v>131423</c:v>
                </c:pt>
                <c:pt idx="123">
                  <c:v>138536</c:v>
                </c:pt>
                <c:pt idx="124">
                  <c:v>144950</c:v>
                </c:pt>
                <c:pt idx="125">
                  <c:v>150793</c:v>
                </c:pt>
                <c:pt idx="126">
                  <c:v>158086</c:v>
                </c:pt>
                <c:pt idx="127">
                  <c:v>165386</c:v>
                </c:pt>
                <c:pt idx="128">
                  <c:v>173491</c:v>
                </c:pt>
                <c:pt idx="129">
                  <c:v>181827</c:v>
                </c:pt>
                <c:pt idx="130">
                  <c:v>190609</c:v>
                </c:pt>
                <c:pt idx="131">
                  <c:v>198370</c:v>
                </c:pt>
                <c:pt idx="132">
                  <c:v>207191</c:v>
                </c:pt>
                <c:pt idx="133">
                  <c:v>216824</c:v>
                </c:pt>
                <c:pt idx="134">
                  <c:v>226713</c:v>
                </c:pt>
                <c:pt idx="135">
                  <c:v>236184</c:v>
                </c:pt>
                <c:pt idx="136">
                  <c:v>246622</c:v>
                </c:pt>
                <c:pt idx="137">
                  <c:v>257486</c:v>
                </c:pt>
                <c:pt idx="138">
                  <c:v>265928</c:v>
                </c:pt>
                <c:pt idx="139">
                  <c:v>276146</c:v>
                </c:pt>
                <c:pt idx="140">
                  <c:v>286605</c:v>
                </c:pt>
                <c:pt idx="141">
                  <c:v>297535</c:v>
                </c:pt>
                <c:pt idx="142">
                  <c:v>308993</c:v>
                </c:pt>
                <c:pt idx="143">
                  <c:v>320922</c:v>
                </c:pt>
                <c:pt idx="144">
                  <c:v>332424</c:v>
                </c:pt>
                <c:pt idx="145">
                  <c:v>343091</c:v>
                </c:pt>
                <c:pt idx="146">
                  <c:v>354065</c:v>
                </c:pt>
                <c:pt idx="147">
                  <c:v>366946</c:v>
                </c:pt>
                <c:pt idx="148">
                  <c:v>380532</c:v>
                </c:pt>
                <c:pt idx="149">
                  <c:v>395048</c:v>
                </c:pt>
                <c:pt idx="150">
                  <c:v>410451</c:v>
                </c:pt>
                <c:pt idx="151">
                  <c:v>425282</c:v>
                </c:pt>
                <c:pt idx="152">
                  <c:v>440215</c:v>
                </c:pt>
                <c:pt idx="153">
                  <c:v>456183</c:v>
                </c:pt>
                <c:pt idx="154">
                  <c:v>473105</c:v>
                </c:pt>
                <c:pt idx="155">
                  <c:v>490401</c:v>
                </c:pt>
                <c:pt idx="156">
                  <c:v>508953</c:v>
                </c:pt>
                <c:pt idx="157">
                  <c:v>528859</c:v>
                </c:pt>
                <c:pt idx="158">
                  <c:v>548318</c:v>
                </c:pt>
                <c:pt idx="159">
                  <c:v>566840</c:v>
                </c:pt>
                <c:pt idx="160">
                  <c:v>585481</c:v>
                </c:pt>
                <c:pt idx="161">
                  <c:v>604641</c:v>
                </c:pt>
                <c:pt idx="162">
                  <c:v>625544</c:v>
                </c:pt>
                <c:pt idx="163">
                  <c:v>648315</c:v>
                </c:pt>
                <c:pt idx="164">
                  <c:v>673165</c:v>
                </c:pt>
                <c:pt idx="165">
                  <c:v>697413</c:v>
                </c:pt>
                <c:pt idx="166">
                  <c:v>719664</c:v>
                </c:pt>
                <c:pt idx="167">
                  <c:v>742417</c:v>
                </c:pt>
                <c:pt idx="168">
                  <c:v>767296</c:v>
                </c:pt>
                <c:pt idx="169">
                  <c:v>793802</c:v>
                </c:pt>
                <c:pt idx="170">
                  <c:v>820916</c:v>
                </c:pt>
                <c:pt idx="171">
                  <c:v>849522</c:v>
                </c:pt>
                <c:pt idx="172">
                  <c:v>878254</c:v>
                </c:pt>
                <c:pt idx="173">
                  <c:v>906752</c:v>
                </c:pt>
                <c:pt idx="174">
                  <c:v>936181</c:v>
                </c:pt>
                <c:pt idx="175">
                  <c:v>968857</c:v>
                </c:pt>
                <c:pt idx="176">
                  <c:v>1003832</c:v>
                </c:pt>
                <c:pt idx="177">
                  <c:v>1039084</c:v>
                </c:pt>
                <c:pt idx="178">
                  <c:v>1077781</c:v>
                </c:pt>
                <c:pt idx="179">
                  <c:v>1118206</c:v>
                </c:pt>
                <c:pt idx="180">
                  <c:v>1155338</c:v>
                </c:pt>
                <c:pt idx="181">
                  <c:v>1193078</c:v>
                </c:pt>
                <c:pt idx="182">
                  <c:v>1238798</c:v>
                </c:pt>
                <c:pt idx="183">
                  <c:v>1288108</c:v>
                </c:pt>
                <c:pt idx="184">
                  <c:v>1337024</c:v>
                </c:pt>
                <c:pt idx="185">
                  <c:v>1385635</c:v>
                </c:pt>
                <c:pt idx="186">
                  <c:v>1435616</c:v>
                </c:pt>
                <c:pt idx="187">
                  <c:v>1480073</c:v>
                </c:pt>
                <c:pt idx="188">
                  <c:v>1531669</c:v>
                </c:pt>
                <c:pt idx="189">
                  <c:v>1581963</c:v>
                </c:pt>
                <c:pt idx="190">
                  <c:v>1634746</c:v>
                </c:pt>
                <c:pt idx="191">
                  <c:v>1695988</c:v>
                </c:pt>
                <c:pt idx="192">
                  <c:v>1750723</c:v>
                </c:pt>
                <c:pt idx="193">
                  <c:v>1803695</c:v>
                </c:pt>
                <c:pt idx="194">
                  <c:v>1855745</c:v>
                </c:pt>
                <c:pt idx="195">
                  <c:v>1908254</c:v>
                </c:pt>
                <c:pt idx="196">
                  <c:v>1964536</c:v>
                </c:pt>
                <c:pt idx="197">
                  <c:v>2027074</c:v>
                </c:pt>
                <c:pt idx="198">
                  <c:v>2088611</c:v>
                </c:pt>
                <c:pt idx="199">
                  <c:v>2153010</c:v>
                </c:pt>
                <c:pt idx="200">
                  <c:v>2215074</c:v>
                </c:pt>
                <c:pt idx="201">
                  <c:v>2268675</c:v>
                </c:pt>
                <c:pt idx="202">
                  <c:v>2329638</c:v>
                </c:pt>
                <c:pt idx="203">
                  <c:v>2396637</c:v>
                </c:pt>
                <c:pt idx="204">
                  <c:v>2461190</c:v>
                </c:pt>
                <c:pt idx="205">
                  <c:v>2525922</c:v>
                </c:pt>
                <c:pt idx="206">
                  <c:v>2589952</c:v>
                </c:pt>
                <c:pt idx="207">
                  <c:v>2647663</c:v>
                </c:pt>
                <c:pt idx="208">
                  <c:v>2702681</c:v>
                </c:pt>
                <c:pt idx="209">
                  <c:v>2767253</c:v>
                </c:pt>
                <c:pt idx="210">
                  <c:v>2836925</c:v>
                </c:pt>
                <c:pt idx="211">
                  <c:v>2905825</c:v>
                </c:pt>
                <c:pt idx="212">
                  <c:v>2975701</c:v>
                </c:pt>
                <c:pt idx="213">
                  <c:v>3044940</c:v>
                </c:pt>
                <c:pt idx="214">
                  <c:v>3106348</c:v>
                </c:pt>
                <c:pt idx="215">
                  <c:v>3167323</c:v>
                </c:pt>
                <c:pt idx="216">
                  <c:v>3224547</c:v>
                </c:pt>
                <c:pt idx="217">
                  <c:v>3310234</c:v>
                </c:pt>
                <c:pt idx="218">
                  <c:v>3387500</c:v>
                </c:pt>
                <c:pt idx="219">
                  <c:v>3463972</c:v>
                </c:pt>
                <c:pt idx="220">
                  <c:v>3542733</c:v>
                </c:pt>
                <c:pt idx="221">
                  <c:v>3621245</c:v>
                </c:pt>
                <c:pt idx="222">
                  <c:v>3691166</c:v>
                </c:pt>
                <c:pt idx="223">
                  <c:v>3769523</c:v>
                </c:pt>
                <c:pt idx="224">
                  <c:v>3853406</c:v>
                </c:pt>
                <c:pt idx="225">
                  <c:v>3936747</c:v>
                </c:pt>
                <c:pt idx="226">
                  <c:v>4023179</c:v>
                </c:pt>
                <c:pt idx="227">
                  <c:v>4113811</c:v>
                </c:pt>
                <c:pt idx="228">
                  <c:v>4204613</c:v>
                </c:pt>
                <c:pt idx="229">
                  <c:v>4280422</c:v>
                </c:pt>
                <c:pt idx="230">
                  <c:v>4370128</c:v>
                </c:pt>
                <c:pt idx="231">
                  <c:v>4465863</c:v>
                </c:pt>
                <c:pt idx="232">
                  <c:v>4562414</c:v>
                </c:pt>
                <c:pt idx="233">
                  <c:v>4659984</c:v>
                </c:pt>
                <c:pt idx="234">
                  <c:v>4754356</c:v>
                </c:pt>
                <c:pt idx="235">
                  <c:v>4846427</c:v>
                </c:pt>
                <c:pt idx="236">
                  <c:v>4930236</c:v>
                </c:pt>
                <c:pt idx="237">
                  <c:v>5020359</c:v>
                </c:pt>
                <c:pt idx="238">
                  <c:v>5118253</c:v>
                </c:pt>
                <c:pt idx="239">
                  <c:v>5214677</c:v>
                </c:pt>
                <c:pt idx="240">
                  <c:v>5308014</c:v>
                </c:pt>
                <c:pt idx="241">
                  <c:v>5400619</c:v>
                </c:pt>
                <c:pt idx="242">
                  <c:v>5487580</c:v>
                </c:pt>
                <c:pt idx="243">
                  <c:v>5562663</c:v>
                </c:pt>
                <c:pt idx="244">
                  <c:v>5646010</c:v>
                </c:pt>
                <c:pt idx="245">
                  <c:v>5732518</c:v>
                </c:pt>
                <c:pt idx="246">
                  <c:v>5818570</c:v>
                </c:pt>
                <c:pt idx="247">
                  <c:v>5903932</c:v>
                </c:pt>
                <c:pt idx="248">
                  <c:v>5992532</c:v>
                </c:pt>
                <c:pt idx="249">
                  <c:v>6074702</c:v>
                </c:pt>
                <c:pt idx="250">
                  <c:v>6145291</c:v>
                </c:pt>
                <c:pt idx="251">
                  <c:v>6225763</c:v>
                </c:pt>
                <c:pt idx="252">
                  <c:v>6312584</c:v>
                </c:pt>
                <c:pt idx="253">
                  <c:v>6394068</c:v>
                </c:pt>
                <c:pt idx="254">
                  <c:v>6473544</c:v>
                </c:pt>
                <c:pt idx="255">
                  <c:v>6549373</c:v>
                </c:pt>
                <c:pt idx="256">
                  <c:v>6623815</c:v>
                </c:pt>
                <c:pt idx="257">
                  <c:v>6685082</c:v>
                </c:pt>
                <c:pt idx="258">
                  <c:v>6757131</c:v>
                </c:pt>
                <c:pt idx="259">
                  <c:v>6835655</c:v>
                </c:pt>
                <c:pt idx="260">
                  <c:v>6906151</c:v>
                </c:pt>
                <c:pt idx="261">
                  <c:v>6979423</c:v>
                </c:pt>
                <c:pt idx="262">
                  <c:v>7053806</c:v>
                </c:pt>
                <c:pt idx="263">
                  <c:v>7120538</c:v>
                </c:pt>
                <c:pt idx="264">
                  <c:v>7175880</c:v>
                </c:pt>
                <c:pt idx="265">
                  <c:v>7239389</c:v>
                </c:pt>
                <c:pt idx="266">
                  <c:v>7307097</c:v>
                </c:pt>
                <c:pt idx="267">
                  <c:v>7370468</c:v>
                </c:pt>
                <c:pt idx="268">
                  <c:v>7432680</c:v>
                </c:pt>
                <c:pt idx="269">
                  <c:v>7494551</c:v>
                </c:pt>
                <c:pt idx="270">
                  <c:v>7550273</c:v>
                </c:pt>
                <c:pt idx="271">
                  <c:v>7597063</c:v>
                </c:pt>
                <c:pt idx="272">
                  <c:v>7651107</c:v>
                </c:pt>
                <c:pt idx="273">
                  <c:v>7706946</c:v>
                </c:pt>
                <c:pt idx="274">
                  <c:v>7761312</c:v>
                </c:pt>
                <c:pt idx="275">
                  <c:v>7814682</c:v>
                </c:pt>
                <c:pt idx="276">
                  <c:v>7864811</c:v>
                </c:pt>
                <c:pt idx="277">
                  <c:v>7909959</c:v>
                </c:pt>
                <c:pt idx="278">
                  <c:v>7946429</c:v>
                </c:pt>
                <c:pt idx="279">
                  <c:v>7990322</c:v>
                </c:pt>
                <c:pt idx="280">
                  <c:v>8040203</c:v>
                </c:pt>
                <c:pt idx="281">
                  <c:v>8088851</c:v>
                </c:pt>
                <c:pt idx="282">
                  <c:v>8137119</c:v>
                </c:pt>
                <c:pt idx="283">
                  <c:v>8184082</c:v>
                </c:pt>
                <c:pt idx="284">
                  <c:v>8229313</c:v>
                </c:pt>
                <c:pt idx="285">
                  <c:v>8267623</c:v>
                </c:pt>
                <c:pt idx="286">
                  <c:v>8313876</c:v>
                </c:pt>
                <c:pt idx="287">
                  <c:v>8364086</c:v>
                </c:pt>
                <c:pt idx="288">
                  <c:v>8411724</c:v>
                </c:pt>
                <c:pt idx="289">
                  <c:v>8462080</c:v>
                </c:pt>
                <c:pt idx="290">
                  <c:v>8507754</c:v>
                </c:pt>
                <c:pt idx="291">
                  <c:v>8553657</c:v>
                </c:pt>
                <c:pt idx="292">
                  <c:v>8591730</c:v>
                </c:pt>
                <c:pt idx="293">
                  <c:v>8636011</c:v>
                </c:pt>
                <c:pt idx="294">
                  <c:v>8683916</c:v>
                </c:pt>
                <c:pt idx="295">
                  <c:v>8728795</c:v>
                </c:pt>
                <c:pt idx="296">
                  <c:v>8773479</c:v>
                </c:pt>
                <c:pt idx="297">
                  <c:v>8814579</c:v>
                </c:pt>
                <c:pt idx="298">
                  <c:v>8845127</c:v>
                </c:pt>
                <c:pt idx="299">
                  <c:v>8874290</c:v>
                </c:pt>
                <c:pt idx="300">
                  <c:v>8912907</c:v>
                </c:pt>
                <c:pt idx="301">
                  <c:v>8958483</c:v>
                </c:pt>
                <c:pt idx="302">
                  <c:v>9004365</c:v>
                </c:pt>
                <c:pt idx="303">
                  <c:v>9050597</c:v>
                </c:pt>
                <c:pt idx="304">
                  <c:v>9095806</c:v>
                </c:pt>
                <c:pt idx="305">
                  <c:v>9139865</c:v>
                </c:pt>
                <c:pt idx="306">
                  <c:v>9177840</c:v>
                </c:pt>
                <c:pt idx="307">
                  <c:v>9222216</c:v>
                </c:pt>
                <c:pt idx="308">
                  <c:v>9266705</c:v>
                </c:pt>
                <c:pt idx="309">
                  <c:v>9309787</c:v>
                </c:pt>
                <c:pt idx="310">
                  <c:v>9351109</c:v>
                </c:pt>
                <c:pt idx="311">
                  <c:v>9392919</c:v>
                </c:pt>
                <c:pt idx="312">
                  <c:v>9431691</c:v>
                </c:pt>
                <c:pt idx="313">
                  <c:v>9462809</c:v>
                </c:pt>
                <c:pt idx="314">
                  <c:v>9499413</c:v>
                </c:pt>
                <c:pt idx="315">
                  <c:v>9534964</c:v>
                </c:pt>
                <c:pt idx="316">
                  <c:v>9571559</c:v>
                </c:pt>
                <c:pt idx="317">
                  <c:v>9608211</c:v>
                </c:pt>
                <c:pt idx="318">
                  <c:v>9644222</c:v>
                </c:pt>
                <c:pt idx="319">
                  <c:v>9677203</c:v>
                </c:pt>
                <c:pt idx="320">
                  <c:v>9703770</c:v>
                </c:pt>
                <c:pt idx="321">
                  <c:v>9735850</c:v>
                </c:pt>
                <c:pt idx="322">
                  <c:v>9767371</c:v>
                </c:pt>
                <c:pt idx="323">
                  <c:v>9796744</c:v>
                </c:pt>
                <c:pt idx="324">
                  <c:v>9826775</c:v>
                </c:pt>
                <c:pt idx="325">
                  <c:v>9857029</c:v>
                </c:pt>
                <c:pt idx="326">
                  <c:v>9884100</c:v>
                </c:pt>
                <c:pt idx="327">
                  <c:v>9906165</c:v>
                </c:pt>
                <c:pt idx="328">
                  <c:v>9932547</c:v>
                </c:pt>
                <c:pt idx="329">
                  <c:v>9956557</c:v>
                </c:pt>
                <c:pt idx="330">
                  <c:v>9979447</c:v>
                </c:pt>
                <c:pt idx="331">
                  <c:v>10004599</c:v>
                </c:pt>
                <c:pt idx="332">
                  <c:v>10031223</c:v>
                </c:pt>
                <c:pt idx="333">
                  <c:v>10055560</c:v>
                </c:pt>
                <c:pt idx="334">
                  <c:v>10075116</c:v>
                </c:pt>
                <c:pt idx="335">
                  <c:v>10099066</c:v>
                </c:pt>
                <c:pt idx="336">
                  <c:v>10123778</c:v>
                </c:pt>
                <c:pt idx="337">
                  <c:v>10146845</c:v>
                </c:pt>
                <c:pt idx="338">
                  <c:v>10169118</c:v>
                </c:pt>
                <c:pt idx="339">
                  <c:v>10187850</c:v>
                </c:pt>
                <c:pt idx="340">
                  <c:v>10207871</c:v>
                </c:pt>
                <c:pt idx="341">
                  <c:v>10224303</c:v>
                </c:pt>
                <c:pt idx="342">
                  <c:v>10244852</c:v>
                </c:pt>
                <c:pt idx="343">
                  <c:v>10266674</c:v>
                </c:pt>
                <c:pt idx="344">
                  <c:v>10266674</c:v>
                </c:pt>
                <c:pt idx="345">
                  <c:v>10286709</c:v>
                </c:pt>
                <c:pt idx="346">
                  <c:v>10323965</c:v>
                </c:pt>
                <c:pt idx="347">
                  <c:v>10340469</c:v>
                </c:pt>
                <c:pt idx="348">
                  <c:v>10356844</c:v>
                </c:pt>
                <c:pt idx="349">
                  <c:v>10374932</c:v>
                </c:pt>
                <c:pt idx="350">
                  <c:v>10395278</c:v>
                </c:pt>
                <c:pt idx="351">
                  <c:v>10413417</c:v>
                </c:pt>
                <c:pt idx="352">
                  <c:v>10413417</c:v>
                </c:pt>
                <c:pt idx="353">
                  <c:v>10450284</c:v>
                </c:pt>
                <c:pt idx="354">
                  <c:v>10466595</c:v>
                </c:pt>
                <c:pt idx="355">
                  <c:v>10479179</c:v>
                </c:pt>
                <c:pt idx="356">
                  <c:v>10495147</c:v>
                </c:pt>
                <c:pt idx="357">
                  <c:v>10512093</c:v>
                </c:pt>
                <c:pt idx="358">
                  <c:v>10527683</c:v>
                </c:pt>
                <c:pt idx="359">
                  <c:v>10542841</c:v>
                </c:pt>
                <c:pt idx="360">
                  <c:v>10557985</c:v>
                </c:pt>
                <c:pt idx="361">
                  <c:v>10571773</c:v>
                </c:pt>
                <c:pt idx="362">
                  <c:v>10581823</c:v>
                </c:pt>
                <c:pt idx="363">
                  <c:v>10595639</c:v>
                </c:pt>
                <c:pt idx="364">
                  <c:v>10610883</c:v>
                </c:pt>
                <c:pt idx="365">
                  <c:v>10625428</c:v>
                </c:pt>
                <c:pt idx="366">
                  <c:v>10639684</c:v>
                </c:pt>
                <c:pt idx="367">
                  <c:v>10654533</c:v>
                </c:pt>
                <c:pt idx="368">
                  <c:v>10667736</c:v>
                </c:pt>
                <c:pt idx="369">
                  <c:v>10676838</c:v>
                </c:pt>
                <c:pt idx="370">
                  <c:v>10689527</c:v>
                </c:pt>
                <c:pt idx="371">
                  <c:v>10701193</c:v>
                </c:pt>
                <c:pt idx="372">
                  <c:v>10720048</c:v>
                </c:pt>
                <c:pt idx="373">
                  <c:v>10733130</c:v>
                </c:pt>
                <c:pt idx="374">
                  <c:v>10746174</c:v>
                </c:pt>
                <c:pt idx="375">
                  <c:v>10757610</c:v>
                </c:pt>
                <c:pt idx="376">
                  <c:v>10766245</c:v>
                </c:pt>
                <c:pt idx="377">
                  <c:v>10777284</c:v>
                </c:pt>
                <c:pt idx="378">
                  <c:v>10790183</c:v>
                </c:pt>
                <c:pt idx="379">
                  <c:v>10802591</c:v>
                </c:pt>
                <c:pt idx="380">
                  <c:v>10814304</c:v>
                </c:pt>
                <c:pt idx="381">
                  <c:v>10826363</c:v>
                </c:pt>
                <c:pt idx="382">
                  <c:v>10838194</c:v>
                </c:pt>
                <c:pt idx="383">
                  <c:v>10847304</c:v>
                </c:pt>
                <c:pt idx="384">
                  <c:v>10858371</c:v>
                </c:pt>
                <c:pt idx="385">
                  <c:v>10871294</c:v>
                </c:pt>
                <c:pt idx="386">
                  <c:v>10880603</c:v>
                </c:pt>
                <c:pt idx="387">
                  <c:v>10892746</c:v>
                </c:pt>
                <c:pt idx="388">
                  <c:v>10904940</c:v>
                </c:pt>
                <c:pt idx="389">
                  <c:v>10916589</c:v>
                </c:pt>
                <c:pt idx="390">
                  <c:v>10925710</c:v>
                </c:pt>
                <c:pt idx="391">
                  <c:v>10937320</c:v>
                </c:pt>
                <c:pt idx="392">
                  <c:v>10950201</c:v>
                </c:pt>
                <c:pt idx="393">
                  <c:v>10963394</c:v>
                </c:pt>
                <c:pt idx="394">
                  <c:v>10977387</c:v>
                </c:pt>
                <c:pt idx="395">
                  <c:v>10991651</c:v>
                </c:pt>
                <c:pt idx="396">
                  <c:v>11005850</c:v>
                </c:pt>
                <c:pt idx="397">
                  <c:v>11016434</c:v>
                </c:pt>
                <c:pt idx="398">
                  <c:v>11030176</c:v>
                </c:pt>
                <c:pt idx="399">
                  <c:v>11046914</c:v>
                </c:pt>
                <c:pt idx="400">
                  <c:v>11063491</c:v>
                </c:pt>
                <c:pt idx="401">
                  <c:v>11079979</c:v>
                </c:pt>
                <c:pt idx="402">
                  <c:v>11096731</c:v>
                </c:pt>
                <c:pt idx="403">
                  <c:v>11112241</c:v>
                </c:pt>
                <c:pt idx="404">
                  <c:v>11124527</c:v>
                </c:pt>
                <c:pt idx="405">
                  <c:v>11139516</c:v>
                </c:pt>
                <c:pt idx="406">
                  <c:v>11156923</c:v>
                </c:pt>
                <c:pt idx="407">
                  <c:v>11173761</c:v>
                </c:pt>
                <c:pt idx="408">
                  <c:v>11192045</c:v>
                </c:pt>
                <c:pt idx="409">
                  <c:v>11210799</c:v>
                </c:pt>
                <c:pt idx="410">
                  <c:v>11229398</c:v>
                </c:pt>
                <c:pt idx="411">
                  <c:v>11244786</c:v>
                </c:pt>
                <c:pt idx="412">
                  <c:v>11262707</c:v>
                </c:pt>
                <c:pt idx="413">
                  <c:v>11285561</c:v>
                </c:pt>
                <c:pt idx="414">
                  <c:v>11308846</c:v>
                </c:pt>
                <c:pt idx="415">
                  <c:v>11333728</c:v>
                </c:pt>
                <c:pt idx="416">
                  <c:v>11359048</c:v>
                </c:pt>
                <c:pt idx="417">
                  <c:v>11385339</c:v>
                </c:pt>
                <c:pt idx="418">
                  <c:v>11409831</c:v>
                </c:pt>
                <c:pt idx="419">
                  <c:v>11438734</c:v>
                </c:pt>
                <c:pt idx="420">
                  <c:v>11474605</c:v>
                </c:pt>
                <c:pt idx="421">
                  <c:v>11514331</c:v>
                </c:pt>
                <c:pt idx="422">
                  <c:v>11555284</c:v>
                </c:pt>
                <c:pt idx="423">
                  <c:v>11599130</c:v>
                </c:pt>
                <c:pt idx="424">
                  <c:v>11646081</c:v>
                </c:pt>
                <c:pt idx="425">
                  <c:v>11686796</c:v>
                </c:pt>
                <c:pt idx="426">
                  <c:v>11734058</c:v>
                </c:pt>
                <c:pt idx="427">
                  <c:v>11787534</c:v>
                </c:pt>
                <c:pt idx="428">
                  <c:v>11846652</c:v>
                </c:pt>
                <c:pt idx="429">
                  <c:v>11908910</c:v>
                </c:pt>
                <c:pt idx="430">
                  <c:v>11971624</c:v>
                </c:pt>
                <c:pt idx="431">
                  <c:v>12039644</c:v>
                </c:pt>
                <c:pt idx="432">
                  <c:v>12095855</c:v>
                </c:pt>
                <c:pt idx="433">
                  <c:v>12149335</c:v>
                </c:pt>
                <c:pt idx="434">
                  <c:v>12221665</c:v>
                </c:pt>
                <c:pt idx="435">
                  <c:v>12303131</c:v>
                </c:pt>
                <c:pt idx="436">
                  <c:v>12392260</c:v>
                </c:pt>
                <c:pt idx="437">
                  <c:v>12485509</c:v>
                </c:pt>
                <c:pt idx="438">
                  <c:v>12589067</c:v>
                </c:pt>
                <c:pt idx="439">
                  <c:v>12686049</c:v>
                </c:pt>
                <c:pt idx="440">
                  <c:v>12801785</c:v>
                </c:pt>
                <c:pt idx="441">
                  <c:v>12928574</c:v>
                </c:pt>
                <c:pt idx="442">
                  <c:v>13060542</c:v>
                </c:pt>
                <c:pt idx="443">
                  <c:v>13205926</c:v>
                </c:pt>
                <c:pt idx="444">
                  <c:v>13358805</c:v>
                </c:pt>
                <c:pt idx="445">
                  <c:v>13527717</c:v>
                </c:pt>
                <c:pt idx="446">
                  <c:v>13689453</c:v>
                </c:pt>
                <c:pt idx="447">
                  <c:v>13873825</c:v>
                </c:pt>
                <c:pt idx="448">
                  <c:v>14074564</c:v>
                </c:pt>
                <c:pt idx="449">
                  <c:v>14291917</c:v>
                </c:pt>
                <c:pt idx="450">
                  <c:v>14526609</c:v>
                </c:pt>
                <c:pt idx="451">
                  <c:v>14788003</c:v>
                </c:pt>
                <c:pt idx="452">
                  <c:v>15061805</c:v>
                </c:pt>
                <c:pt idx="453">
                  <c:v>15320972</c:v>
                </c:pt>
                <c:pt idx="454">
                  <c:v>15616130</c:v>
                </c:pt>
                <c:pt idx="455">
                  <c:v>15930774</c:v>
                </c:pt>
                <c:pt idx="456">
                  <c:v>16263695</c:v>
                </c:pt>
                <c:pt idx="457">
                  <c:v>16610481</c:v>
                </c:pt>
                <c:pt idx="458">
                  <c:v>16960172</c:v>
                </c:pt>
                <c:pt idx="459">
                  <c:v>17313163</c:v>
                </c:pt>
                <c:pt idx="460">
                  <c:v>17636186</c:v>
                </c:pt>
                <c:pt idx="461">
                  <c:v>17997113</c:v>
                </c:pt>
                <c:pt idx="462">
                  <c:v>18376421</c:v>
                </c:pt>
                <c:pt idx="463">
                  <c:v>18762976</c:v>
                </c:pt>
                <c:pt idx="464">
                  <c:v>19164969</c:v>
                </c:pt>
                <c:pt idx="465">
                  <c:v>19557457</c:v>
                </c:pt>
                <c:pt idx="466">
                  <c:v>19925517</c:v>
                </c:pt>
                <c:pt idx="467">
                  <c:v>20282833</c:v>
                </c:pt>
                <c:pt idx="468">
                  <c:v>20664979</c:v>
                </c:pt>
                <c:pt idx="469">
                  <c:v>21077410</c:v>
                </c:pt>
                <c:pt idx="470">
                  <c:v>21491598</c:v>
                </c:pt>
                <c:pt idx="471">
                  <c:v>21892676</c:v>
                </c:pt>
                <c:pt idx="472">
                  <c:v>22296081</c:v>
                </c:pt>
                <c:pt idx="473">
                  <c:v>22662575</c:v>
                </c:pt>
                <c:pt idx="474">
                  <c:v>22992517</c:v>
                </c:pt>
                <c:pt idx="475">
                  <c:v>23340938</c:v>
                </c:pt>
                <c:pt idx="476">
                  <c:v>23703665</c:v>
                </c:pt>
                <c:pt idx="477">
                  <c:v>24046809</c:v>
                </c:pt>
                <c:pt idx="478">
                  <c:v>24372907</c:v>
                </c:pt>
                <c:pt idx="479">
                  <c:v>24684077</c:v>
                </c:pt>
                <c:pt idx="480">
                  <c:v>24965463</c:v>
                </c:pt>
                <c:pt idx="481">
                  <c:v>25228996</c:v>
                </c:pt>
                <c:pt idx="482">
                  <c:v>25496330</c:v>
                </c:pt>
                <c:pt idx="483">
                  <c:v>25772440</c:v>
                </c:pt>
                <c:pt idx="484">
                  <c:v>26031991</c:v>
                </c:pt>
                <c:pt idx="485">
                  <c:v>26289290</c:v>
                </c:pt>
                <c:pt idx="486">
                  <c:v>26530132</c:v>
                </c:pt>
                <c:pt idx="487">
                  <c:v>26752447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3F-4A6B-9565-879240761CD7}"/>
            </c:ext>
          </c:extLst>
        </c:ser>
        <c:ser>
          <c:idx val="1"/>
          <c:order val="1"/>
          <c:tx>
            <c:v>Китай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Лист5!$A$1:$A$488</c:f>
              <c:numCache>
                <c:formatCode>m/d/yyyy</c:formatCode>
                <c:ptCount val="488"/>
                <c:pt idx="0">
                  <c:v>43852</c:v>
                </c:pt>
                <c:pt idx="1">
                  <c:v>43853</c:v>
                </c:pt>
                <c:pt idx="2">
                  <c:v>43854</c:v>
                </c:pt>
                <c:pt idx="3">
                  <c:v>43855</c:v>
                </c:pt>
                <c:pt idx="4">
                  <c:v>43856</c:v>
                </c:pt>
                <c:pt idx="5">
                  <c:v>43857</c:v>
                </c:pt>
                <c:pt idx="6">
                  <c:v>43858</c:v>
                </c:pt>
                <c:pt idx="7">
                  <c:v>43859</c:v>
                </c:pt>
                <c:pt idx="8">
                  <c:v>43860</c:v>
                </c:pt>
                <c:pt idx="9">
                  <c:v>43861</c:v>
                </c:pt>
                <c:pt idx="10">
                  <c:v>43862</c:v>
                </c:pt>
                <c:pt idx="11">
                  <c:v>43863</c:v>
                </c:pt>
                <c:pt idx="12">
                  <c:v>43864</c:v>
                </c:pt>
                <c:pt idx="13">
                  <c:v>43865</c:v>
                </c:pt>
                <c:pt idx="14">
                  <c:v>43866</c:v>
                </c:pt>
                <c:pt idx="15">
                  <c:v>43867</c:v>
                </c:pt>
                <c:pt idx="16">
                  <c:v>43868</c:v>
                </c:pt>
                <c:pt idx="17">
                  <c:v>43869</c:v>
                </c:pt>
                <c:pt idx="18">
                  <c:v>43870</c:v>
                </c:pt>
                <c:pt idx="19">
                  <c:v>43871</c:v>
                </c:pt>
                <c:pt idx="20">
                  <c:v>43872</c:v>
                </c:pt>
                <c:pt idx="21">
                  <c:v>43873</c:v>
                </c:pt>
                <c:pt idx="22">
                  <c:v>43874</c:v>
                </c:pt>
                <c:pt idx="23">
                  <c:v>43875</c:v>
                </c:pt>
                <c:pt idx="24">
                  <c:v>43876</c:v>
                </c:pt>
                <c:pt idx="25">
                  <c:v>43877</c:v>
                </c:pt>
                <c:pt idx="26">
                  <c:v>43878</c:v>
                </c:pt>
                <c:pt idx="27">
                  <c:v>43879</c:v>
                </c:pt>
                <c:pt idx="28">
                  <c:v>43880</c:v>
                </c:pt>
                <c:pt idx="29">
                  <c:v>43881</c:v>
                </c:pt>
                <c:pt idx="30">
                  <c:v>43882</c:v>
                </c:pt>
                <c:pt idx="31">
                  <c:v>43883</c:v>
                </c:pt>
                <c:pt idx="32">
                  <c:v>43884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43890</c:v>
                </c:pt>
                <c:pt idx="39">
                  <c:v>43891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43897</c:v>
                </c:pt>
                <c:pt idx="46">
                  <c:v>43898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43904</c:v>
                </c:pt>
                <c:pt idx="53">
                  <c:v>43905</c:v>
                </c:pt>
                <c:pt idx="54">
                  <c:v>43906</c:v>
                </c:pt>
                <c:pt idx="55">
                  <c:v>43907</c:v>
                </c:pt>
                <c:pt idx="56">
                  <c:v>43908</c:v>
                </c:pt>
                <c:pt idx="57">
                  <c:v>43909</c:v>
                </c:pt>
                <c:pt idx="58">
                  <c:v>43910</c:v>
                </c:pt>
                <c:pt idx="59">
                  <c:v>43911</c:v>
                </c:pt>
                <c:pt idx="60">
                  <c:v>43912</c:v>
                </c:pt>
                <c:pt idx="61">
                  <c:v>43913</c:v>
                </c:pt>
                <c:pt idx="62">
                  <c:v>43914</c:v>
                </c:pt>
                <c:pt idx="63">
                  <c:v>43915</c:v>
                </c:pt>
                <c:pt idx="64">
                  <c:v>43916</c:v>
                </c:pt>
                <c:pt idx="65">
                  <c:v>43917</c:v>
                </c:pt>
                <c:pt idx="66">
                  <c:v>43918</c:v>
                </c:pt>
                <c:pt idx="67">
                  <c:v>43919</c:v>
                </c:pt>
                <c:pt idx="68">
                  <c:v>43920</c:v>
                </c:pt>
                <c:pt idx="69">
                  <c:v>43921</c:v>
                </c:pt>
                <c:pt idx="70">
                  <c:v>43922</c:v>
                </c:pt>
                <c:pt idx="71">
                  <c:v>43923</c:v>
                </c:pt>
                <c:pt idx="72">
                  <c:v>43924</c:v>
                </c:pt>
                <c:pt idx="73">
                  <c:v>43925</c:v>
                </c:pt>
                <c:pt idx="74">
                  <c:v>43926</c:v>
                </c:pt>
                <c:pt idx="75">
                  <c:v>43927</c:v>
                </c:pt>
                <c:pt idx="76">
                  <c:v>43928</c:v>
                </c:pt>
                <c:pt idx="77">
                  <c:v>43929</c:v>
                </c:pt>
                <c:pt idx="78">
                  <c:v>43930</c:v>
                </c:pt>
                <c:pt idx="79">
                  <c:v>43931</c:v>
                </c:pt>
                <c:pt idx="80">
                  <c:v>43932</c:v>
                </c:pt>
                <c:pt idx="81">
                  <c:v>43933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43940</c:v>
                </c:pt>
                <c:pt idx="89">
                  <c:v>43941</c:v>
                </c:pt>
                <c:pt idx="90">
                  <c:v>43942</c:v>
                </c:pt>
                <c:pt idx="91">
                  <c:v>43943</c:v>
                </c:pt>
                <c:pt idx="92">
                  <c:v>43944</c:v>
                </c:pt>
                <c:pt idx="93">
                  <c:v>43945</c:v>
                </c:pt>
                <c:pt idx="94">
                  <c:v>43946</c:v>
                </c:pt>
                <c:pt idx="95">
                  <c:v>43947</c:v>
                </c:pt>
                <c:pt idx="96">
                  <c:v>43948</c:v>
                </c:pt>
                <c:pt idx="97">
                  <c:v>43949</c:v>
                </c:pt>
                <c:pt idx="98">
                  <c:v>43950</c:v>
                </c:pt>
                <c:pt idx="99">
                  <c:v>43951</c:v>
                </c:pt>
                <c:pt idx="100">
                  <c:v>43952</c:v>
                </c:pt>
                <c:pt idx="101">
                  <c:v>43953</c:v>
                </c:pt>
                <c:pt idx="102">
                  <c:v>43954</c:v>
                </c:pt>
                <c:pt idx="103">
                  <c:v>43955</c:v>
                </c:pt>
                <c:pt idx="104">
                  <c:v>43956</c:v>
                </c:pt>
                <c:pt idx="105">
                  <c:v>43957</c:v>
                </c:pt>
                <c:pt idx="106">
                  <c:v>43958</c:v>
                </c:pt>
                <c:pt idx="107">
                  <c:v>43959</c:v>
                </c:pt>
                <c:pt idx="108">
                  <c:v>43960</c:v>
                </c:pt>
                <c:pt idx="109">
                  <c:v>43961</c:v>
                </c:pt>
                <c:pt idx="110">
                  <c:v>43962</c:v>
                </c:pt>
                <c:pt idx="111">
                  <c:v>43963</c:v>
                </c:pt>
                <c:pt idx="112">
                  <c:v>43964</c:v>
                </c:pt>
                <c:pt idx="113">
                  <c:v>43965</c:v>
                </c:pt>
                <c:pt idx="114">
                  <c:v>43966</c:v>
                </c:pt>
                <c:pt idx="115">
                  <c:v>43967</c:v>
                </c:pt>
                <c:pt idx="116">
                  <c:v>43968</c:v>
                </c:pt>
                <c:pt idx="117">
                  <c:v>43969</c:v>
                </c:pt>
                <c:pt idx="118">
                  <c:v>43970</c:v>
                </c:pt>
                <c:pt idx="119">
                  <c:v>43971</c:v>
                </c:pt>
                <c:pt idx="120">
                  <c:v>43972</c:v>
                </c:pt>
                <c:pt idx="121">
                  <c:v>43973</c:v>
                </c:pt>
                <c:pt idx="122">
                  <c:v>43974</c:v>
                </c:pt>
                <c:pt idx="123">
                  <c:v>43975</c:v>
                </c:pt>
                <c:pt idx="124">
                  <c:v>43976</c:v>
                </c:pt>
                <c:pt idx="125">
                  <c:v>43977</c:v>
                </c:pt>
                <c:pt idx="126">
                  <c:v>43978</c:v>
                </c:pt>
                <c:pt idx="127">
                  <c:v>43979</c:v>
                </c:pt>
                <c:pt idx="128">
                  <c:v>43980</c:v>
                </c:pt>
                <c:pt idx="129">
                  <c:v>43981</c:v>
                </c:pt>
                <c:pt idx="130">
                  <c:v>43982</c:v>
                </c:pt>
                <c:pt idx="131">
                  <c:v>43983</c:v>
                </c:pt>
                <c:pt idx="132">
                  <c:v>43984</c:v>
                </c:pt>
                <c:pt idx="133">
                  <c:v>43985</c:v>
                </c:pt>
                <c:pt idx="134">
                  <c:v>43986</c:v>
                </c:pt>
                <c:pt idx="135">
                  <c:v>43987</c:v>
                </c:pt>
                <c:pt idx="136">
                  <c:v>43988</c:v>
                </c:pt>
                <c:pt idx="137">
                  <c:v>43989</c:v>
                </c:pt>
                <c:pt idx="138">
                  <c:v>43990</c:v>
                </c:pt>
                <c:pt idx="139">
                  <c:v>43991</c:v>
                </c:pt>
                <c:pt idx="140">
                  <c:v>43992</c:v>
                </c:pt>
                <c:pt idx="141">
                  <c:v>43993</c:v>
                </c:pt>
                <c:pt idx="142">
                  <c:v>43994</c:v>
                </c:pt>
                <c:pt idx="143">
                  <c:v>43995</c:v>
                </c:pt>
                <c:pt idx="144">
                  <c:v>43996</c:v>
                </c:pt>
                <c:pt idx="145">
                  <c:v>43997</c:v>
                </c:pt>
                <c:pt idx="146">
                  <c:v>43998</c:v>
                </c:pt>
                <c:pt idx="147">
                  <c:v>43999</c:v>
                </c:pt>
                <c:pt idx="148">
                  <c:v>44000</c:v>
                </c:pt>
                <c:pt idx="149">
                  <c:v>44001</c:v>
                </c:pt>
                <c:pt idx="150">
                  <c:v>44002</c:v>
                </c:pt>
                <c:pt idx="151">
                  <c:v>44003</c:v>
                </c:pt>
                <c:pt idx="152">
                  <c:v>44004</c:v>
                </c:pt>
                <c:pt idx="153">
                  <c:v>44005</c:v>
                </c:pt>
                <c:pt idx="154">
                  <c:v>44006</c:v>
                </c:pt>
                <c:pt idx="155">
                  <c:v>44007</c:v>
                </c:pt>
                <c:pt idx="156">
                  <c:v>44008</c:v>
                </c:pt>
                <c:pt idx="157">
                  <c:v>44009</c:v>
                </c:pt>
                <c:pt idx="158">
                  <c:v>44010</c:v>
                </c:pt>
                <c:pt idx="159">
                  <c:v>44011</c:v>
                </c:pt>
                <c:pt idx="160">
                  <c:v>44012</c:v>
                </c:pt>
                <c:pt idx="161">
                  <c:v>44013</c:v>
                </c:pt>
                <c:pt idx="162">
                  <c:v>44014</c:v>
                </c:pt>
                <c:pt idx="163">
                  <c:v>44015</c:v>
                </c:pt>
                <c:pt idx="164">
                  <c:v>44016</c:v>
                </c:pt>
                <c:pt idx="165">
                  <c:v>44017</c:v>
                </c:pt>
                <c:pt idx="166">
                  <c:v>44018</c:v>
                </c:pt>
                <c:pt idx="167">
                  <c:v>44019</c:v>
                </c:pt>
                <c:pt idx="168">
                  <c:v>44020</c:v>
                </c:pt>
                <c:pt idx="169">
                  <c:v>44021</c:v>
                </c:pt>
                <c:pt idx="170">
                  <c:v>44022</c:v>
                </c:pt>
                <c:pt idx="171">
                  <c:v>44023</c:v>
                </c:pt>
                <c:pt idx="172">
                  <c:v>44024</c:v>
                </c:pt>
                <c:pt idx="173">
                  <c:v>44025</c:v>
                </c:pt>
                <c:pt idx="174">
                  <c:v>44026</c:v>
                </c:pt>
                <c:pt idx="175">
                  <c:v>44027</c:v>
                </c:pt>
                <c:pt idx="176">
                  <c:v>44028</c:v>
                </c:pt>
                <c:pt idx="177">
                  <c:v>44029</c:v>
                </c:pt>
                <c:pt idx="178">
                  <c:v>44030</c:v>
                </c:pt>
                <c:pt idx="179">
                  <c:v>44031</c:v>
                </c:pt>
                <c:pt idx="180">
                  <c:v>44032</c:v>
                </c:pt>
                <c:pt idx="181">
                  <c:v>44033</c:v>
                </c:pt>
                <c:pt idx="182">
                  <c:v>44034</c:v>
                </c:pt>
                <c:pt idx="183">
                  <c:v>44035</c:v>
                </c:pt>
                <c:pt idx="184">
                  <c:v>44036</c:v>
                </c:pt>
                <c:pt idx="185">
                  <c:v>44037</c:v>
                </c:pt>
                <c:pt idx="186">
                  <c:v>44038</c:v>
                </c:pt>
                <c:pt idx="187">
                  <c:v>44039</c:v>
                </c:pt>
                <c:pt idx="188">
                  <c:v>44040</c:v>
                </c:pt>
                <c:pt idx="189">
                  <c:v>44041</c:v>
                </c:pt>
                <c:pt idx="190">
                  <c:v>44042</c:v>
                </c:pt>
                <c:pt idx="191">
                  <c:v>44043</c:v>
                </c:pt>
                <c:pt idx="192">
                  <c:v>44044</c:v>
                </c:pt>
                <c:pt idx="193">
                  <c:v>44045</c:v>
                </c:pt>
                <c:pt idx="194">
                  <c:v>44046</c:v>
                </c:pt>
                <c:pt idx="195">
                  <c:v>44047</c:v>
                </c:pt>
                <c:pt idx="196">
                  <c:v>44048</c:v>
                </c:pt>
                <c:pt idx="197">
                  <c:v>44049</c:v>
                </c:pt>
                <c:pt idx="198">
                  <c:v>44050</c:v>
                </c:pt>
                <c:pt idx="199">
                  <c:v>44051</c:v>
                </c:pt>
                <c:pt idx="200">
                  <c:v>44052</c:v>
                </c:pt>
                <c:pt idx="201">
                  <c:v>44053</c:v>
                </c:pt>
                <c:pt idx="202">
                  <c:v>44054</c:v>
                </c:pt>
                <c:pt idx="203">
                  <c:v>44055</c:v>
                </c:pt>
                <c:pt idx="204">
                  <c:v>44056</c:v>
                </c:pt>
                <c:pt idx="205">
                  <c:v>44057</c:v>
                </c:pt>
                <c:pt idx="206">
                  <c:v>44058</c:v>
                </c:pt>
                <c:pt idx="207">
                  <c:v>44059</c:v>
                </c:pt>
                <c:pt idx="208">
                  <c:v>44060</c:v>
                </c:pt>
                <c:pt idx="209">
                  <c:v>44061</c:v>
                </c:pt>
                <c:pt idx="210">
                  <c:v>44062</c:v>
                </c:pt>
                <c:pt idx="211">
                  <c:v>44063</c:v>
                </c:pt>
                <c:pt idx="212">
                  <c:v>44064</c:v>
                </c:pt>
                <c:pt idx="213">
                  <c:v>44065</c:v>
                </c:pt>
                <c:pt idx="214">
                  <c:v>44066</c:v>
                </c:pt>
                <c:pt idx="215">
                  <c:v>44067</c:v>
                </c:pt>
                <c:pt idx="216">
                  <c:v>44068</c:v>
                </c:pt>
                <c:pt idx="217">
                  <c:v>44069</c:v>
                </c:pt>
                <c:pt idx="218">
                  <c:v>44070</c:v>
                </c:pt>
                <c:pt idx="219">
                  <c:v>44071</c:v>
                </c:pt>
                <c:pt idx="220">
                  <c:v>44072</c:v>
                </c:pt>
                <c:pt idx="221">
                  <c:v>44073</c:v>
                </c:pt>
                <c:pt idx="222">
                  <c:v>44074</c:v>
                </c:pt>
                <c:pt idx="223">
                  <c:v>44075</c:v>
                </c:pt>
                <c:pt idx="224">
                  <c:v>44076</c:v>
                </c:pt>
                <c:pt idx="225">
                  <c:v>44077</c:v>
                </c:pt>
                <c:pt idx="226">
                  <c:v>44078</c:v>
                </c:pt>
                <c:pt idx="227">
                  <c:v>44079</c:v>
                </c:pt>
                <c:pt idx="228">
                  <c:v>44080</c:v>
                </c:pt>
                <c:pt idx="229">
                  <c:v>44081</c:v>
                </c:pt>
                <c:pt idx="230">
                  <c:v>44082</c:v>
                </c:pt>
                <c:pt idx="231">
                  <c:v>44083</c:v>
                </c:pt>
                <c:pt idx="232">
                  <c:v>44084</c:v>
                </c:pt>
                <c:pt idx="233">
                  <c:v>44085</c:v>
                </c:pt>
                <c:pt idx="234">
                  <c:v>44086</c:v>
                </c:pt>
                <c:pt idx="235">
                  <c:v>44087</c:v>
                </c:pt>
                <c:pt idx="236">
                  <c:v>44088</c:v>
                </c:pt>
                <c:pt idx="237">
                  <c:v>44089</c:v>
                </c:pt>
                <c:pt idx="238">
                  <c:v>44090</c:v>
                </c:pt>
                <c:pt idx="239">
                  <c:v>44091</c:v>
                </c:pt>
                <c:pt idx="240">
                  <c:v>44092</c:v>
                </c:pt>
                <c:pt idx="241">
                  <c:v>44093</c:v>
                </c:pt>
                <c:pt idx="242">
                  <c:v>44094</c:v>
                </c:pt>
                <c:pt idx="243">
                  <c:v>44095</c:v>
                </c:pt>
                <c:pt idx="244">
                  <c:v>44096</c:v>
                </c:pt>
                <c:pt idx="245">
                  <c:v>44097</c:v>
                </c:pt>
                <c:pt idx="246">
                  <c:v>44098</c:v>
                </c:pt>
                <c:pt idx="247">
                  <c:v>44099</c:v>
                </c:pt>
                <c:pt idx="248">
                  <c:v>44100</c:v>
                </c:pt>
                <c:pt idx="249">
                  <c:v>44101</c:v>
                </c:pt>
                <c:pt idx="250">
                  <c:v>44102</c:v>
                </c:pt>
                <c:pt idx="251">
                  <c:v>44103</c:v>
                </c:pt>
                <c:pt idx="252">
                  <c:v>44104</c:v>
                </c:pt>
                <c:pt idx="253">
                  <c:v>44105</c:v>
                </c:pt>
                <c:pt idx="254">
                  <c:v>44106</c:v>
                </c:pt>
                <c:pt idx="255">
                  <c:v>44107</c:v>
                </c:pt>
                <c:pt idx="256">
                  <c:v>44108</c:v>
                </c:pt>
                <c:pt idx="257">
                  <c:v>44109</c:v>
                </c:pt>
                <c:pt idx="258">
                  <c:v>44110</c:v>
                </c:pt>
                <c:pt idx="259">
                  <c:v>44111</c:v>
                </c:pt>
                <c:pt idx="260">
                  <c:v>44112</c:v>
                </c:pt>
                <c:pt idx="261">
                  <c:v>44113</c:v>
                </c:pt>
                <c:pt idx="262">
                  <c:v>44114</c:v>
                </c:pt>
                <c:pt idx="263">
                  <c:v>44115</c:v>
                </c:pt>
                <c:pt idx="264">
                  <c:v>44116</c:v>
                </c:pt>
                <c:pt idx="265">
                  <c:v>44117</c:v>
                </c:pt>
                <c:pt idx="266">
                  <c:v>44118</c:v>
                </c:pt>
                <c:pt idx="267">
                  <c:v>44119</c:v>
                </c:pt>
                <c:pt idx="268">
                  <c:v>44120</c:v>
                </c:pt>
                <c:pt idx="269">
                  <c:v>44121</c:v>
                </c:pt>
                <c:pt idx="270">
                  <c:v>44122</c:v>
                </c:pt>
                <c:pt idx="271">
                  <c:v>44123</c:v>
                </c:pt>
                <c:pt idx="272">
                  <c:v>44124</c:v>
                </c:pt>
                <c:pt idx="273">
                  <c:v>44125</c:v>
                </c:pt>
                <c:pt idx="274">
                  <c:v>44126</c:v>
                </c:pt>
                <c:pt idx="275">
                  <c:v>44127</c:v>
                </c:pt>
                <c:pt idx="276">
                  <c:v>44128</c:v>
                </c:pt>
                <c:pt idx="277">
                  <c:v>44129</c:v>
                </c:pt>
                <c:pt idx="278">
                  <c:v>44130</c:v>
                </c:pt>
                <c:pt idx="279">
                  <c:v>44131</c:v>
                </c:pt>
                <c:pt idx="280">
                  <c:v>44132</c:v>
                </c:pt>
                <c:pt idx="281">
                  <c:v>44133</c:v>
                </c:pt>
                <c:pt idx="282">
                  <c:v>44134</c:v>
                </c:pt>
                <c:pt idx="283">
                  <c:v>44135</c:v>
                </c:pt>
                <c:pt idx="284">
                  <c:v>44136</c:v>
                </c:pt>
                <c:pt idx="285">
                  <c:v>44137</c:v>
                </c:pt>
                <c:pt idx="286">
                  <c:v>44138</c:v>
                </c:pt>
                <c:pt idx="287">
                  <c:v>44139</c:v>
                </c:pt>
                <c:pt idx="288">
                  <c:v>44140</c:v>
                </c:pt>
                <c:pt idx="289">
                  <c:v>44141</c:v>
                </c:pt>
                <c:pt idx="290">
                  <c:v>44142</c:v>
                </c:pt>
                <c:pt idx="291">
                  <c:v>44143</c:v>
                </c:pt>
                <c:pt idx="292">
                  <c:v>44144</c:v>
                </c:pt>
                <c:pt idx="293">
                  <c:v>44145</c:v>
                </c:pt>
                <c:pt idx="294">
                  <c:v>44146</c:v>
                </c:pt>
                <c:pt idx="295">
                  <c:v>44147</c:v>
                </c:pt>
                <c:pt idx="296">
                  <c:v>44148</c:v>
                </c:pt>
                <c:pt idx="297">
                  <c:v>44149</c:v>
                </c:pt>
                <c:pt idx="298">
                  <c:v>44150</c:v>
                </c:pt>
                <c:pt idx="299">
                  <c:v>44151</c:v>
                </c:pt>
                <c:pt idx="300">
                  <c:v>44152</c:v>
                </c:pt>
                <c:pt idx="301">
                  <c:v>44153</c:v>
                </c:pt>
                <c:pt idx="302">
                  <c:v>44154</c:v>
                </c:pt>
                <c:pt idx="303">
                  <c:v>44155</c:v>
                </c:pt>
                <c:pt idx="304">
                  <c:v>44156</c:v>
                </c:pt>
                <c:pt idx="305">
                  <c:v>44157</c:v>
                </c:pt>
                <c:pt idx="306">
                  <c:v>44158</c:v>
                </c:pt>
                <c:pt idx="307">
                  <c:v>44159</c:v>
                </c:pt>
                <c:pt idx="308">
                  <c:v>44160</c:v>
                </c:pt>
                <c:pt idx="309">
                  <c:v>44161</c:v>
                </c:pt>
                <c:pt idx="310">
                  <c:v>44162</c:v>
                </c:pt>
                <c:pt idx="311">
                  <c:v>44163</c:v>
                </c:pt>
                <c:pt idx="312">
                  <c:v>44164</c:v>
                </c:pt>
                <c:pt idx="313">
                  <c:v>44165</c:v>
                </c:pt>
                <c:pt idx="314">
                  <c:v>44166</c:v>
                </c:pt>
                <c:pt idx="315">
                  <c:v>44167</c:v>
                </c:pt>
                <c:pt idx="316">
                  <c:v>44168</c:v>
                </c:pt>
                <c:pt idx="317">
                  <c:v>44169</c:v>
                </c:pt>
                <c:pt idx="318">
                  <c:v>44170</c:v>
                </c:pt>
                <c:pt idx="319">
                  <c:v>44171</c:v>
                </c:pt>
                <c:pt idx="320">
                  <c:v>44172</c:v>
                </c:pt>
                <c:pt idx="321">
                  <c:v>44173</c:v>
                </c:pt>
                <c:pt idx="322">
                  <c:v>44174</c:v>
                </c:pt>
                <c:pt idx="323">
                  <c:v>44175</c:v>
                </c:pt>
                <c:pt idx="324">
                  <c:v>44176</c:v>
                </c:pt>
                <c:pt idx="325">
                  <c:v>44177</c:v>
                </c:pt>
                <c:pt idx="326">
                  <c:v>44178</c:v>
                </c:pt>
                <c:pt idx="327">
                  <c:v>44179</c:v>
                </c:pt>
                <c:pt idx="328">
                  <c:v>44180</c:v>
                </c:pt>
                <c:pt idx="329">
                  <c:v>44181</c:v>
                </c:pt>
                <c:pt idx="330">
                  <c:v>44182</c:v>
                </c:pt>
                <c:pt idx="331">
                  <c:v>44183</c:v>
                </c:pt>
                <c:pt idx="332">
                  <c:v>44184</c:v>
                </c:pt>
                <c:pt idx="333">
                  <c:v>44185</c:v>
                </c:pt>
                <c:pt idx="334">
                  <c:v>44186</c:v>
                </c:pt>
                <c:pt idx="335">
                  <c:v>44187</c:v>
                </c:pt>
                <c:pt idx="336">
                  <c:v>44188</c:v>
                </c:pt>
                <c:pt idx="337">
                  <c:v>44189</c:v>
                </c:pt>
                <c:pt idx="338">
                  <c:v>44190</c:v>
                </c:pt>
                <c:pt idx="339">
                  <c:v>44191</c:v>
                </c:pt>
                <c:pt idx="340">
                  <c:v>44192</c:v>
                </c:pt>
                <c:pt idx="341">
                  <c:v>44193</c:v>
                </c:pt>
                <c:pt idx="342">
                  <c:v>44194</c:v>
                </c:pt>
                <c:pt idx="343">
                  <c:v>44195</c:v>
                </c:pt>
                <c:pt idx="344">
                  <c:v>44196</c:v>
                </c:pt>
                <c:pt idx="345">
                  <c:v>44197</c:v>
                </c:pt>
                <c:pt idx="346">
                  <c:v>44198</c:v>
                </c:pt>
                <c:pt idx="347">
                  <c:v>44199</c:v>
                </c:pt>
                <c:pt idx="348">
                  <c:v>44200</c:v>
                </c:pt>
                <c:pt idx="349">
                  <c:v>44201</c:v>
                </c:pt>
                <c:pt idx="350">
                  <c:v>44202</c:v>
                </c:pt>
                <c:pt idx="351">
                  <c:v>44203</c:v>
                </c:pt>
                <c:pt idx="352">
                  <c:v>44204</c:v>
                </c:pt>
                <c:pt idx="353">
                  <c:v>44205</c:v>
                </c:pt>
                <c:pt idx="354">
                  <c:v>44206</c:v>
                </c:pt>
                <c:pt idx="355">
                  <c:v>44207</c:v>
                </c:pt>
                <c:pt idx="356">
                  <c:v>44208</c:v>
                </c:pt>
                <c:pt idx="357">
                  <c:v>44209</c:v>
                </c:pt>
                <c:pt idx="358">
                  <c:v>44210</c:v>
                </c:pt>
                <c:pt idx="359">
                  <c:v>44211</c:v>
                </c:pt>
                <c:pt idx="360">
                  <c:v>44212</c:v>
                </c:pt>
                <c:pt idx="361">
                  <c:v>44213</c:v>
                </c:pt>
                <c:pt idx="362">
                  <c:v>44214</c:v>
                </c:pt>
                <c:pt idx="363">
                  <c:v>44215</c:v>
                </c:pt>
                <c:pt idx="364">
                  <c:v>44216</c:v>
                </c:pt>
                <c:pt idx="365">
                  <c:v>44217</c:v>
                </c:pt>
                <c:pt idx="366">
                  <c:v>44218</c:v>
                </c:pt>
                <c:pt idx="367">
                  <c:v>44219</c:v>
                </c:pt>
                <c:pt idx="368">
                  <c:v>44220</c:v>
                </c:pt>
                <c:pt idx="369">
                  <c:v>44221</c:v>
                </c:pt>
                <c:pt idx="370">
                  <c:v>44222</c:v>
                </c:pt>
                <c:pt idx="371">
                  <c:v>44223</c:v>
                </c:pt>
                <c:pt idx="372">
                  <c:v>44224</c:v>
                </c:pt>
                <c:pt idx="373">
                  <c:v>44225</c:v>
                </c:pt>
                <c:pt idx="374">
                  <c:v>44226</c:v>
                </c:pt>
                <c:pt idx="375">
                  <c:v>44227</c:v>
                </c:pt>
                <c:pt idx="376">
                  <c:v>44228</c:v>
                </c:pt>
                <c:pt idx="377">
                  <c:v>44229</c:v>
                </c:pt>
                <c:pt idx="378">
                  <c:v>44230</c:v>
                </c:pt>
                <c:pt idx="379">
                  <c:v>44231</c:v>
                </c:pt>
                <c:pt idx="380">
                  <c:v>44232</c:v>
                </c:pt>
                <c:pt idx="381">
                  <c:v>44233</c:v>
                </c:pt>
                <c:pt idx="382">
                  <c:v>44234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44240</c:v>
                </c:pt>
                <c:pt idx="389">
                  <c:v>44241</c:v>
                </c:pt>
                <c:pt idx="390">
                  <c:v>44242</c:v>
                </c:pt>
                <c:pt idx="391">
                  <c:v>44243</c:v>
                </c:pt>
                <c:pt idx="392">
                  <c:v>44244</c:v>
                </c:pt>
                <c:pt idx="393">
                  <c:v>44245</c:v>
                </c:pt>
                <c:pt idx="394">
                  <c:v>44246</c:v>
                </c:pt>
                <c:pt idx="395">
                  <c:v>44247</c:v>
                </c:pt>
                <c:pt idx="396">
                  <c:v>44248</c:v>
                </c:pt>
                <c:pt idx="397">
                  <c:v>44249</c:v>
                </c:pt>
                <c:pt idx="398">
                  <c:v>44250</c:v>
                </c:pt>
                <c:pt idx="399">
                  <c:v>44251</c:v>
                </c:pt>
                <c:pt idx="400">
                  <c:v>44252</c:v>
                </c:pt>
                <c:pt idx="401">
                  <c:v>44253</c:v>
                </c:pt>
                <c:pt idx="402">
                  <c:v>44254</c:v>
                </c:pt>
                <c:pt idx="403">
                  <c:v>44255</c:v>
                </c:pt>
                <c:pt idx="404">
                  <c:v>44256</c:v>
                </c:pt>
                <c:pt idx="405">
                  <c:v>44257</c:v>
                </c:pt>
                <c:pt idx="406">
                  <c:v>44258</c:v>
                </c:pt>
                <c:pt idx="407">
                  <c:v>44259</c:v>
                </c:pt>
                <c:pt idx="408">
                  <c:v>44260</c:v>
                </c:pt>
                <c:pt idx="409">
                  <c:v>44261</c:v>
                </c:pt>
                <c:pt idx="410">
                  <c:v>44262</c:v>
                </c:pt>
                <c:pt idx="411">
                  <c:v>44263</c:v>
                </c:pt>
                <c:pt idx="412">
                  <c:v>44264</c:v>
                </c:pt>
                <c:pt idx="413">
                  <c:v>44265</c:v>
                </c:pt>
                <c:pt idx="414">
                  <c:v>44266</c:v>
                </c:pt>
                <c:pt idx="415">
                  <c:v>44267</c:v>
                </c:pt>
                <c:pt idx="416">
                  <c:v>44268</c:v>
                </c:pt>
                <c:pt idx="417">
                  <c:v>44269</c:v>
                </c:pt>
                <c:pt idx="418">
                  <c:v>44270</c:v>
                </c:pt>
                <c:pt idx="419">
                  <c:v>44271</c:v>
                </c:pt>
                <c:pt idx="420">
                  <c:v>44272</c:v>
                </c:pt>
                <c:pt idx="421">
                  <c:v>44273</c:v>
                </c:pt>
                <c:pt idx="422">
                  <c:v>44274</c:v>
                </c:pt>
                <c:pt idx="423">
                  <c:v>44275</c:v>
                </c:pt>
                <c:pt idx="424">
                  <c:v>44276</c:v>
                </c:pt>
                <c:pt idx="425">
                  <c:v>44277</c:v>
                </c:pt>
                <c:pt idx="426">
                  <c:v>44278</c:v>
                </c:pt>
                <c:pt idx="427">
                  <c:v>44279</c:v>
                </c:pt>
                <c:pt idx="428">
                  <c:v>44280</c:v>
                </c:pt>
                <c:pt idx="429">
                  <c:v>44281</c:v>
                </c:pt>
                <c:pt idx="430">
                  <c:v>44282</c:v>
                </c:pt>
                <c:pt idx="431">
                  <c:v>44283</c:v>
                </c:pt>
                <c:pt idx="432">
                  <c:v>44284</c:v>
                </c:pt>
                <c:pt idx="433">
                  <c:v>44285</c:v>
                </c:pt>
                <c:pt idx="434">
                  <c:v>44286</c:v>
                </c:pt>
                <c:pt idx="435">
                  <c:v>44287</c:v>
                </c:pt>
                <c:pt idx="436">
                  <c:v>44288</c:v>
                </c:pt>
                <c:pt idx="437">
                  <c:v>44289</c:v>
                </c:pt>
                <c:pt idx="438">
                  <c:v>44290</c:v>
                </c:pt>
                <c:pt idx="439">
                  <c:v>44291</c:v>
                </c:pt>
                <c:pt idx="440">
                  <c:v>44292</c:v>
                </c:pt>
                <c:pt idx="441">
                  <c:v>44293</c:v>
                </c:pt>
                <c:pt idx="442">
                  <c:v>44294</c:v>
                </c:pt>
                <c:pt idx="443">
                  <c:v>44295</c:v>
                </c:pt>
                <c:pt idx="444">
                  <c:v>44296</c:v>
                </c:pt>
                <c:pt idx="445">
                  <c:v>44297</c:v>
                </c:pt>
                <c:pt idx="446">
                  <c:v>44298</c:v>
                </c:pt>
                <c:pt idx="447">
                  <c:v>44299</c:v>
                </c:pt>
                <c:pt idx="448">
                  <c:v>44300</c:v>
                </c:pt>
                <c:pt idx="449">
                  <c:v>44301</c:v>
                </c:pt>
                <c:pt idx="450">
                  <c:v>44302</c:v>
                </c:pt>
                <c:pt idx="451">
                  <c:v>44303</c:v>
                </c:pt>
                <c:pt idx="452">
                  <c:v>44304</c:v>
                </c:pt>
                <c:pt idx="453">
                  <c:v>44305</c:v>
                </c:pt>
                <c:pt idx="454">
                  <c:v>44306</c:v>
                </c:pt>
                <c:pt idx="455">
                  <c:v>44307</c:v>
                </c:pt>
                <c:pt idx="456">
                  <c:v>44308</c:v>
                </c:pt>
                <c:pt idx="457">
                  <c:v>44309</c:v>
                </c:pt>
                <c:pt idx="458">
                  <c:v>44310</c:v>
                </c:pt>
                <c:pt idx="459">
                  <c:v>44311</c:v>
                </c:pt>
                <c:pt idx="460">
                  <c:v>44312</c:v>
                </c:pt>
                <c:pt idx="461">
                  <c:v>44313</c:v>
                </c:pt>
                <c:pt idx="462">
                  <c:v>44314</c:v>
                </c:pt>
                <c:pt idx="463">
                  <c:v>44315</c:v>
                </c:pt>
                <c:pt idx="464">
                  <c:v>44316</c:v>
                </c:pt>
                <c:pt idx="465">
                  <c:v>44317</c:v>
                </c:pt>
                <c:pt idx="466">
                  <c:v>44318</c:v>
                </c:pt>
                <c:pt idx="467">
                  <c:v>44319</c:v>
                </c:pt>
                <c:pt idx="468">
                  <c:v>44320</c:v>
                </c:pt>
                <c:pt idx="469">
                  <c:v>44321</c:v>
                </c:pt>
                <c:pt idx="470">
                  <c:v>44322</c:v>
                </c:pt>
                <c:pt idx="471">
                  <c:v>44323</c:v>
                </c:pt>
                <c:pt idx="472">
                  <c:v>44324</c:v>
                </c:pt>
                <c:pt idx="473">
                  <c:v>44325</c:v>
                </c:pt>
                <c:pt idx="474">
                  <c:v>44326</c:v>
                </c:pt>
                <c:pt idx="475">
                  <c:v>44327</c:v>
                </c:pt>
                <c:pt idx="476">
                  <c:v>44328</c:v>
                </c:pt>
                <c:pt idx="477">
                  <c:v>44329</c:v>
                </c:pt>
                <c:pt idx="478">
                  <c:v>44330</c:v>
                </c:pt>
                <c:pt idx="479">
                  <c:v>44331</c:v>
                </c:pt>
                <c:pt idx="480">
                  <c:v>44332</c:v>
                </c:pt>
                <c:pt idx="481">
                  <c:v>44333</c:v>
                </c:pt>
                <c:pt idx="482">
                  <c:v>44334</c:v>
                </c:pt>
                <c:pt idx="483">
                  <c:v>44335</c:v>
                </c:pt>
                <c:pt idx="484">
                  <c:v>44336</c:v>
                </c:pt>
                <c:pt idx="485">
                  <c:v>44337</c:v>
                </c:pt>
                <c:pt idx="486">
                  <c:v>44338</c:v>
                </c:pt>
                <c:pt idx="487">
                  <c:v>44339</c:v>
                </c:pt>
              </c:numCache>
            </c:numRef>
          </c:cat>
          <c:val>
            <c:numRef>
              <c:f>Лист5!$C$1:$C$488</c:f>
              <c:numCache>
                <c:formatCode>General</c:formatCode>
                <c:ptCount val="488"/>
                <c:pt idx="0">
                  <c:v>549</c:v>
                </c:pt>
                <c:pt idx="1">
                  <c:v>644</c:v>
                </c:pt>
                <c:pt idx="2">
                  <c:v>923</c:v>
                </c:pt>
                <c:pt idx="3">
                  <c:v>1409</c:v>
                </c:pt>
                <c:pt idx="4">
                  <c:v>2079</c:v>
                </c:pt>
                <c:pt idx="5">
                  <c:v>2882</c:v>
                </c:pt>
                <c:pt idx="6">
                  <c:v>5517</c:v>
                </c:pt>
                <c:pt idx="7">
                  <c:v>6095</c:v>
                </c:pt>
                <c:pt idx="8">
                  <c:v>8150</c:v>
                </c:pt>
                <c:pt idx="9">
                  <c:v>9812</c:v>
                </c:pt>
                <c:pt idx="10">
                  <c:v>11901</c:v>
                </c:pt>
                <c:pt idx="11">
                  <c:v>16640</c:v>
                </c:pt>
                <c:pt idx="12">
                  <c:v>19726</c:v>
                </c:pt>
                <c:pt idx="13">
                  <c:v>23718</c:v>
                </c:pt>
                <c:pt idx="14">
                  <c:v>27451</c:v>
                </c:pt>
                <c:pt idx="15">
                  <c:v>30603</c:v>
                </c:pt>
                <c:pt idx="16">
                  <c:v>34126</c:v>
                </c:pt>
                <c:pt idx="17">
                  <c:v>36831</c:v>
                </c:pt>
                <c:pt idx="18">
                  <c:v>39847</c:v>
                </c:pt>
                <c:pt idx="19">
                  <c:v>42372</c:v>
                </c:pt>
                <c:pt idx="20">
                  <c:v>44404</c:v>
                </c:pt>
                <c:pt idx="21">
                  <c:v>44777</c:v>
                </c:pt>
                <c:pt idx="22">
                  <c:v>59913</c:v>
                </c:pt>
                <c:pt idx="23">
                  <c:v>66376</c:v>
                </c:pt>
                <c:pt idx="24">
                  <c:v>68431</c:v>
                </c:pt>
                <c:pt idx="25">
                  <c:v>70533</c:v>
                </c:pt>
                <c:pt idx="26">
                  <c:v>72456</c:v>
                </c:pt>
                <c:pt idx="27">
                  <c:v>74233</c:v>
                </c:pt>
                <c:pt idx="28">
                  <c:v>74642</c:v>
                </c:pt>
                <c:pt idx="29">
                  <c:v>75101</c:v>
                </c:pt>
                <c:pt idx="30">
                  <c:v>75576</c:v>
                </c:pt>
                <c:pt idx="31">
                  <c:v>77027</c:v>
                </c:pt>
                <c:pt idx="32">
                  <c:v>77050</c:v>
                </c:pt>
                <c:pt idx="33">
                  <c:v>77271</c:v>
                </c:pt>
                <c:pt idx="34">
                  <c:v>77785</c:v>
                </c:pt>
                <c:pt idx="35">
                  <c:v>78198</c:v>
                </c:pt>
                <c:pt idx="36">
                  <c:v>78632</c:v>
                </c:pt>
                <c:pt idx="37">
                  <c:v>78962</c:v>
                </c:pt>
                <c:pt idx="38">
                  <c:v>79395</c:v>
                </c:pt>
                <c:pt idx="39">
                  <c:v>79972</c:v>
                </c:pt>
                <c:pt idx="40">
                  <c:v>80177</c:v>
                </c:pt>
                <c:pt idx="41">
                  <c:v>80303</c:v>
                </c:pt>
                <c:pt idx="42">
                  <c:v>80428</c:v>
                </c:pt>
                <c:pt idx="43">
                  <c:v>80581</c:v>
                </c:pt>
                <c:pt idx="44">
                  <c:v>80735</c:v>
                </c:pt>
                <c:pt idx="45">
                  <c:v>80815</c:v>
                </c:pt>
                <c:pt idx="46">
                  <c:v>80868</c:v>
                </c:pt>
                <c:pt idx="47">
                  <c:v>80905</c:v>
                </c:pt>
                <c:pt idx="48">
                  <c:v>80934</c:v>
                </c:pt>
                <c:pt idx="49">
                  <c:v>80969</c:v>
                </c:pt>
                <c:pt idx="50">
                  <c:v>80981</c:v>
                </c:pt>
                <c:pt idx="51">
                  <c:v>80995</c:v>
                </c:pt>
                <c:pt idx="52">
                  <c:v>81030</c:v>
                </c:pt>
                <c:pt idx="53">
                  <c:v>81062</c:v>
                </c:pt>
                <c:pt idx="54">
                  <c:v>81100</c:v>
                </c:pt>
                <c:pt idx="55">
                  <c:v>81135</c:v>
                </c:pt>
                <c:pt idx="56">
                  <c:v>81202</c:v>
                </c:pt>
                <c:pt idx="57">
                  <c:v>81264</c:v>
                </c:pt>
                <c:pt idx="58">
                  <c:v>81385</c:v>
                </c:pt>
                <c:pt idx="59">
                  <c:v>81458</c:v>
                </c:pt>
                <c:pt idx="60">
                  <c:v>81604</c:v>
                </c:pt>
                <c:pt idx="61">
                  <c:v>81693</c:v>
                </c:pt>
                <c:pt idx="62">
                  <c:v>81806</c:v>
                </c:pt>
                <c:pt idx="63">
                  <c:v>81896</c:v>
                </c:pt>
                <c:pt idx="64">
                  <c:v>82034</c:v>
                </c:pt>
                <c:pt idx="65">
                  <c:v>82164</c:v>
                </c:pt>
                <c:pt idx="66">
                  <c:v>82282</c:v>
                </c:pt>
                <c:pt idx="67">
                  <c:v>82420</c:v>
                </c:pt>
                <c:pt idx="68">
                  <c:v>82504</c:v>
                </c:pt>
                <c:pt idx="69">
                  <c:v>82601</c:v>
                </c:pt>
                <c:pt idx="70">
                  <c:v>82690</c:v>
                </c:pt>
                <c:pt idx="71">
                  <c:v>82771</c:v>
                </c:pt>
                <c:pt idx="72">
                  <c:v>82859</c:v>
                </c:pt>
                <c:pt idx="73">
                  <c:v>82898</c:v>
                </c:pt>
                <c:pt idx="74">
                  <c:v>82965</c:v>
                </c:pt>
                <c:pt idx="75">
                  <c:v>83038</c:v>
                </c:pt>
                <c:pt idx="76">
                  <c:v>83094</c:v>
                </c:pt>
                <c:pt idx="77">
                  <c:v>83188</c:v>
                </c:pt>
                <c:pt idx="78">
                  <c:v>83263</c:v>
                </c:pt>
                <c:pt idx="79">
                  <c:v>83323</c:v>
                </c:pt>
                <c:pt idx="80">
                  <c:v>83399</c:v>
                </c:pt>
                <c:pt idx="81">
                  <c:v>83522</c:v>
                </c:pt>
                <c:pt idx="82">
                  <c:v>83606</c:v>
                </c:pt>
                <c:pt idx="83">
                  <c:v>83699</c:v>
                </c:pt>
                <c:pt idx="84">
                  <c:v>83751</c:v>
                </c:pt>
                <c:pt idx="85">
                  <c:v>83798</c:v>
                </c:pt>
                <c:pt idx="86">
                  <c:v>84155</c:v>
                </c:pt>
                <c:pt idx="87">
                  <c:v>84185</c:v>
                </c:pt>
                <c:pt idx="88">
                  <c:v>84225</c:v>
                </c:pt>
                <c:pt idx="89">
                  <c:v>84239</c:v>
                </c:pt>
                <c:pt idx="90">
                  <c:v>84278</c:v>
                </c:pt>
                <c:pt idx="91">
                  <c:v>84294</c:v>
                </c:pt>
                <c:pt idx="92">
                  <c:v>84311</c:v>
                </c:pt>
                <c:pt idx="93">
                  <c:v>84327</c:v>
                </c:pt>
                <c:pt idx="94">
                  <c:v>84338</c:v>
                </c:pt>
                <c:pt idx="95">
                  <c:v>84341</c:v>
                </c:pt>
                <c:pt idx="96">
                  <c:v>84347</c:v>
                </c:pt>
                <c:pt idx="97">
                  <c:v>84369</c:v>
                </c:pt>
                <c:pt idx="98">
                  <c:v>84373</c:v>
                </c:pt>
                <c:pt idx="99">
                  <c:v>84385</c:v>
                </c:pt>
                <c:pt idx="100">
                  <c:v>84388</c:v>
                </c:pt>
                <c:pt idx="101">
                  <c:v>84391</c:v>
                </c:pt>
                <c:pt idx="102">
                  <c:v>84400</c:v>
                </c:pt>
                <c:pt idx="103">
                  <c:v>84404</c:v>
                </c:pt>
                <c:pt idx="104">
                  <c:v>84406</c:v>
                </c:pt>
                <c:pt idx="105">
                  <c:v>84409</c:v>
                </c:pt>
                <c:pt idx="106">
                  <c:v>84415</c:v>
                </c:pt>
                <c:pt idx="107">
                  <c:v>84416</c:v>
                </c:pt>
                <c:pt idx="108">
                  <c:v>84430</c:v>
                </c:pt>
                <c:pt idx="109">
                  <c:v>84450</c:v>
                </c:pt>
                <c:pt idx="110">
                  <c:v>84451</c:v>
                </c:pt>
                <c:pt idx="111">
                  <c:v>84458</c:v>
                </c:pt>
                <c:pt idx="112">
                  <c:v>84464</c:v>
                </c:pt>
                <c:pt idx="113">
                  <c:v>84469</c:v>
                </c:pt>
                <c:pt idx="114">
                  <c:v>84478</c:v>
                </c:pt>
                <c:pt idx="115">
                  <c:v>84484</c:v>
                </c:pt>
                <c:pt idx="116">
                  <c:v>84494</c:v>
                </c:pt>
                <c:pt idx="117">
                  <c:v>84503</c:v>
                </c:pt>
                <c:pt idx="118">
                  <c:v>84503</c:v>
                </c:pt>
                <c:pt idx="119">
                  <c:v>84503</c:v>
                </c:pt>
                <c:pt idx="120">
                  <c:v>84503</c:v>
                </c:pt>
                <c:pt idx="121">
                  <c:v>84522</c:v>
                </c:pt>
                <c:pt idx="122">
                  <c:v>84525</c:v>
                </c:pt>
                <c:pt idx="123">
                  <c:v>84536</c:v>
                </c:pt>
                <c:pt idx="124">
                  <c:v>84543</c:v>
                </c:pt>
                <c:pt idx="125">
                  <c:v>84544</c:v>
                </c:pt>
                <c:pt idx="126">
                  <c:v>84547</c:v>
                </c:pt>
                <c:pt idx="127">
                  <c:v>84547</c:v>
                </c:pt>
                <c:pt idx="128">
                  <c:v>84565</c:v>
                </c:pt>
                <c:pt idx="129">
                  <c:v>84570</c:v>
                </c:pt>
                <c:pt idx="130">
                  <c:v>84588</c:v>
                </c:pt>
                <c:pt idx="131">
                  <c:v>84597</c:v>
                </c:pt>
                <c:pt idx="132">
                  <c:v>84604</c:v>
                </c:pt>
                <c:pt idx="133">
                  <c:v>84603</c:v>
                </c:pt>
                <c:pt idx="134">
                  <c:v>84614</c:v>
                </c:pt>
                <c:pt idx="135">
                  <c:v>84620</c:v>
                </c:pt>
                <c:pt idx="136">
                  <c:v>84629</c:v>
                </c:pt>
                <c:pt idx="137">
                  <c:v>84634</c:v>
                </c:pt>
                <c:pt idx="138">
                  <c:v>84638</c:v>
                </c:pt>
                <c:pt idx="139">
                  <c:v>84641</c:v>
                </c:pt>
                <c:pt idx="140">
                  <c:v>84652</c:v>
                </c:pt>
                <c:pt idx="141">
                  <c:v>84659</c:v>
                </c:pt>
                <c:pt idx="142">
                  <c:v>84671</c:v>
                </c:pt>
                <c:pt idx="143">
                  <c:v>84729</c:v>
                </c:pt>
                <c:pt idx="144">
                  <c:v>84778</c:v>
                </c:pt>
                <c:pt idx="145">
                  <c:v>84823</c:v>
                </c:pt>
                <c:pt idx="146">
                  <c:v>84867</c:v>
                </c:pt>
                <c:pt idx="147">
                  <c:v>84903</c:v>
                </c:pt>
                <c:pt idx="148">
                  <c:v>84940</c:v>
                </c:pt>
                <c:pt idx="149">
                  <c:v>84940</c:v>
                </c:pt>
                <c:pt idx="150">
                  <c:v>84999</c:v>
                </c:pt>
                <c:pt idx="151">
                  <c:v>85018</c:v>
                </c:pt>
                <c:pt idx="152">
                  <c:v>85070</c:v>
                </c:pt>
                <c:pt idx="153">
                  <c:v>85099</c:v>
                </c:pt>
                <c:pt idx="154">
                  <c:v>85119</c:v>
                </c:pt>
                <c:pt idx="155">
                  <c:v>85148</c:v>
                </c:pt>
                <c:pt idx="156">
                  <c:v>85172</c:v>
                </c:pt>
                <c:pt idx="157">
                  <c:v>85190</c:v>
                </c:pt>
                <c:pt idx="158">
                  <c:v>85204</c:v>
                </c:pt>
                <c:pt idx="159">
                  <c:v>85227</c:v>
                </c:pt>
                <c:pt idx="160">
                  <c:v>85232</c:v>
                </c:pt>
                <c:pt idx="161">
                  <c:v>85263</c:v>
                </c:pt>
                <c:pt idx="162">
                  <c:v>85278</c:v>
                </c:pt>
                <c:pt idx="163">
                  <c:v>85287</c:v>
                </c:pt>
                <c:pt idx="164">
                  <c:v>85306</c:v>
                </c:pt>
                <c:pt idx="165">
                  <c:v>85320</c:v>
                </c:pt>
                <c:pt idx="166">
                  <c:v>85338</c:v>
                </c:pt>
                <c:pt idx="167">
                  <c:v>85366</c:v>
                </c:pt>
                <c:pt idx="168">
                  <c:v>85399</c:v>
                </c:pt>
                <c:pt idx="169">
                  <c:v>85441</c:v>
                </c:pt>
                <c:pt idx="170">
                  <c:v>85441</c:v>
                </c:pt>
                <c:pt idx="171">
                  <c:v>85522</c:v>
                </c:pt>
                <c:pt idx="172">
                  <c:v>85568</c:v>
                </c:pt>
                <c:pt idx="173">
                  <c:v>85568</c:v>
                </c:pt>
                <c:pt idx="174">
                  <c:v>85677</c:v>
                </c:pt>
                <c:pt idx="175">
                  <c:v>85697</c:v>
                </c:pt>
                <c:pt idx="176">
                  <c:v>85778</c:v>
                </c:pt>
                <c:pt idx="177">
                  <c:v>85853</c:v>
                </c:pt>
                <c:pt idx="178">
                  <c:v>85869</c:v>
                </c:pt>
                <c:pt idx="179">
                  <c:v>85954</c:v>
                </c:pt>
                <c:pt idx="180">
                  <c:v>86073</c:v>
                </c:pt>
                <c:pt idx="181">
                  <c:v>86159</c:v>
                </c:pt>
                <c:pt idx="182">
                  <c:v>86361</c:v>
                </c:pt>
                <c:pt idx="183">
                  <c:v>86500</c:v>
                </c:pt>
                <c:pt idx="184">
                  <c:v>86660</c:v>
                </c:pt>
                <c:pt idx="185">
                  <c:v>86839</c:v>
                </c:pt>
                <c:pt idx="186">
                  <c:v>87028</c:v>
                </c:pt>
                <c:pt idx="187">
                  <c:v>87245</c:v>
                </c:pt>
                <c:pt idx="188">
                  <c:v>87457</c:v>
                </c:pt>
                <c:pt idx="189">
                  <c:v>87680</c:v>
                </c:pt>
                <c:pt idx="190">
                  <c:v>87956</c:v>
                </c:pt>
                <c:pt idx="191">
                  <c:v>88122</c:v>
                </c:pt>
                <c:pt idx="192">
                  <c:v>88301</c:v>
                </c:pt>
                <c:pt idx="193">
                  <c:v>88460</c:v>
                </c:pt>
                <c:pt idx="194">
                  <c:v>88573</c:v>
                </c:pt>
                <c:pt idx="195">
                  <c:v>88682</c:v>
                </c:pt>
                <c:pt idx="196">
                  <c:v>88804</c:v>
                </c:pt>
                <c:pt idx="197">
                  <c:v>88937</c:v>
                </c:pt>
                <c:pt idx="198">
                  <c:v>89057</c:v>
                </c:pt>
                <c:pt idx="199">
                  <c:v>89151</c:v>
                </c:pt>
                <c:pt idx="200">
                  <c:v>89270</c:v>
                </c:pt>
                <c:pt idx="201">
                  <c:v>89383</c:v>
                </c:pt>
                <c:pt idx="202">
                  <c:v>89438</c:v>
                </c:pt>
                <c:pt idx="203">
                  <c:v>89526</c:v>
                </c:pt>
                <c:pt idx="204">
                  <c:v>89625</c:v>
                </c:pt>
                <c:pt idx="205">
                  <c:v>89695</c:v>
                </c:pt>
                <c:pt idx="206">
                  <c:v>89761</c:v>
                </c:pt>
                <c:pt idx="207">
                  <c:v>89859</c:v>
                </c:pt>
                <c:pt idx="208">
                  <c:v>89926</c:v>
                </c:pt>
                <c:pt idx="209">
                  <c:v>89980</c:v>
                </c:pt>
                <c:pt idx="210">
                  <c:v>90013</c:v>
                </c:pt>
                <c:pt idx="211">
                  <c:v>90053</c:v>
                </c:pt>
                <c:pt idx="212">
                  <c:v>90103</c:v>
                </c:pt>
                <c:pt idx="213">
                  <c:v>90141</c:v>
                </c:pt>
                <c:pt idx="214">
                  <c:v>90182</c:v>
                </c:pt>
                <c:pt idx="215">
                  <c:v>90205</c:v>
                </c:pt>
                <c:pt idx="216">
                  <c:v>90239</c:v>
                </c:pt>
                <c:pt idx="217">
                  <c:v>90271</c:v>
                </c:pt>
                <c:pt idx="218">
                  <c:v>90301</c:v>
                </c:pt>
                <c:pt idx="219">
                  <c:v>90323</c:v>
                </c:pt>
                <c:pt idx="220">
                  <c:v>90351</c:v>
                </c:pt>
                <c:pt idx="221">
                  <c:v>90383</c:v>
                </c:pt>
                <c:pt idx="222">
                  <c:v>90402</c:v>
                </c:pt>
                <c:pt idx="223">
                  <c:v>90421</c:v>
                </c:pt>
                <c:pt idx="224">
                  <c:v>90442</c:v>
                </c:pt>
                <c:pt idx="225">
                  <c:v>90475</c:v>
                </c:pt>
                <c:pt idx="226">
                  <c:v>90498</c:v>
                </c:pt>
                <c:pt idx="227">
                  <c:v>90517</c:v>
                </c:pt>
                <c:pt idx="228">
                  <c:v>90551</c:v>
                </c:pt>
                <c:pt idx="229">
                  <c:v>90572</c:v>
                </c:pt>
                <c:pt idx="230">
                  <c:v>90582</c:v>
                </c:pt>
                <c:pt idx="231">
                  <c:v>90595</c:v>
                </c:pt>
                <c:pt idx="232">
                  <c:v>90623</c:v>
                </c:pt>
                <c:pt idx="233">
                  <c:v>90643</c:v>
                </c:pt>
                <c:pt idx="234">
                  <c:v>90666</c:v>
                </c:pt>
                <c:pt idx="235">
                  <c:v>90695</c:v>
                </c:pt>
                <c:pt idx="236">
                  <c:v>90718</c:v>
                </c:pt>
                <c:pt idx="237">
                  <c:v>90734</c:v>
                </c:pt>
                <c:pt idx="238">
                  <c:v>90753</c:v>
                </c:pt>
                <c:pt idx="239">
                  <c:v>90797</c:v>
                </c:pt>
                <c:pt idx="240">
                  <c:v>90814</c:v>
                </c:pt>
                <c:pt idx="241">
                  <c:v>90840</c:v>
                </c:pt>
                <c:pt idx="242">
                  <c:v>90876</c:v>
                </c:pt>
                <c:pt idx="243">
                  <c:v>90890</c:v>
                </c:pt>
                <c:pt idx="244">
                  <c:v>90908</c:v>
                </c:pt>
                <c:pt idx="245">
                  <c:v>90918</c:v>
                </c:pt>
                <c:pt idx="246">
                  <c:v>90933</c:v>
                </c:pt>
                <c:pt idx="247">
                  <c:v>90951</c:v>
                </c:pt>
                <c:pt idx="248">
                  <c:v>90966</c:v>
                </c:pt>
                <c:pt idx="249">
                  <c:v>90993</c:v>
                </c:pt>
                <c:pt idx="250">
                  <c:v>91018</c:v>
                </c:pt>
                <c:pt idx="251">
                  <c:v>91041</c:v>
                </c:pt>
                <c:pt idx="252">
                  <c:v>91059</c:v>
                </c:pt>
                <c:pt idx="253">
                  <c:v>91082</c:v>
                </c:pt>
                <c:pt idx="254">
                  <c:v>91101</c:v>
                </c:pt>
                <c:pt idx="255">
                  <c:v>91121</c:v>
                </c:pt>
                <c:pt idx="256">
                  <c:v>91146</c:v>
                </c:pt>
                <c:pt idx="257">
                  <c:v>91170</c:v>
                </c:pt>
                <c:pt idx="258">
                  <c:v>91188</c:v>
                </c:pt>
                <c:pt idx="259">
                  <c:v>91210</c:v>
                </c:pt>
                <c:pt idx="260">
                  <c:v>91252</c:v>
                </c:pt>
                <c:pt idx="261">
                  <c:v>91278</c:v>
                </c:pt>
                <c:pt idx="262">
                  <c:v>91305</c:v>
                </c:pt>
                <c:pt idx="263">
                  <c:v>91339</c:v>
                </c:pt>
                <c:pt idx="264">
                  <c:v>91359</c:v>
                </c:pt>
                <c:pt idx="265">
                  <c:v>91388</c:v>
                </c:pt>
                <c:pt idx="266">
                  <c:v>91399</c:v>
                </c:pt>
                <c:pt idx="267">
                  <c:v>91436</c:v>
                </c:pt>
                <c:pt idx="268">
                  <c:v>91460</c:v>
                </c:pt>
                <c:pt idx="269">
                  <c:v>91490</c:v>
                </c:pt>
                <c:pt idx="270">
                  <c:v>91507</c:v>
                </c:pt>
                <c:pt idx="271">
                  <c:v>91546</c:v>
                </c:pt>
                <c:pt idx="272">
                  <c:v>91565</c:v>
                </c:pt>
                <c:pt idx="273">
                  <c:v>91588</c:v>
                </c:pt>
                <c:pt idx="274">
                  <c:v>91621</c:v>
                </c:pt>
                <c:pt idx="275">
                  <c:v>91656</c:v>
                </c:pt>
                <c:pt idx="276">
                  <c:v>91678</c:v>
                </c:pt>
                <c:pt idx="277">
                  <c:v>91701</c:v>
                </c:pt>
                <c:pt idx="278">
                  <c:v>91725</c:v>
                </c:pt>
                <c:pt idx="279">
                  <c:v>91772</c:v>
                </c:pt>
                <c:pt idx="280">
                  <c:v>91821</c:v>
                </c:pt>
                <c:pt idx="281">
                  <c:v>91852</c:v>
                </c:pt>
                <c:pt idx="282">
                  <c:v>91893</c:v>
                </c:pt>
                <c:pt idx="283">
                  <c:v>91921</c:v>
                </c:pt>
                <c:pt idx="284">
                  <c:v>91955</c:v>
                </c:pt>
                <c:pt idx="285">
                  <c:v>92015</c:v>
                </c:pt>
                <c:pt idx="286">
                  <c:v>92045</c:v>
                </c:pt>
                <c:pt idx="287">
                  <c:v>92077</c:v>
                </c:pt>
                <c:pt idx="288">
                  <c:v>92121</c:v>
                </c:pt>
                <c:pt idx="289">
                  <c:v>92164</c:v>
                </c:pt>
                <c:pt idx="290">
                  <c:v>92195</c:v>
                </c:pt>
                <c:pt idx="291">
                  <c:v>92242</c:v>
                </c:pt>
                <c:pt idx="292">
                  <c:v>92271</c:v>
                </c:pt>
                <c:pt idx="293">
                  <c:v>92299</c:v>
                </c:pt>
                <c:pt idx="294">
                  <c:v>92336</c:v>
                </c:pt>
                <c:pt idx="295">
                  <c:v>92372</c:v>
                </c:pt>
                <c:pt idx="296">
                  <c:v>92404</c:v>
                </c:pt>
                <c:pt idx="297">
                  <c:v>92428</c:v>
                </c:pt>
                <c:pt idx="298">
                  <c:v>92452</c:v>
                </c:pt>
                <c:pt idx="299">
                  <c:v>92475</c:v>
                </c:pt>
                <c:pt idx="300">
                  <c:v>92490</c:v>
                </c:pt>
                <c:pt idx="301">
                  <c:v>92513</c:v>
                </c:pt>
                <c:pt idx="302">
                  <c:v>92544</c:v>
                </c:pt>
                <c:pt idx="303">
                  <c:v>92588</c:v>
                </c:pt>
                <c:pt idx="304">
                  <c:v>92648</c:v>
                </c:pt>
                <c:pt idx="305">
                  <c:v>92733</c:v>
                </c:pt>
                <c:pt idx="306">
                  <c:v>92829</c:v>
                </c:pt>
                <c:pt idx="307">
                  <c:v>92914</c:v>
                </c:pt>
                <c:pt idx="308">
                  <c:v>93025</c:v>
                </c:pt>
                <c:pt idx="309">
                  <c:v>93113</c:v>
                </c:pt>
                <c:pt idx="310">
                  <c:v>93225</c:v>
                </c:pt>
                <c:pt idx="311">
                  <c:v>93329</c:v>
                </c:pt>
                <c:pt idx="312">
                  <c:v>93465</c:v>
                </c:pt>
                <c:pt idx="313">
                  <c:v>93577</c:v>
                </c:pt>
                <c:pt idx="314">
                  <c:v>93672</c:v>
                </c:pt>
                <c:pt idx="315">
                  <c:v>93798</c:v>
                </c:pt>
                <c:pt idx="316">
                  <c:v>93907</c:v>
                </c:pt>
                <c:pt idx="317">
                  <c:v>94038</c:v>
                </c:pt>
                <c:pt idx="318">
                  <c:v>94161</c:v>
                </c:pt>
                <c:pt idx="319">
                  <c:v>94293</c:v>
                </c:pt>
                <c:pt idx="320">
                  <c:v>94386</c:v>
                </c:pt>
                <c:pt idx="321">
                  <c:v>94500</c:v>
                </c:pt>
                <c:pt idx="322">
                  <c:v>94618</c:v>
                </c:pt>
                <c:pt idx="323">
                  <c:v>94749</c:v>
                </c:pt>
                <c:pt idx="324">
                  <c:v>94849</c:v>
                </c:pt>
                <c:pt idx="325">
                  <c:v>94950</c:v>
                </c:pt>
                <c:pt idx="326">
                  <c:v>95064</c:v>
                </c:pt>
                <c:pt idx="327">
                  <c:v>95167</c:v>
                </c:pt>
                <c:pt idx="328">
                  <c:v>95279</c:v>
                </c:pt>
                <c:pt idx="329">
                  <c:v>95375</c:v>
                </c:pt>
                <c:pt idx="330">
                  <c:v>95491</c:v>
                </c:pt>
                <c:pt idx="331">
                  <c:v>95580</c:v>
                </c:pt>
                <c:pt idx="332">
                  <c:v>95716</c:v>
                </c:pt>
                <c:pt idx="333">
                  <c:v>95816</c:v>
                </c:pt>
                <c:pt idx="334">
                  <c:v>95916</c:v>
                </c:pt>
                <c:pt idx="335">
                  <c:v>95998</c:v>
                </c:pt>
                <c:pt idx="336">
                  <c:v>96074</c:v>
                </c:pt>
                <c:pt idx="337">
                  <c:v>96159</c:v>
                </c:pt>
                <c:pt idx="338">
                  <c:v>96240</c:v>
                </c:pt>
                <c:pt idx="339">
                  <c:v>96324</c:v>
                </c:pt>
                <c:pt idx="340">
                  <c:v>96417</c:v>
                </c:pt>
                <c:pt idx="341">
                  <c:v>96513</c:v>
                </c:pt>
                <c:pt idx="342">
                  <c:v>96592</c:v>
                </c:pt>
                <c:pt idx="343">
                  <c:v>96673</c:v>
                </c:pt>
                <c:pt idx="344">
                  <c:v>96762</c:v>
                </c:pt>
                <c:pt idx="345">
                  <c:v>96825</c:v>
                </c:pt>
                <c:pt idx="346">
                  <c:v>96894</c:v>
                </c:pt>
                <c:pt idx="347">
                  <c:v>96972</c:v>
                </c:pt>
                <c:pt idx="348">
                  <c:v>97061</c:v>
                </c:pt>
                <c:pt idx="349">
                  <c:v>97127</c:v>
                </c:pt>
                <c:pt idx="350">
                  <c:v>97217</c:v>
                </c:pt>
                <c:pt idx="351">
                  <c:v>97306</c:v>
                </c:pt>
                <c:pt idx="352">
                  <c:v>97387</c:v>
                </c:pt>
                <c:pt idx="353">
                  <c:v>97518</c:v>
                </c:pt>
                <c:pt idx="354">
                  <c:v>97652</c:v>
                </c:pt>
                <c:pt idx="355">
                  <c:v>97754</c:v>
                </c:pt>
                <c:pt idx="356">
                  <c:v>97933</c:v>
                </c:pt>
                <c:pt idx="357">
                  <c:v>98117</c:v>
                </c:pt>
                <c:pt idx="358">
                  <c:v>98290</c:v>
                </c:pt>
                <c:pt idx="359">
                  <c:v>98459</c:v>
                </c:pt>
                <c:pt idx="360">
                  <c:v>98626</c:v>
                </c:pt>
                <c:pt idx="361">
                  <c:v>98794</c:v>
                </c:pt>
                <c:pt idx="362">
                  <c:v>99026</c:v>
                </c:pt>
                <c:pt idx="363">
                  <c:v>99191</c:v>
                </c:pt>
                <c:pt idx="364">
                  <c:v>99414</c:v>
                </c:pt>
                <c:pt idx="365">
                  <c:v>99667</c:v>
                </c:pt>
                <c:pt idx="366">
                  <c:v>99767</c:v>
                </c:pt>
                <c:pt idx="367">
                  <c:v>99931</c:v>
                </c:pt>
                <c:pt idx="368">
                  <c:v>100136</c:v>
                </c:pt>
                <c:pt idx="369">
                  <c:v>100291</c:v>
                </c:pt>
                <c:pt idx="370">
                  <c:v>100431</c:v>
                </c:pt>
                <c:pt idx="371">
                  <c:v>100548</c:v>
                </c:pt>
                <c:pt idx="372">
                  <c:v>100641</c:v>
                </c:pt>
                <c:pt idx="373">
                  <c:v>100747</c:v>
                </c:pt>
                <c:pt idx="374">
                  <c:v>100877</c:v>
                </c:pt>
                <c:pt idx="375">
                  <c:v>100974</c:v>
                </c:pt>
                <c:pt idx="376">
                  <c:v>101039</c:v>
                </c:pt>
                <c:pt idx="377">
                  <c:v>101092</c:v>
                </c:pt>
                <c:pt idx="378">
                  <c:v>101143</c:v>
                </c:pt>
                <c:pt idx="379">
                  <c:v>101187</c:v>
                </c:pt>
                <c:pt idx="380">
                  <c:v>101241</c:v>
                </c:pt>
                <c:pt idx="381">
                  <c:v>101272</c:v>
                </c:pt>
                <c:pt idx="382">
                  <c:v>101316</c:v>
                </c:pt>
                <c:pt idx="383">
                  <c:v>101363</c:v>
                </c:pt>
                <c:pt idx="384">
                  <c:v>101408</c:v>
                </c:pt>
                <c:pt idx="385">
                  <c:v>101429</c:v>
                </c:pt>
                <c:pt idx="386">
                  <c:v>101463</c:v>
                </c:pt>
                <c:pt idx="387">
                  <c:v>101496</c:v>
                </c:pt>
                <c:pt idx="388">
                  <c:v>101515</c:v>
                </c:pt>
                <c:pt idx="389">
                  <c:v>101536</c:v>
                </c:pt>
                <c:pt idx="390">
                  <c:v>101561</c:v>
                </c:pt>
                <c:pt idx="391">
                  <c:v>101576</c:v>
                </c:pt>
                <c:pt idx="392">
                  <c:v>101604</c:v>
                </c:pt>
                <c:pt idx="393">
                  <c:v>101624</c:v>
                </c:pt>
                <c:pt idx="394">
                  <c:v>101646</c:v>
                </c:pt>
                <c:pt idx="395">
                  <c:v>101669</c:v>
                </c:pt>
                <c:pt idx="396">
                  <c:v>101700</c:v>
                </c:pt>
                <c:pt idx="397">
                  <c:v>101726</c:v>
                </c:pt>
                <c:pt idx="398">
                  <c:v>101750</c:v>
                </c:pt>
                <c:pt idx="399">
                  <c:v>101778</c:v>
                </c:pt>
                <c:pt idx="400">
                  <c:v>101802</c:v>
                </c:pt>
                <c:pt idx="401">
                  <c:v>101836</c:v>
                </c:pt>
                <c:pt idx="402">
                  <c:v>101878</c:v>
                </c:pt>
                <c:pt idx="403">
                  <c:v>101920</c:v>
                </c:pt>
                <c:pt idx="404">
                  <c:v>101945</c:v>
                </c:pt>
                <c:pt idx="405">
                  <c:v>101968</c:v>
                </c:pt>
                <c:pt idx="406">
                  <c:v>101995</c:v>
                </c:pt>
                <c:pt idx="407">
                  <c:v>102015</c:v>
                </c:pt>
                <c:pt idx="408">
                  <c:v>102036</c:v>
                </c:pt>
                <c:pt idx="409">
                  <c:v>102064</c:v>
                </c:pt>
                <c:pt idx="410">
                  <c:v>102101</c:v>
                </c:pt>
                <c:pt idx="411">
                  <c:v>102125</c:v>
                </c:pt>
                <c:pt idx="412">
                  <c:v>102152</c:v>
                </c:pt>
                <c:pt idx="413">
                  <c:v>102172</c:v>
                </c:pt>
                <c:pt idx="414">
                  <c:v>102203</c:v>
                </c:pt>
                <c:pt idx="415">
                  <c:v>102276</c:v>
                </c:pt>
                <c:pt idx="416">
                  <c:v>102333</c:v>
                </c:pt>
                <c:pt idx="417">
                  <c:v>102363</c:v>
                </c:pt>
                <c:pt idx="418">
                  <c:v>102411</c:v>
                </c:pt>
                <c:pt idx="419">
                  <c:v>102433</c:v>
                </c:pt>
                <c:pt idx="420">
                  <c:v>102450</c:v>
                </c:pt>
                <c:pt idx="421">
                  <c:v>102479</c:v>
                </c:pt>
                <c:pt idx="422">
                  <c:v>102502</c:v>
                </c:pt>
                <c:pt idx="423">
                  <c:v>102523</c:v>
                </c:pt>
                <c:pt idx="424">
                  <c:v>102539</c:v>
                </c:pt>
                <c:pt idx="425">
                  <c:v>102566</c:v>
                </c:pt>
                <c:pt idx="426">
                  <c:v>102589</c:v>
                </c:pt>
                <c:pt idx="427">
                  <c:v>102612</c:v>
                </c:pt>
                <c:pt idx="428">
                  <c:v>102635</c:v>
                </c:pt>
                <c:pt idx="429">
                  <c:v>102659</c:v>
                </c:pt>
                <c:pt idx="430">
                  <c:v>102683</c:v>
                </c:pt>
                <c:pt idx="431">
                  <c:v>102698</c:v>
                </c:pt>
                <c:pt idx="432">
                  <c:v>102715</c:v>
                </c:pt>
                <c:pt idx="433">
                  <c:v>102734</c:v>
                </c:pt>
                <c:pt idx="434">
                  <c:v>102762</c:v>
                </c:pt>
                <c:pt idx="435">
                  <c:v>102790</c:v>
                </c:pt>
                <c:pt idx="436">
                  <c:v>102838</c:v>
                </c:pt>
                <c:pt idx="437">
                  <c:v>102866</c:v>
                </c:pt>
                <c:pt idx="438">
                  <c:v>102908</c:v>
                </c:pt>
                <c:pt idx="439">
                  <c:v>102949</c:v>
                </c:pt>
                <c:pt idx="440">
                  <c:v>102970</c:v>
                </c:pt>
                <c:pt idx="441">
                  <c:v>103003</c:v>
                </c:pt>
                <c:pt idx="442">
                  <c:v>103034</c:v>
                </c:pt>
                <c:pt idx="443">
                  <c:v>103066</c:v>
                </c:pt>
                <c:pt idx="444">
                  <c:v>103083</c:v>
                </c:pt>
                <c:pt idx="445">
                  <c:v>103113</c:v>
                </c:pt>
                <c:pt idx="446">
                  <c:v>103136</c:v>
                </c:pt>
                <c:pt idx="447">
                  <c:v>103165</c:v>
                </c:pt>
                <c:pt idx="448">
                  <c:v>103185</c:v>
                </c:pt>
                <c:pt idx="449">
                  <c:v>103203</c:v>
                </c:pt>
                <c:pt idx="450">
                  <c:v>103237</c:v>
                </c:pt>
                <c:pt idx="451">
                  <c:v>103273</c:v>
                </c:pt>
                <c:pt idx="452">
                  <c:v>103315</c:v>
                </c:pt>
                <c:pt idx="453">
                  <c:v>103340</c:v>
                </c:pt>
                <c:pt idx="454">
                  <c:v>103371</c:v>
                </c:pt>
                <c:pt idx="455">
                  <c:v>103382</c:v>
                </c:pt>
                <c:pt idx="456">
                  <c:v>103419</c:v>
                </c:pt>
                <c:pt idx="457">
                  <c:v>103441</c:v>
                </c:pt>
                <c:pt idx="458">
                  <c:v>103464</c:v>
                </c:pt>
                <c:pt idx="459">
                  <c:v>103484</c:v>
                </c:pt>
                <c:pt idx="460">
                  <c:v>103503</c:v>
                </c:pt>
                <c:pt idx="461">
                  <c:v>103529</c:v>
                </c:pt>
                <c:pt idx="462">
                  <c:v>103562</c:v>
                </c:pt>
                <c:pt idx="463">
                  <c:v>103595</c:v>
                </c:pt>
                <c:pt idx="464">
                  <c:v>103622</c:v>
                </c:pt>
                <c:pt idx="465">
                  <c:v>103649</c:v>
                </c:pt>
                <c:pt idx="466">
                  <c:v>103667</c:v>
                </c:pt>
                <c:pt idx="467">
                  <c:v>103694</c:v>
                </c:pt>
                <c:pt idx="468">
                  <c:v>103713</c:v>
                </c:pt>
                <c:pt idx="469">
                  <c:v>103731</c:v>
                </c:pt>
                <c:pt idx="470">
                  <c:v>103759</c:v>
                </c:pt>
                <c:pt idx="471">
                  <c:v>103774</c:v>
                </c:pt>
                <c:pt idx="472">
                  <c:v>103796</c:v>
                </c:pt>
                <c:pt idx="473">
                  <c:v>103809</c:v>
                </c:pt>
                <c:pt idx="474">
                  <c:v>103842</c:v>
                </c:pt>
                <c:pt idx="475">
                  <c:v>103870</c:v>
                </c:pt>
                <c:pt idx="476">
                  <c:v>103902</c:v>
                </c:pt>
                <c:pt idx="477">
                  <c:v>103937</c:v>
                </c:pt>
                <c:pt idx="478">
                  <c:v>103986</c:v>
                </c:pt>
                <c:pt idx="479">
                  <c:v>104192</c:v>
                </c:pt>
                <c:pt idx="480">
                  <c:v>104428</c:v>
                </c:pt>
                <c:pt idx="481">
                  <c:v>104786</c:v>
                </c:pt>
                <c:pt idx="482">
                  <c:v>105044</c:v>
                </c:pt>
                <c:pt idx="483">
                  <c:v>105330</c:v>
                </c:pt>
                <c:pt idx="484">
                  <c:v>105647</c:v>
                </c:pt>
                <c:pt idx="485">
                  <c:v>105972</c:v>
                </c:pt>
                <c:pt idx="486">
                  <c:v>106715</c:v>
                </c:pt>
                <c:pt idx="487">
                  <c:v>107195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3F-4A6B-9565-879240761CD7}"/>
            </c:ext>
          </c:extLst>
        </c:ser>
        <c:ser>
          <c:idx val="2"/>
          <c:order val="2"/>
          <c:tx>
            <c:v>Россия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Лист5!$A$1:$A$488</c:f>
              <c:numCache>
                <c:formatCode>m/d/yyyy</c:formatCode>
                <c:ptCount val="488"/>
                <c:pt idx="0">
                  <c:v>43852</c:v>
                </c:pt>
                <c:pt idx="1">
                  <c:v>43853</c:v>
                </c:pt>
                <c:pt idx="2">
                  <c:v>43854</c:v>
                </c:pt>
                <c:pt idx="3">
                  <c:v>43855</c:v>
                </c:pt>
                <c:pt idx="4">
                  <c:v>43856</c:v>
                </c:pt>
                <c:pt idx="5">
                  <c:v>43857</c:v>
                </c:pt>
                <c:pt idx="6">
                  <c:v>43858</c:v>
                </c:pt>
                <c:pt idx="7">
                  <c:v>43859</c:v>
                </c:pt>
                <c:pt idx="8">
                  <c:v>43860</c:v>
                </c:pt>
                <c:pt idx="9">
                  <c:v>43861</c:v>
                </c:pt>
                <c:pt idx="10">
                  <c:v>43862</c:v>
                </c:pt>
                <c:pt idx="11">
                  <c:v>43863</c:v>
                </c:pt>
                <c:pt idx="12">
                  <c:v>43864</c:v>
                </c:pt>
                <c:pt idx="13">
                  <c:v>43865</c:v>
                </c:pt>
                <c:pt idx="14">
                  <c:v>43866</c:v>
                </c:pt>
                <c:pt idx="15">
                  <c:v>43867</c:v>
                </c:pt>
                <c:pt idx="16">
                  <c:v>43868</c:v>
                </c:pt>
                <c:pt idx="17">
                  <c:v>43869</c:v>
                </c:pt>
                <c:pt idx="18">
                  <c:v>43870</c:v>
                </c:pt>
                <c:pt idx="19">
                  <c:v>43871</c:v>
                </c:pt>
                <c:pt idx="20">
                  <c:v>43872</c:v>
                </c:pt>
                <c:pt idx="21">
                  <c:v>43873</c:v>
                </c:pt>
                <c:pt idx="22">
                  <c:v>43874</c:v>
                </c:pt>
                <c:pt idx="23">
                  <c:v>43875</c:v>
                </c:pt>
                <c:pt idx="24">
                  <c:v>43876</c:v>
                </c:pt>
                <c:pt idx="25">
                  <c:v>43877</c:v>
                </c:pt>
                <c:pt idx="26">
                  <c:v>43878</c:v>
                </c:pt>
                <c:pt idx="27">
                  <c:v>43879</c:v>
                </c:pt>
                <c:pt idx="28">
                  <c:v>43880</c:v>
                </c:pt>
                <c:pt idx="29">
                  <c:v>43881</c:v>
                </c:pt>
                <c:pt idx="30">
                  <c:v>43882</c:v>
                </c:pt>
                <c:pt idx="31">
                  <c:v>43883</c:v>
                </c:pt>
                <c:pt idx="32">
                  <c:v>43884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43890</c:v>
                </c:pt>
                <c:pt idx="39">
                  <c:v>43891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43897</c:v>
                </c:pt>
                <c:pt idx="46">
                  <c:v>43898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43904</c:v>
                </c:pt>
                <c:pt idx="53">
                  <c:v>43905</c:v>
                </c:pt>
                <c:pt idx="54">
                  <c:v>43906</c:v>
                </c:pt>
                <c:pt idx="55">
                  <c:v>43907</c:v>
                </c:pt>
                <c:pt idx="56">
                  <c:v>43908</c:v>
                </c:pt>
                <c:pt idx="57">
                  <c:v>43909</c:v>
                </c:pt>
                <c:pt idx="58">
                  <c:v>43910</c:v>
                </c:pt>
                <c:pt idx="59">
                  <c:v>43911</c:v>
                </c:pt>
                <c:pt idx="60">
                  <c:v>43912</c:v>
                </c:pt>
                <c:pt idx="61">
                  <c:v>43913</c:v>
                </c:pt>
                <c:pt idx="62">
                  <c:v>43914</c:v>
                </c:pt>
                <c:pt idx="63">
                  <c:v>43915</c:v>
                </c:pt>
                <c:pt idx="64">
                  <c:v>43916</c:v>
                </c:pt>
                <c:pt idx="65">
                  <c:v>43917</c:v>
                </c:pt>
                <c:pt idx="66">
                  <c:v>43918</c:v>
                </c:pt>
                <c:pt idx="67">
                  <c:v>43919</c:v>
                </c:pt>
                <c:pt idx="68">
                  <c:v>43920</c:v>
                </c:pt>
                <c:pt idx="69">
                  <c:v>43921</c:v>
                </c:pt>
                <c:pt idx="70">
                  <c:v>43922</c:v>
                </c:pt>
                <c:pt idx="71">
                  <c:v>43923</c:v>
                </c:pt>
                <c:pt idx="72">
                  <c:v>43924</c:v>
                </c:pt>
                <c:pt idx="73">
                  <c:v>43925</c:v>
                </c:pt>
                <c:pt idx="74">
                  <c:v>43926</c:v>
                </c:pt>
                <c:pt idx="75">
                  <c:v>43927</c:v>
                </c:pt>
                <c:pt idx="76">
                  <c:v>43928</c:v>
                </c:pt>
                <c:pt idx="77">
                  <c:v>43929</c:v>
                </c:pt>
                <c:pt idx="78">
                  <c:v>43930</c:v>
                </c:pt>
                <c:pt idx="79">
                  <c:v>43931</c:v>
                </c:pt>
                <c:pt idx="80">
                  <c:v>43932</c:v>
                </c:pt>
                <c:pt idx="81">
                  <c:v>43933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43940</c:v>
                </c:pt>
                <c:pt idx="89">
                  <c:v>43941</c:v>
                </c:pt>
                <c:pt idx="90">
                  <c:v>43942</c:v>
                </c:pt>
                <c:pt idx="91">
                  <c:v>43943</c:v>
                </c:pt>
                <c:pt idx="92">
                  <c:v>43944</c:v>
                </c:pt>
                <c:pt idx="93">
                  <c:v>43945</c:v>
                </c:pt>
                <c:pt idx="94">
                  <c:v>43946</c:v>
                </c:pt>
                <c:pt idx="95">
                  <c:v>43947</c:v>
                </c:pt>
                <c:pt idx="96">
                  <c:v>43948</c:v>
                </c:pt>
                <c:pt idx="97">
                  <c:v>43949</c:v>
                </c:pt>
                <c:pt idx="98">
                  <c:v>43950</c:v>
                </c:pt>
                <c:pt idx="99">
                  <c:v>43951</c:v>
                </c:pt>
                <c:pt idx="100">
                  <c:v>43952</c:v>
                </c:pt>
                <c:pt idx="101">
                  <c:v>43953</c:v>
                </c:pt>
                <c:pt idx="102">
                  <c:v>43954</c:v>
                </c:pt>
                <c:pt idx="103">
                  <c:v>43955</c:v>
                </c:pt>
                <c:pt idx="104">
                  <c:v>43956</c:v>
                </c:pt>
                <c:pt idx="105">
                  <c:v>43957</c:v>
                </c:pt>
                <c:pt idx="106">
                  <c:v>43958</c:v>
                </c:pt>
                <c:pt idx="107">
                  <c:v>43959</c:v>
                </c:pt>
                <c:pt idx="108">
                  <c:v>43960</c:v>
                </c:pt>
                <c:pt idx="109">
                  <c:v>43961</c:v>
                </c:pt>
                <c:pt idx="110">
                  <c:v>43962</c:v>
                </c:pt>
                <c:pt idx="111">
                  <c:v>43963</c:v>
                </c:pt>
                <c:pt idx="112">
                  <c:v>43964</c:v>
                </c:pt>
                <c:pt idx="113">
                  <c:v>43965</c:v>
                </c:pt>
                <c:pt idx="114">
                  <c:v>43966</c:v>
                </c:pt>
                <c:pt idx="115">
                  <c:v>43967</c:v>
                </c:pt>
                <c:pt idx="116">
                  <c:v>43968</c:v>
                </c:pt>
                <c:pt idx="117">
                  <c:v>43969</c:v>
                </c:pt>
                <c:pt idx="118">
                  <c:v>43970</c:v>
                </c:pt>
                <c:pt idx="119">
                  <c:v>43971</c:v>
                </c:pt>
                <c:pt idx="120">
                  <c:v>43972</c:v>
                </c:pt>
                <c:pt idx="121">
                  <c:v>43973</c:v>
                </c:pt>
                <c:pt idx="122">
                  <c:v>43974</c:v>
                </c:pt>
                <c:pt idx="123">
                  <c:v>43975</c:v>
                </c:pt>
                <c:pt idx="124">
                  <c:v>43976</c:v>
                </c:pt>
                <c:pt idx="125">
                  <c:v>43977</c:v>
                </c:pt>
                <c:pt idx="126">
                  <c:v>43978</c:v>
                </c:pt>
                <c:pt idx="127">
                  <c:v>43979</c:v>
                </c:pt>
                <c:pt idx="128">
                  <c:v>43980</c:v>
                </c:pt>
                <c:pt idx="129">
                  <c:v>43981</c:v>
                </c:pt>
                <c:pt idx="130">
                  <c:v>43982</c:v>
                </c:pt>
                <c:pt idx="131">
                  <c:v>43983</c:v>
                </c:pt>
                <c:pt idx="132">
                  <c:v>43984</c:v>
                </c:pt>
                <c:pt idx="133">
                  <c:v>43985</c:v>
                </c:pt>
                <c:pt idx="134">
                  <c:v>43986</c:v>
                </c:pt>
                <c:pt idx="135">
                  <c:v>43987</c:v>
                </c:pt>
                <c:pt idx="136">
                  <c:v>43988</c:v>
                </c:pt>
                <c:pt idx="137">
                  <c:v>43989</c:v>
                </c:pt>
                <c:pt idx="138">
                  <c:v>43990</c:v>
                </c:pt>
                <c:pt idx="139">
                  <c:v>43991</c:v>
                </c:pt>
                <c:pt idx="140">
                  <c:v>43992</c:v>
                </c:pt>
                <c:pt idx="141">
                  <c:v>43993</c:v>
                </c:pt>
                <c:pt idx="142">
                  <c:v>43994</c:v>
                </c:pt>
                <c:pt idx="143">
                  <c:v>43995</c:v>
                </c:pt>
                <c:pt idx="144">
                  <c:v>43996</c:v>
                </c:pt>
                <c:pt idx="145">
                  <c:v>43997</c:v>
                </c:pt>
                <c:pt idx="146">
                  <c:v>43998</c:v>
                </c:pt>
                <c:pt idx="147">
                  <c:v>43999</c:v>
                </c:pt>
                <c:pt idx="148">
                  <c:v>44000</c:v>
                </c:pt>
                <c:pt idx="149">
                  <c:v>44001</c:v>
                </c:pt>
                <c:pt idx="150">
                  <c:v>44002</c:v>
                </c:pt>
                <c:pt idx="151">
                  <c:v>44003</c:v>
                </c:pt>
                <c:pt idx="152">
                  <c:v>44004</c:v>
                </c:pt>
                <c:pt idx="153">
                  <c:v>44005</c:v>
                </c:pt>
                <c:pt idx="154">
                  <c:v>44006</c:v>
                </c:pt>
                <c:pt idx="155">
                  <c:v>44007</c:v>
                </c:pt>
                <c:pt idx="156">
                  <c:v>44008</c:v>
                </c:pt>
                <c:pt idx="157">
                  <c:v>44009</c:v>
                </c:pt>
                <c:pt idx="158">
                  <c:v>44010</c:v>
                </c:pt>
                <c:pt idx="159">
                  <c:v>44011</c:v>
                </c:pt>
                <c:pt idx="160">
                  <c:v>44012</c:v>
                </c:pt>
                <c:pt idx="161">
                  <c:v>44013</c:v>
                </c:pt>
                <c:pt idx="162">
                  <c:v>44014</c:v>
                </c:pt>
                <c:pt idx="163">
                  <c:v>44015</c:v>
                </c:pt>
                <c:pt idx="164">
                  <c:v>44016</c:v>
                </c:pt>
                <c:pt idx="165">
                  <c:v>44017</c:v>
                </c:pt>
                <c:pt idx="166">
                  <c:v>44018</c:v>
                </c:pt>
                <c:pt idx="167">
                  <c:v>44019</c:v>
                </c:pt>
                <c:pt idx="168">
                  <c:v>44020</c:v>
                </c:pt>
                <c:pt idx="169">
                  <c:v>44021</c:v>
                </c:pt>
                <c:pt idx="170">
                  <c:v>44022</c:v>
                </c:pt>
                <c:pt idx="171">
                  <c:v>44023</c:v>
                </c:pt>
                <c:pt idx="172">
                  <c:v>44024</c:v>
                </c:pt>
                <c:pt idx="173">
                  <c:v>44025</c:v>
                </c:pt>
                <c:pt idx="174">
                  <c:v>44026</c:v>
                </c:pt>
                <c:pt idx="175">
                  <c:v>44027</c:v>
                </c:pt>
                <c:pt idx="176">
                  <c:v>44028</c:v>
                </c:pt>
                <c:pt idx="177">
                  <c:v>44029</c:v>
                </c:pt>
                <c:pt idx="178">
                  <c:v>44030</c:v>
                </c:pt>
                <c:pt idx="179">
                  <c:v>44031</c:v>
                </c:pt>
                <c:pt idx="180">
                  <c:v>44032</c:v>
                </c:pt>
                <c:pt idx="181">
                  <c:v>44033</c:v>
                </c:pt>
                <c:pt idx="182">
                  <c:v>44034</c:v>
                </c:pt>
                <c:pt idx="183">
                  <c:v>44035</c:v>
                </c:pt>
                <c:pt idx="184">
                  <c:v>44036</c:v>
                </c:pt>
                <c:pt idx="185">
                  <c:v>44037</c:v>
                </c:pt>
                <c:pt idx="186">
                  <c:v>44038</c:v>
                </c:pt>
                <c:pt idx="187">
                  <c:v>44039</c:v>
                </c:pt>
                <c:pt idx="188">
                  <c:v>44040</c:v>
                </c:pt>
                <c:pt idx="189">
                  <c:v>44041</c:v>
                </c:pt>
                <c:pt idx="190">
                  <c:v>44042</c:v>
                </c:pt>
                <c:pt idx="191">
                  <c:v>44043</c:v>
                </c:pt>
                <c:pt idx="192">
                  <c:v>44044</c:v>
                </c:pt>
                <c:pt idx="193">
                  <c:v>44045</c:v>
                </c:pt>
                <c:pt idx="194">
                  <c:v>44046</c:v>
                </c:pt>
                <c:pt idx="195">
                  <c:v>44047</c:v>
                </c:pt>
                <c:pt idx="196">
                  <c:v>44048</c:v>
                </c:pt>
                <c:pt idx="197">
                  <c:v>44049</c:v>
                </c:pt>
                <c:pt idx="198">
                  <c:v>44050</c:v>
                </c:pt>
                <c:pt idx="199">
                  <c:v>44051</c:v>
                </c:pt>
                <c:pt idx="200">
                  <c:v>44052</c:v>
                </c:pt>
                <c:pt idx="201">
                  <c:v>44053</c:v>
                </c:pt>
                <c:pt idx="202">
                  <c:v>44054</c:v>
                </c:pt>
                <c:pt idx="203">
                  <c:v>44055</c:v>
                </c:pt>
                <c:pt idx="204">
                  <c:v>44056</c:v>
                </c:pt>
                <c:pt idx="205">
                  <c:v>44057</c:v>
                </c:pt>
                <c:pt idx="206">
                  <c:v>44058</c:v>
                </c:pt>
                <c:pt idx="207">
                  <c:v>44059</c:v>
                </c:pt>
                <c:pt idx="208">
                  <c:v>44060</c:v>
                </c:pt>
                <c:pt idx="209">
                  <c:v>44061</c:v>
                </c:pt>
                <c:pt idx="210">
                  <c:v>44062</c:v>
                </c:pt>
                <c:pt idx="211">
                  <c:v>44063</c:v>
                </c:pt>
                <c:pt idx="212">
                  <c:v>44064</c:v>
                </c:pt>
                <c:pt idx="213">
                  <c:v>44065</c:v>
                </c:pt>
                <c:pt idx="214">
                  <c:v>44066</c:v>
                </c:pt>
                <c:pt idx="215">
                  <c:v>44067</c:v>
                </c:pt>
                <c:pt idx="216">
                  <c:v>44068</c:v>
                </c:pt>
                <c:pt idx="217">
                  <c:v>44069</c:v>
                </c:pt>
                <c:pt idx="218">
                  <c:v>44070</c:v>
                </c:pt>
                <c:pt idx="219">
                  <c:v>44071</c:v>
                </c:pt>
                <c:pt idx="220">
                  <c:v>44072</c:v>
                </c:pt>
                <c:pt idx="221">
                  <c:v>44073</c:v>
                </c:pt>
                <c:pt idx="222">
                  <c:v>44074</c:v>
                </c:pt>
                <c:pt idx="223">
                  <c:v>44075</c:v>
                </c:pt>
                <c:pt idx="224">
                  <c:v>44076</c:v>
                </c:pt>
                <c:pt idx="225">
                  <c:v>44077</c:v>
                </c:pt>
                <c:pt idx="226">
                  <c:v>44078</c:v>
                </c:pt>
                <c:pt idx="227">
                  <c:v>44079</c:v>
                </c:pt>
                <c:pt idx="228">
                  <c:v>44080</c:v>
                </c:pt>
                <c:pt idx="229">
                  <c:v>44081</c:v>
                </c:pt>
                <c:pt idx="230">
                  <c:v>44082</c:v>
                </c:pt>
                <c:pt idx="231">
                  <c:v>44083</c:v>
                </c:pt>
                <c:pt idx="232">
                  <c:v>44084</c:v>
                </c:pt>
                <c:pt idx="233">
                  <c:v>44085</c:v>
                </c:pt>
                <c:pt idx="234">
                  <c:v>44086</c:v>
                </c:pt>
                <c:pt idx="235">
                  <c:v>44087</c:v>
                </c:pt>
                <c:pt idx="236">
                  <c:v>44088</c:v>
                </c:pt>
                <c:pt idx="237">
                  <c:v>44089</c:v>
                </c:pt>
                <c:pt idx="238">
                  <c:v>44090</c:v>
                </c:pt>
                <c:pt idx="239">
                  <c:v>44091</c:v>
                </c:pt>
                <c:pt idx="240">
                  <c:v>44092</c:v>
                </c:pt>
                <c:pt idx="241">
                  <c:v>44093</c:v>
                </c:pt>
                <c:pt idx="242">
                  <c:v>44094</c:v>
                </c:pt>
                <c:pt idx="243">
                  <c:v>44095</c:v>
                </c:pt>
                <c:pt idx="244">
                  <c:v>44096</c:v>
                </c:pt>
                <c:pt idx="245">
                  <c:v>44097</c:v>
                </c:pt>
                <c:pt idx="246">
                  <c:v>44098</c:v>
                </c:pt>
                <c:pt idx="247">
                  <c:v>44099</c:v>
                </c:pt>
                <c:pt idx="248">
                  <c:v>44100</c:v>
                </c:pt>
                <c:pt idx="249">
                  <c:v>44101</c:v>
                </c:pt>
                <c:pt idx="250">
                  <c:v>44102</c:v>
                </c:pt>
                <c:pt idx="251">
                  <c:v>44103</c:v>
                </c:pt>
                <c:pt idx="252">
                  <c:v>44104</c:v>
                </c:pt>
                <c:pt idx="253">
                  <c:v>44105</c:v>
                </c:pt>
                <c:pt idx="254">
                  <c:v>44106</c:v>
                </c:pt>
                <c:pt idx="255">
                  <c:v>44107</c:v>
                </c:pt>
                <c:pt idx="256">
                  <c:v>44108</c:v>
                </c:pt>
                <c:pt idx="257">
                  <c:v>44109</c:v>
                </c:pt>
                <c:pt idx="258">
                  <c:v>44110</c:v>
                </c:pt>
                <c:pt idx="259">
                  <c:v>44111</c:v>
                </c:pt>
                <c:pt idx="260">
                  <c:v>44112</c:v>
                </c:pt>
                <c:pt idx="261">
                  <c:v>44113</c:v>
                </c:pt>
                <c:pt idx="262">
                  <c:v>44114</c:v>
                </c:pt>
                <c:pt idx="263">
                  <c:v>44115</c:v>
                </c:pt>
                <c:pt idx="264">
                  <c:v>44116</c:v>
                </c:pt>
                <c:pt idx="265">
                  <c:v>44117</c:v>
                </c:pt>
                <c:pt idx="266">
                  <c:v>44118</c:v>
                </c:pt>
                <c:pt idx="267">
                  <c:v>44119</c:v>
                </c:pt>
                <c:pt idx="268">
                  <c:v>44120</c:v>
                </c:pt>
                <c:pt idx="269">
                  <c:v>44121</c:v>
                </c:pt>
                <c:pt idx="270">
                  <c:v>44122</c:v>
                </c:pt>
                <c:pt idx="271">
                  <c:v>44123</c:v>
                </c:pt>
                <c:pt idx="272">
                  <c:v>44124</c:v>
                </c:pt>
                <c:pt idx="273">
                  <c:v>44125</c:v>
                </c:pt>
                <c:pt idx="274">
                  <c:v>44126</c:v>
                </c:pt>
                <c:pt idx="275">
                  <c:v>44127</c:v>
                </c:pt>
                <c:pt idx="276">
                  <c:v>44128</c:v>
                </c:pt>
                <c:pt idx="277">
                  <c:v>44129</c:v>
                </c:pt>
                <c:pt idx="278">
                  <c:v>44130</c:v>
                </c:pt>
                <c:pt idx="279">
                  <c:v>44131</c:v>
                </c:pt>
                <c:pt idx="280">
                  <c:v>44132</c:v>
                </c:pt>
                <c:pt idx="281">
                  <c:v>44133</c:v>
                </c:pt>
                <c:pt idx="282">
                  <c:v>44134</c:v>
                </c:pt>
                <c:pt idx="283">
                  <c:v>44135</c:v>
                </c:pt>
                <c:pt idx="284">
                  <c:v>44136</c:v>
                </c:pt>
                <c:pt idx="285">
                  <c:v>44137</c:v>
                </c:pt>
                <c:pt idx="286">
                  <c:v>44138</c:v>
                </c:pt>
                <c:pt idx="287">
                  <c:v>44139</c:v>
                </c:pt>
                <c:pt idx="288">
                  <c:v>44140</c:v>
                </c:pt>
                <c:pt idx="289">
                  <c:v>44141</c:v>
                </c:pt>
                <c:pt idx="290">
                  <c:v>44142</c:v>
                </c:pt>
                <c:pt idx="291">
                  <c:v>44143</c:v>
                </c:pt>
                <c:pt idx="292">
                  <c:v>44144</c:v>
                </c:pt>
                <c:pt idx="293">
                  <c:v>44145</c:v>
                </c:pt>
                <c:pt idx="294">
                  <c:v>44146</c:v>
                </c:pt>
                <c:pt idx="295">
                  <c:v>44147</c:v>
                </c:pt>
                <c:pt idx="296">
                  <c:v>44148</c:v>
                </c:pt>
                <c:pt idx="297">
                  <c:v>44149</c:v>
                </c:pt>
                <c:pt idx="298">
                  <c:v>44150</c:v>
                </c:pt>
                <c:pt idx="299">
                  <c:v>44151</c:v>
                </c:pt>
                <c:pt idx="300">
                  <c:v>44152</c:v>
                </c:pt>
                <c:pt idx="301">
                  <c:v>44153</c:v>
                </c:pt>
                <c:pt idx="302">
                  <c:v>44154</c:v>
                </c:pt>
                <c:pt idx="303">
                  <c:v>44155</c:v>
                </c:pt>
                <c:pt idx="304">
                  <c:v>44156</c:v>
                </c:pt>
                <c:pt idx="305">
                  <c:v>44157</c:v>
                </c:pt>
                <c:pt idx="306">
                  <c:v>44158</c:v>
                </c:pt>
                <c:pt idx="307">
                  <c:v>44159</c:v>
                </c:pt>
                <c:pt idx="308">
                  <c:v>44160</c:v>
                </c:pt>
                <c:pt idx="309">
                  <c:v>44161</c:v>
                </c:pt>
                <c:pt idx="310">
                  <c:v>44162</c:v>
                </c:pt>
                <c:pt idx="311">
                  <c:v>44163</c:v>
                </c:pt>
                <c:pt idx="312">
                  <c:v>44164</c:v>
                </c:pt>
                <c:pt idx="313">
                  <c:v>44165</c:v>
                </c:pt>
                <c:pt idx="314">
                  <c:v>44166</c:v>
                </c:pt>
                <c:pt idx="315">
                  <c:v>44167</c:v>
                </c:pt>
                <c:pt idx="316">
                  <c:v>44168</c:v>
                </c:pt>
                <c:pt idx="317">
                  <c:v>44169</c:v>
                </c:pt>
                <c:pt idx="318">
                  <c:v>44170</c:v>
                </c:pt>
                <c:pt idx="319">
                  <c:v>44171</c:v>
                </c:pt>
                <c:pt idx="320">
                  <c:v>44172</c:v>
                </c:pt>
                <c:pt idx="321">
                  <c:v>44173</c:v>
                </c:pt>
                <c:pt idx="322">
                  <c:v>44174</c:v>
                </c:pt>
                <c:pt idx="323">
                  <c:v>44175</c:v>
                </c:pt>
                <c:pt idx="324">
                  <c:v>44176</c:v>
                </c:pt>
                <c:pt idx="325">
                  <c:v>44177</c:v>
                </c:pt>
                <c:pt idx="326">
                  <c:v>44178</c:v>
                </c:pt>
                <c:pt idx="327">
                  <c:v>44179</c:v>
                </c:pt>
                <c:pt idx="328">
                  <c:v>44180</c:v>
                </c:pt>
                <c:pt idx="329">
                  <c:v>44181</c:v>
                </c:pt>
                <c:pt idx="330">
                  <c:v>44182</c:v>
                </c:pt>
                <c:pt idx="331">
                  <c:v>44183</c:v>
                </c:pt>
                <c:pt idx="332">
                  <c:v>44184</c:v>
                </c:pt>
                <c:pt idx="333">
                  <c:v>44185</c:v>
                </c:pt>
                <c:pt idx="334">
                  <c:v>44186</c:v>
                </c:pt>
                <c:pt idx="335">
                  <c:v>44187</c:v>
                </c:pt>
                <c:pt idx="336">
                  <c:v>44188</c:v>
                </c:pt>
                <c:pt idx="337">
                  <c:v>44189</c:v>
                </c:pt>
                <c:pt idx="338">
                  <c:v>44190</c:v>
                </c:pt>
                <c:pt idx="339">
                  <c:v>44191</c:v>
                </c:pt>
                <c:pt idx="340">
                  <c:v>44192</c:v>
                </c:pt>
                <c:pt idx="341">
                  <c:v>44193</c:v>
                </c:pt>
                <c:pt idx="342">
                  <c:v>44194</c:v>
                </c:pt>
                <c:pt idx="343">
                  <c:v>44195</c:v>
                </c:pt>
                <c:pt idx="344">
                  <c:v>44196</c:v>
                </c:pt>
                <c:pt idx="345">
                  <c:v>44197</c:v>
                </c:pt>
                <c:pt idx="346">
                  <c:v>44198</c:v>
                </c:pt>
                <c:pt idx="347">
                  <c:v>44199</c:v>
                </c:pt>
                <c:pt idx="348">
                  <c:v>44200</c:v>
                </c:pt>
                <c:pt idx="349">
                  <c:v>44201</c:v>
                </c:pt>
                <c:pt idx="350">
                  <c:v>44202</c:v>
                </c:pt>
                <c:pt idx="351">
                  <c:v>44203</c:v>
                </c:pt>
                <c:pt idx="352">
                  <c:v>44204</c:v>
                </c:pt>
                <c:pt idx="353">
                  <c:v>44205</c:v>
                </c:pt>
                <c:pt idx="354">
                  <c:v>44206</c:v>
                </c:pt>
                <c:pt idx="355">
                  <c:v>44207</c:v>
                </c:pt>
                <c:pt idx="356">
                  <c:v>44208</c:v>
                </c:pt>
                <c:pt idx="357">
                  <c:v>44209</c:v>
                </c:pt>
                <c:pt idx="358">
                  <c:v>44210</c:v>
                </c:pt>
                <c:pt idx="359">
                  <c:v>44211</c:v>
                </c:pt>
                <c:pt idx="360">
                  <c:v>44212</c:v>
                </c:pt>
                <c:pt idx="361">
                  <c:v>44213</c:v>
                </c:pt>
                <c:pt idx="362">
                  <c:v>44214</c:v>
                </c:pt>
                <c:pt idx="363">
                  <c:v>44215</c:v>
                </c:pt>
                <c:pt idx="364">
                  <c:v>44216</c:v>
                </c:pt>
                <c:pt idx="365">
                  <c:v>44217</c:v>
                </c:pt>
                <c:pt idx="366">
                  <c:v>44218</c:v>
                </c:pt>
                <c:pt idx="367">
                  <c:v>44219</c:v>
                </c:pt>
                <c:pt idx="368">
                  <c:v>44220</c:v>
                </c:pt>
                <c:pt idx="369">
                  <c:v>44221</c:v>
                </c:pt>
                <c:pt idx="370">
                  <c:v>44222</c:v>
                </c:pt>
                <c:pt idx="371">
                  <c:v>44223</c:v>
                </c:pt>
                <c:pt idx="372">
                  <c:v>44224</c:v>
                </c:pt>
                <c:pt idx="373">
                  <c:v>44225</c:v>
                </c:pt>
                <c:pt idx="374">
                  <c:v>44226</c:v>
                </c:pt>
                <c:pt idx="375">
                  <c:v>44227</c:v>
                </c:pt>
                <c:pt idx="376">
                  <c:v>44228</c:v>
                </c:pt>
                <c:pt idx="377">
                  <c:v>44229</c:v>
                </c:pt>
                <c:pt idx="378">
                  <c:v>44230</c:v>
                </c:pt>
                <c:pt idx="379">
                  <c:v>44231</c:v>
                </c:pt>
                <c:pt idx="380">
                  <c:v>44232</c:v>
                </c:pt>
                <c:pt idx="381">
                  <c:v>44233</c:v>
                </c:pt>
                <c:pt idx="382">
                  <c:v>44234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44240</c:v>
                </c:pt>
                <c:pt idx="389">
                  <c:v>44241</c:v>
                </c:pt>
                <c:pt idx="390">
                  <c:v>44242</c:v>
                </c:pt>
                <c:pt idx="391">
                  <c:v>44243</c:v>
                </c:pt>
                <c:pt idx="392">
                  <c:v>44244</c:v>
                </c:pt>
                <c:pt idx="393">
                  <c:v>44245</c:v>
                </c:pt>
                <c:pt idx="394">
                  <c:v>44246</c:v>
                </c:pt>
                <c:pt idx="395">
                  <c:v>44247</c:v>
                </c:pt>
                <c:pt idx="396">
                  <c:v>44248</c:v>
                </c:pt>
                <c:pt idx="397">
                  <c:v>44249</c:v>
                </c:pt>
                <c:pt idx="398">
                  <c:v>44250</c:v>
                </c:pt>
                <c:pt idx="399">
                  <c:v>44251</c:v>
                </c:pt>
                <c:pt idx="400">
                  <c:v>44252</c:v>
                </c:pt>
                <c:pt idx="401">
                  <c:v>44253</c:v>
                </c:pt>
                <c:pt idx="402">
                  <c:v>44254</c:v>
                </c:pt>
                <c:pt idx="403">
                  <c:v>44255</c:v>
                </c:pt>
                <c:pt idx="404">
                  <c:v>44256</c:v>
                </c:pt>
                <c:pt idx="405">
                  <c:v>44257</c:v>
                </c:pt>
                <c:pt idx="406">
                  <c:v>44258</c:v>
                </c:pt>
                <c:pt idx="407">
                  <c:v>44259</c:v>
                </c:pt>
                <c:pt idx="408">
                  <c:v>44260</c:v>
                </c:pt>
                <c:pt idx="409">
                  <c:v>44261</c:v>
                </c:pt>
                <c:pt idx="410">
                  <c:v>44262</c:v>
                </c:pt>
                <c:pt idx="411">
                  <c:v>44263</c:v>
                </c:pt>
                <c:pt idx="412">
                  <c:v>44264</c:v>
                </c:pt>
                <c:pt idx="413">
                  <c:v>44265</c:v>
                </c:pt>
                <c:pt idx="414">
                  <c:v>44266</c:v>
                </c:pt>
                <c:pt idx="415">
                  <c:v>44267</c:v>
                </c:pt>
                <c:pt idx="416">
                  <c:v>44268</c:v>
                </c:pt>
                <c:pt idx="417">
                  <c:v>44269</c:v>
                </c:pt>
                <c:pt idx="418">
                  <c:v>44270</c:v>
                </c:pt>
                <c:pt idx="419">
                  <c:v>44271</c:v>
                </c:pt>
                <c:pt idx="420">
                  <c:v>44272</c:v>
                </c:pt>
                <c:pt idx="421">
                  <c:v>44273</c:v>
                </c:pt>
                <c:pt idx="422">
                  <c:v>44274</c:v>
                </c:pt>
                <c:pt idx="423">
                  <c:v>44275</c:v>
                </c:pt>
                <c:pt idx="424">
                  <c:v>44276</c:v>
                </c:pt>
                <c:pt idx="425">
                  <c:v>44277</c:v>
                </c:pt>
                <c:pt idx="426">
                  <c:v>44278</c:v>
                </c:pt>
                <c:pt idx="427">
                  <c:v>44279</c:v>
                </c:pt>
                <c:pt idx="428">
                  <c:v>44280</c:v>
                </c:pt>
                <c:pt idx="429">
                  <c:v>44281</c:v>
                </c:pt>
                <c:pt idx="430">
                  <c:v>44282</c:v>
                </c:pt>
                <c:pt idx="431">
                  <c:v>44283</c:v>
                </c:pt>
                <c:pt idx="432">
                  <c:v>44284</c:v>
                </c:pt>
                <c:pt idx="433">
                  <c:v>44285</c:v>
                </c:pt>
                <c:pt idx="434">
                  <c:v>44286</c:v>
                </c:pt>
                <c:pt idx="435">
                  <c:v>44287</c:v>
                </c:pt>
                <c:pt idx="436">
                  <c:v>44288</c:v>
                </c:pt>
                <c:pt idx="437">
                  <c:v>44289</c:v>
                </c:pt>
                <c:pt idx="438">
                  <c:v>44290</c:v>
                </c:pt>
                <c:pt idx="439">
                  <c:v>44291</c:v>
                </c:pt>
                <c:pt idx="440">
                  <c:v>44292</c:v>
                </c:pt>
                <c:pt idx="441">
                  <c:v>44293</c:v>
                </c:pt>
                <c:pt idx="442">
                  <c:v>44294</c:v>
                </c:pt>
                <c:pt idx="443">
                  <c:v>44295</c:v>
                </c:pt>
                <c:pt idx="444">
                  <c:v>44296</c:v>
                </c:pt>
                <c:pt idx="445">
                  <c:v>44297</c:v>
                </c:pt>
                <c:pt idx="446">
                  <c:v>44298</c:v>
                </c:pt>
                <c:pt idx="447">
                  <c:v>44299</c:v>
                </c:pt>
                <c:pt idx="448">
                  <c:v>44300</c:v>
                </c:pt>
                <c:pt idx="449">
                  <c:v>44301</c:v>
                </c:pt>
                <c:pt idx="450">
                  <c:v>44302</c:v>
                </c:pt>
                <c:pt idx="451">
                  <c:v>44303</c:v>
                </c:pt>
                <c:pt idx="452">
                  <c:v>44304</c:v>
                </c:pt>
                <c:pt idx="453">
                  <c:v>44305</c:v>
                </c:pt>
                <c:pt idx="454">
                  <c:v>44306</c:v>
                </c:pt>
                <c:pt idx="455">
                  <c:v>44307</c:v>
                </c:pt>
                <c:pt idx="456">
                  <c:v>44308</c:v>
                </c:pt>
                <c:pt idx="457">
                  <c:v>44309</c:v>
                </c:pt>
                <c:pt idx="458">
                  <c:v>44310</c:v>
                </c:pt>
                <c:pt idx="459">
                  <c:v>44311</c:v>
                </c:pt>
                <c:pt idx="460">
                  <c:v>44312</c:v>
                </c:pt>
                <c:pt idx="461">
                  <c:v>44313</c:v>
                </c:pt>
                <c:pt idx="462">
                  <c:v>44314</c:v>
                </c:pt>
                <c:pt idx="463">
                  <c:v>44315</c:v>
                </c:pt>
                <c:pt idx="464">
                  <c:v>44316</c:v>
                </c:pt>
                <c:pt idx="465">
                  <c:v>44317</c:v>
                </c:pt>
                <c:pt idx="466">
                  <c:v>44318</c:v>
                </c:pt>
                <c:pt idx="467">
                  <c:v>44319</c:v>
                </c:pt>
                <c:pt idx="468">
                  <c:v>44320</c:v>
                </c:pt>
                <c:pt idx="469">
                  <c:v>44321</c:v>
                </c:pt>
                <c:pt idx="470">
                  <c:v>44322</c:v>
                </c:pt>
                <c:pt idx="471">
                  <c:v>44323</c:v>
                </c:pt>
                <c:pt idx="472">
                  <c:v>44324</c:v>
                </c:pt>
                <c:pt idx="473">
                  <c:v>44325</c:v>
                </c:pt>
                <c:pt idx="474">
                  <c:v>44326</c:v>
                </c:pt>
                <c:pt idx="475">
                  <c:v>44327</c:v>
                </c:pt>
                <c:pt idx="476">
                  <c:v>44328</c:v>
                </c:pt>
                <c:pt idx="477">
                  <c:v>44329</c:v>
                </c:pt>
                <c:pt idx="478">
                  <c:v>44330</c:v>
                </c:pt>
                <c:pt idx="479">
                  <c:v>44331</c:v>
                </c:pt>
                <c:pt idx="480">
                  <c:v>44332</c:v>
                </c:pt>
                <c:pt idx="481">
                  <c:v>44333</c:v>
                </c:pt>
                <c:pt idx="482">
                  <c:v>44334</c:v>
                </c:pt>
                <c:pt idx="483">
                  <c:v>44335</c:v>
                </c:pt>
                <c:pt idx="484">
                  <c:v>44336</c:v>
                </c:pt>
                <c:pt idx="485">
                  <c:v>44337</c:v>
                </c:pt>
                <c:pt idx="486">
                  <c:v>44338</c:v>
                </c:pt>
                <c:pt idx="487">
                  <c:v>44339</c:v>
                </c:pt>
              </c:numCache>
            </c:numRef>
          </c:cat>
          <c:val>
            <c:numRef>
              <c:f>Лист5!$D$1:$D$488</c:f>
              <c:numCache>
                <c:formatCode>General</c:formatCode>
                <c:ptCount val="4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4</c:v>
                </c:pt>
                <c:pt idx="44">
                  <c:v>13</c:v>
                </c:pt>
                <c:pt idx="45">
                  <c:v>13</c:v>
                </c:pt>
                <c:pt idx="46">
                  <c:v>17</c:v>
                </c:pt>
                <c:pt idx="47">
                  <c:v>17</c:v>
                </c:pt>
                <c:pt idx="48">
                  <c:v>20</c:v>
                </c:pt>
                <c:pt idx="49">
                  <c:v>20</c:v>
                </c:pt>
                <c:pt idx="50">
                  <c:v>28</c:v>
                </c:pt>
                <c:pt idx="51">
                  <c:v>45</c:v>
                </c:pt>
                <c:pt idx="52">
                  <c:v>59</c:v>
                </c:pt>
                <c:pt idx="53">
                  <c:v>63</c:v>
                </c:pt>
                <c:pt idx="54">
                  <c:v>90</c:v>
                </c:pt>
                <c:pt idx="55">
                  <c:v>114</c:v>
                </c:pt>
                <c:pt idx="56">
                  <c:v>147</c:v>
                </c:pt>
                <c:pt idx="57">
                  <c:v>199</c:v>
                </c:pt>
                <c:pt idx="58">
                  <c:v>253</c:v>
                </c:pt>
                <c:pt idx="59">
                  <c:v>306</c:v>
                </c:pt>
                <c:pt idx="60">
                  <c:v>367</c:v>
                </c:pt>
                <c:pt idx="61">
                  <c:v>438</c:v>
                </c:pt>
                <c:pt idx="62">
                  <c:v>495</c:v>
                </c:pt>
                <c:pt idx="63">
                  <c:v>658</c:v>
                </c:pt>
                <c:pt idx="64">
                  <c:v>840</c:v>
                </c:pt>
                <c:pt idx="65">
                  <c:v>1036</c:v>
                </c:pt>
                <c:pt idx="66">
                  <c:v>1264</c:v>
                </c:pt>
                <c:pt idx="67">
                  <c:v>1534</c:v>
                </c:pt>
                <c:pt idx="68">
                  <c:v>1836</c:v>
                </c:pt>
                <c:pt idx="69">
                  <c:v>2337</c:v>
                </c:pt>
                <c:pt idx="70">
                  <c:v>2777</c:v>
                </c:pt>
                <c:pt idx="71">
                  <c:v>3548</c:v>
                </c:pt>
                <c:pt idx="72">
                  <c:v>4149</c:v>
                </c:pt>
                <c:pt idx="73">
                  <c:v>4731</c:v>
                </c:pt>
                <c:pt idx="74">
                  <c:v>5389</c:v>
                </c:pt>
                <c:pt idx="75">
                  <c:v>6343</c:v>
                </c:pt>
                <c:pt idx="76">
                  <c:v>7497</c:v>
                </c:pt>
                <c:pt idx="77">
                  <c:v>8672</c:v>
                </c:pt>
                <c:pt idx="78">
                  <c:v>10131</c:v>
                </c:pt>
                <c:pt idx="79">
                  <c:v>11917</c:v>
                </c:pt>
                <c:pt idx="80">
                  <c:v>13584</c:v>
                </c:pt>
                <c:pt idx="81">
                  <c:v>15770</c:v>
                </c:pt>
                <c:pt idx="82">
                  <c:v>18328</c:v>
                </c:pt>
                <c:pt idx="83">
                  <c:v>21102</c:v>
                </c:pt>
                <c:pt idx="84">
                  <c:v>24490</c:v>
                </c:pt>
                <c:pt idx="85">
                  <c:v>27938</c:v>
                </c:pt>
                <c:pt idx="86">
                  <c:v>32008</c:v>
                </c:pt>
                <c:pt idx="87">
                  <c:v>36793</c:v>
                </c:pt>
                <c:pt idx="88">
                  <c:v>42853</c:v>
                </c:pt>
                <c:pt idx="89">
                  <c:v>47121</c:v>
                </c:pt>
                <c:pt idx="90">
                  <c:v>52763</c:v>
                </c:pt>
                <c:pt idx="91">
                  <c:v>57999</c:v>
                </c:pt>
                <c:pt idx="92">
                  <c:v>62773</c:v>
                </c:pt>
                <c:pt idx="93">
                  <c:v>68622</c:v>
                </c:pt>
                <c:pt idx="94">
                  <c:v>74588</c:v>
                </c:pt>
                <c:pt idx="95">
                  <c:v>80949</c:v>
                </c:pt>
                <c:pt idx="96">
                  <c:v>87147</c:v>
                </c:pt>
                <c:pt idx="97">
                  <c:v>93558</c:v>
                </c:pt>
                <c:pt idx="98">
                  <c:v>99399</c:v>
                </c:pt>
                <c:pt idx="99">
                  <c:v>106498</c:v>
                </c:pt>
                <c:pt idx="100">
                  <c:v>114431</c:v>
                </c:pt>
                <c:pt idx="101">
                  <c:v>124054</c:v>
                </c:pt>
                <c:pt idx="102">
                  <c:v>134687</c:v>
                </c:pt>
                <c:pt idx="103">
                  <c:v>145268</c:v>
                </c:pt>
                <c:pt idx="104">
                  <c:v>155370</c:v>
                </c:pt>
                <c:pt idx="105">
                  <c:v>165929</c:v>
                </c:pt>
                <c:pt idx="106">
                  <c:v>177160</c:v>
                </c:pt>
                <c:pt idx="107">
                  <c:v>187859</c:v>
                </c:pt>
                <c:pt idx="108">
                  <c:v>198676</c:v>
                </c:pt>
                <c:pt idx="109">
                  <c:v>209688</c:v>
                </c:pt>
                <c:pt idx="110">
                  <c:v>221344</c:v>
                </c:pt>
                <c:pt idx="111">
                  <c:v>232243</c:v>
                </c:pt>
                <c:pt idx="112">
                  <c:v>242271</c:v>
                </c:pt>
                <c:pt idx="113">
                  <c:v>252245</c:v>
                </c:pt>
                <c:pt idx="114">
                  <c:v>262843</c:v>
                </c:pt>
                <c:pt idx="115">
                  <c:v>272043</c:v>
                </c:pt>
                <c:pt idx="116">
                  <c:v>281752</c:v>
                </c:pt>
                <c:pt idx="117">
                  <c:v>290678</c:v>
                </c:pt>
                <c:pt idx="118">
                  <c:v>299941</c:v>
                </c:pt>
                <c:pt idx="119">
                  <c:v>308705</c:v>
                </c:pt>
                <c:pt idx="120">
                  <c:v>317554</c:v>
                </c:pt>
                <c:pt idx="121">
                  <c:v>326448</c:v>
                </c:pt>
                <c:pt idx="122">
                  <c:v>335882</c:v>
                </c:pt>
                <c:pt idx="123">
                  <c:v>344481</c:v>
                </c:pt>
                <c:pt idx="124">
                  <c:v>353427</c:v>
                </c:pt>
                <c:pt idx="125">
                  <c:v>362342</c:v>
                </c:pt>
                <c:pt idx="126">
                  <c:v>370680</c:v>
                </c:pt>
                <c:pt idx="127">
                  <c:v>379051</c:v>
                </c:pt>
                <c:pt idx="128">
                  <c:v>387623</c:v>
                </c:pt>
                <c:pt idx="129">
                  <c:v>396575</c:v>
                </c:pt>
                <c:pt idx="130">
                  <c:v>405843</c:v>
                </c:pt>
                <c:pt idx="131">
                  <c:v>414328</c:v>
                </c:pt>
                <c:pt idx="132">
                  <c:v>423186</c:v>
                </c:pt>
                <c:pt idx="133">
                  <c:v>431715</c:v>
                </c:pt>
                <c:pt idx="134">
                  <c:v>440538</c:v>
                </c:pt>
                <c:pt idx="135">
                  <c:v>449256</c:v>
                </c:pt>
                <c:pt idx="136">
                  <c:v>458102</c:v>
                </c:pt>
                <c:pt idx="137">
                  <c:v>467073</c:v>
                </c:pt>
                <c:pt idx="138">
                  <c:v>476043</c:v>
                </c:pt>
                <c:pt idx="139">
                  <c:v>484630</c:v>
                </c:pt>
                <c:pt idx="140">
                  <c:v>493023</c:v>
                </c:pt>
                <c:pt idx="141">
                  <c:v>501800</c:v>
                </c:pt>
                <c:pt idx="142">
                  <c:v>510761</c:v>
                </c:pt>
                <c:pt idx="143">
                  <c:v>519458</c:v>
                </c:pt>
                <c:pt idx="144">
                  <c:v>528267</c:v>
                </c:pt>
                <c:pt idx="145">
                  <c:v>536484</c:v>
                </c:pt>
                <c:pt idx="146">
                  <c:v>544725</c:v>
                </c:pt>
                <c:pt idx="147">
                  <c:v>552549</c:v>
                </c:pt>
                <c:pt idx="148">
                  <c:v>560321</c:v>
                </c:pt>
                <c:pt idx="149">
                  <c:v>568292</c:v>
                </c:pt>
                <c:pt idx="150">
                  <c:v>576162</c:v>
                </c:pt>
                <c:pt idx="151">
                  <c:v>583879</c:v>
                </c:pt>
                <c:pt idx="152">
                  <c:v>591465</c:v>
                </c:pt>
                <c:pt idx="153">
                  <c:v>598878</c:v>
                </c:pt>
                <c:pt idx="154">
                  <c:v>606043</c:v>
                </c:pt>
                <c:pt idx="155">
                  <c:v>613148</c:v>
                </c:pt>
                <c:pt idx="156">
                  <c:v>619936</c:v>
                </c:pt>
                <c:pt idx="157">
                  <c:v>626779</c:v>
                </c:pt>
                <c:pt idx="158">
                  <c:v>633563</c:v>
                </c:pt>
                <c:pt idx="159">
                  <c:v>640246</c:v>
                </c:pt>
                <c:pt idx="160">
                  <c:v>646929</c:v>
                </c:pt>
                <c:pt idx="161">
                  <c:v>653479</c:v>
                </c:pt>
                <c:pt idx="162">
                  <c:v>660231</c:v>
                </c:pt>
                <c:pt idx="163">
                  <c:v>666941</c:v>
                </c:pt>
                <c:pt idx="164">
                  <c:v>673564</c:v>
                </c:pt>
                <c:pt idx="165">
                  <c:v>680283</c:v>
                </c:pt>
                <c:pt idx="166">
                  <c:v>686852</c:v>
                </c:pt>
                <c:pt idx="167">
                  <c:v>693215</c:v>
                </c:pt>
                <c:pt idx="168">
                  <c:v>699749</c:v>
                </c:pt>
                <c:pt idx="169">
                  <c:v>706240</c:v>
                </c:pt>
                <c:pt idx="170">
                  <c:v>712863</c:v>
                </c:pt>
                <c:pt idx="171">
                  <c:v>719449</c:v>
                </c:pt>
                <c:pt idx="172">
                  <c:v>726036</c:v>
                </c:pt>
                <c:pt idx="173">
                  <c:v>732547</c:v>
                </c:pt>
                <c:pt idx="174">
                  <c:v>738787</c:v>
                </c:pt>
                <c:pt idx="175">
                  <c:v>745197</c:v>
                </c:pt>
                <c:pt idx="176">
                  <c:v>751612</c:v>
                </c:pt>
                <c:pt idx="177">
                  <c:v>758001</c:v>
                </c:pt>
                <c:pt idx="178">
                  <c:v>764215</c:v>
                </c:pt>
                <c:pt idx="179">
                  <c:v>770311</c:v>
                </c:pt>
                <c:pt idx="180">
                  <c:v>776212</c:v>
                </c:pt>
                <c:pt idx="181">
                  <c:v>782040</c:v>
                </c:pt>
                <c:pt idx="182">
                  <c:v>787890</c:v>
                </c:pt>
                <c:pt idx="183">
                  <c:v>793720</c:v>
                </c:pt>
                <c:pt idx="184">
                  <c:v>799499</c:v>
                </c:pt>
                <c:pt idx="185">
                  <c:v>805332</c:v>
                </c:pt>
                <c:pt idx="186">
                  <c:v>811073</c:v>
                </c:pt>
                <c:pt idx="187">
                  <c:v>816680</c:v>
                </c:pt>
                <c:pt idx="188">
                  <c:v>822060</c:v>
                </c:pt>
                <c:pt idx="189">
                  <c:v>827509</c:v>
                </c:pt>
                <c:pt idx="190">
                  <c:v>832993</c:v>
                </c:pt>
                <c:pt idx="191">
                  <c:v>838461</c:v>
                </c:pt>
                <c:pt idx="192">
                  <c:v>843890</c:v>
                </c:pt>
                <c:pt idx="193">
                  <c:v>849277</c:v>
                </c:pt>
                <c:pt idx="194">
                  <c:v>854641</c:v>
                </c:pt>
                <c:pt idx="195">
                  <c:v>859762</c:v>
                </c:pt>
                <c:pt idx="196">
                  <c:v>864948</c:v>
                </c:pt>
                <c:pt idx="197">
                  <c:v>870187</c:v>
                </c:pt>
                <c:pt idx="198">
                  <c:v>875378</c:v>
                </c:pt>
                <c:pt idx="199">
                  <c:v>880563</c:v>
                </c:pt>
                <c:pt idx="200">
                  <c:v>885718</c:v>
                </c:pt>
                <c:pt idx="201">
                  <c:v>890799</c:v>
                </c:pt>
                <c:pt idx="202">
                  <c:v>895691</c:v>
                </c:pt>
                <c:pt idx="203">
                  <c:v>900745</c:v>
                </c:pt>
                <c:pt idx="204">
                  <c:v>905762</c:v>
                </c:pt>
                <c:pt idx="205">
                  <c:v>910778</c:v>
                </c:pt>
                <c:pt idx="206">
                  <c:v>915808</c:v>
                </c:pt>
                <c:pt idx="207">
                  <c:v>920719</c:v>
                </c:pt>
                <c:pt idx="208">
                  <c:v>925558</c:v>
                </c:pt>
                <c:pt idx="209">
                  <c:v>930276</c:v>
                </c:pt>
                <c:pt idx="210">
                  <c:v>935066</c:v>
                </c:pt>
                <c:pt idx="211">
                  <c:v>939833</c:v>
                </c:pt>
                <c:pt idx="212">
                  <c:v>944671</c:v>
                </c:pt>
                <c:pt idx="213">
                  <c:v>949531</c:v>
                </c:pt>
                <c:pt idx="214">
                  <c:v>954328</c:v>
                </c:pt>
                <c:pt idx="215">
                  <c:v>959016</c:v>
                </c:pt>
                <c:pt idx="216">
                  <c:v>963655</c:v>
                </c:pt>
                <c:pt idx="217">
                  <c:v>968297</c:v>
                </c:pt>
                <c:pt idx="218">
                  <c:v>972972</c:v>
                </c:pt>
                <c:pt idx="219">
                  <c:v>977730</c:v>
                </c:pt>
                <c:pt idx="220">
                  <c:v>982573</c:v>
                </c:pt>
                <c:pt idx="221">
                  <c:v>987470</c:v>
                </c:pt>
                <c:pt idx="222">
                  <c:v>992402</c:v>
                </c:pt>
                <c:pt idx="223">
                  <c:v>997072</c:v>
                </c:pt>
                <c:pt idx="224">
                  <c:v>1001965</c:v>
                </c:pt>
                <c:pt idx="225">
                  <c:v>1006923</c:v>
                </c:pt>
                <c:pt idx="226">
                  <c:v>1011987</c:v>
                </c:pt>
                <c:pt idx="227">
                  <c:v>1017131</c:v>
                </c:pt>
                <c:pt idx="228">
                  <c:v>1022228</c:v>
                </c:pt>
                <c:pt idx="229">
                  <c:v>1027334</c:v>
                </c:pt>
                <c:pt idx="230">
                  <c:v>1032354</c:v>
                </c:pt>
                <c:pt idx="231">
                  <c:v>1037526</c:v>
                </c:pt>
                <c:pt idx="232">
                  <c:v>1042836</c:v>
                </c:pt>
                <c:pt idx="233">
                  <c:v>1048257</c:v>
                </c:pt>
                <c:pt idx="234">
                  <c:v>1053663</c:v>
                </c:pt>
                <c:pt idx="235">
                  <c:v>1059024</c:v>
                </c:pt>
                <c:pt idx="236">
                  <c:v>1064438</c:v>
                </c:pt>
                <c:pt idx="237">
                  <c:v>1069873</c:v>
                </c:pt>
                <c:pt idx="238">
                  <c:v>1075485</c:v>
                </c:pt>
                <c:pt idx="239">
                  <c:v>1081152</c:v>
                </c:pt>
                <c:pt idx="240">
                  <c:v>1086955</c:v>
                </c:pt>
                <c:pt idx="241">
                  <c:v>1092915</c:v>
                </c:pt>
                <c:pt idx="242">
                  <c:v>1098958</c:v>
                </c:pt>
                <c:pt idx="243">
                  <c:v>1105048</c:v>
                </c:pt>
                <c:pt idx="244">
                  <c:v>1111157</c:v>
                </c:pt>
                <c:pt idx="245">
                  <c:v>1117487</c:v>
                </c:pt>
                <c:pt idx="246">
                  <c:v>1123976</c:v>
                </c:pt>
                <c:pt idx="247">
                  <c:v>1131088</c:v>
                </c:pt>
                <c:pt idx="248">
                  <c:v>1138509</c:v>
                </c:pt>
                <c:pt idx="249">
                  <c:v>1146273</c:v>
                </c:pt>
                <c:pt idx="250">
                  <c:v>1154299</c:v>
                </c:pt>
                <c:pt idx="251">
                  <c:v>1162428</c:v>
                </c:pt>
                <c:pt idx="252">
                  <c:v>1170799</c:v>
                </c:pt>
                <c:pt idx="253">
                  <c:v>1179634</c:v>
                </c:pt>
                <c:pt idx="254">
                  <c:v>1188928</c:v>
                </c:pt>
                <c:pt idx="255">
                  <c:v>1198663</c:v>
                </c:pt>
                <c:pt idx="256">
                  <c:v>1209039</c:v>
                </c:pt>
                <c:pt idx="257">
                  <c:v>1219796</c:v>
                </c:pt>
                <c:pt idx="258">
                  <c:v>1231277</c:v>
                </c:pt>
                <c:pt idx="259">
                  <c:v>1242258</c:v>
                </c:pt>
                <c:pt idx="260">
                  <c:v>1253603</c:v>
                </c:pt>
                <c:pt idx="261">
                  <c:v>1265572</c:v>
                </c:pt>
                <c:pt idx="262">
                  <c:v>1278245</c:v>
                </c:pt>
                <c:pt idx="263">
                  <c:v>1291687</c:v>
                </c:pt>
                <c:pt idx="264">
                  <c:v>1305093</c:v>
                </c:pt>
                <c:pt idx="265">
                  <c:v>1318783</c:v>
                </c:pt>
                <c:pt idx="266">
                  <c:v>1332824</c:v>
                </c:pt>
                <c:pt idx="267">
                  <c:v>1346380</c:v>
                </c:pt>
                <c:pt idx="268">
                  <c:v>1361317</c:v>
                </c:pt>
                <c:pt idx="269">
                  <c:v>1376020</c:v>
                </c:pt>
                <c:pt idx="270">
                  <c:v>1390824</c:v>
                </c:pt>
                <c:pt idx="271">
                  <c:v>1406667</c:v>
                </c:pt>
                <c:pt idx="272">
                  <c:v>1422775</c:v>
                </c:pt>
                <c:pt idx="273">
                  <c:v>1438219</c:v>
                </c:pt>
                <c:pt idx="274">
                  <c:v>1453923</c:v>
                </c:pt>
                <c:pt idx="275">
                  <c:v>1471000</c:v>
                </c:pt>
                <c:pt idx="276">
                  <c:v>1487260</c:v>
                </c:pt>
                <c:pt idx="277">
                  <c:v>1503652</c:v>
                </c:pt>
                <c:pt idx="278">
                  <c:v>1520800</c:v>
                </c:pt>
                <c:pt idx="279">
                  <c:v>1537142</c:v>
                </c:pt>
                <c:pt idx="280">
                  <c:v>1553028</c:v>
                </c:pt>
                <c:pt idx="281">
                  <c:v>1570446</c:v>
                </c:pt>
                <c:pt idx="282">
                  <c:v>1588433</c:v>
                </c:pt>
                <c:pt idx="283">
                  <c:v>1606267</c:v>
                </c:pt>
                <c:pt idx="284">
                  <c:v>1624648</c:v>
                </c:pt>
                <c:pt idx="285">
                  <c:v>1642665</c:v>
                </c:pt>
                <c:pt idx="286">
                  <c:v>1661096</c:v>
                </c:pt>
                <c:pt idx="287">
                  <c:v>1680579</c:v>
                </c:pt>
                <c:pt idx="288">
                  <c:v>1699695</c:v>
                </c:pt>
                <c:pt idx="289">
                  <c:v>1720063</c:v>
                </c:pt>
                <c:pt idx="290">
                  <c:v>1740172</c:v>
                </c:pt>
                <c:pt idx="291">
                  <c:v>1760420</c:v>
                </c:pt>
                <c:pt idx="292">
                  <c:v>1781997</c:v>
                </c:pt>
                <c:pt idx="293">
                  <c:v>1802762</c:v>
                </c:pt>
                <c:pt idx="294">
                  <c:v>1822345</c:v>
                </c:pt>
                <c:pt idx="295">
                  <c:v>1843678</c:v>
                </c:pt>
                <c:pt idx="296">
                  <c:v>1865395</c:v>
                </c:pt>
                <c:pt idx="297">
                  <c:v>1887836</c:v>
                </c:pt>
                <c:pt idx="298">
                  <c:v>1910149</c:v>
                </c:pt>
                <c:pt idx="299">
                  <c:v>1932711</c:v>
                </c:pt>
                <c:pt idx="300">
                  <c:v>1954912</c:v>
                </c:pt>
                <c:pt idx="301">
                  <c:v>1975629</c:v>
                </c:pt>
                <c:pt idx="302">
                  <c:v>1998966</c:v>
                </c:pt>
                <c:pt idx="303">
                  <c:v>2023025</c:v>
                </c:pt>
                <c:pt idx="304">
                  <c:v>2047563</c:v>
                </c:pt>
                <c:pt idx="305">
                  <c:v>2071858</c:v>
                </c:pt>
                <c:pt idx="306">
                  <c:v>2096749</c:v>
                </c:pt>
                <c:pt idx="307">
                  <c:v>2120836</c:v>
                </c:pt>
                <c:pt idx="308">
                  <c:v>2144229</c:v>
                </c:pt>
                <c:pt idx="309">
                  <c:v>2169424</c:v>
                </c:pt>
                <c:pt idx="310">
                  <c:v>2196691</c:v>
                </c:pt>
                <c:pt idx="311">
                  <c:v>2223500</c:v>
                </c:pt>
                <c:pt idx="312">
                  <c:v>2249890</c:v>
                </c:pt>
                <c:pt idx="313">
                  <c:v>2275936</c:v>
                </c:pt>
                <c:pt idx="314">
                  <c:v>2302062</c:v>
                </c:pt>
                <c:pt idx="315">
                  <c:v>2327105</c:v>
                </c:pt>
                <c:pt idx="316">
                  <c:v>2354934</c:v>
                </c:pt>
                <c:pt idx="317">
                  <c:v>2382012</c:v>
                </c:pt>
                <c:pt idx="318">
                  <c:v>2410462</c:v>
                </c:pt>
                <c:pt idx="319">
                  <c:v>2439163</c:v>
                </c:pt>
                <c:pt idx="320">
                  <c:v>2466961</c:v>
                </c:pt>
                <c:pt idx="321">
                  <c:v>2492713</c:v>
                </c:pt>
                <c:pt idx="322">
                  <c:v>2518551</c:v>
                </c:pt>
                <c:pt idx="323">
                  <c:v>2546113</c:v>
                </c:pt>
                <c:pt idx="324">
                  <c:v>2574319</c:v>
                </c:pt>
                <c:pt idx="325">
                  <c:v>2602048</c:v>
                </c:pt>
                <c:pt idx="326">
                  <c:v>2629699</c:v>
                </c:pt>
                <c:pt idx="327">
                  <c:v>2656601</c:v>
                </c:pt>
                <c:pt idx="328">
                  <c:v>2682866</c:v>
                </c:pt>
                <c:pt idx="329">
                  <c:v>2708940</c:v>
                </c:pt>
                <c:pt idx="330">
                  <c:v>2736727</c:v>
                </c:pt>
                <c:pt idx="331">
                  <c:v>2764843</c:v>
                </c:pt>
                <c:pt idx="332">
                  <c:v>2792615</c:v>
                </c:pt>
                <c:pt idx="333">
                  <c:v>2821125</c:v>
                </c:pt>
                <c:pt idx="334">
                  <c:v>2850042</c:v>
                </c:pt>
                <c:pt idx="335">
                  <c:v>2878382</c:v>
                </c:pt>
                <c:pt idx="336">
                  <c:v>2905196</c:v>
                </c:pt>
                <c:pt idx="337">
                  <c:v>2934695</c:v>
                </c:pt>
                <c:pt idx="338">
                  <c:v>2963290</c:v>
                </c:pt>
                <c:pt idx="339">
                  <c:v>2992123</c:v>
                </c:pt>
                <c:pt idx="340">
                  <c:v>3019972</c:v>
                </c:pt>
                <c:pt idx="341">
                  <c:v>3047335</c:v>
                </c:pt>
                <c:pt idx="342">
                  <c:v>3073923</c:v>
                </c:pt>
                <c:pt idx="343">
                  <c:v>3100018</c:v>
                </c:pt>
                <c:pt idx="345">
                  <c:v>3153960</c:v>
                </c:pt>
                <c:pt idx="346">
                  <c:v>3179898</c:v>
                </c:pt>
                <c:pt idx="347">
                  <c:v>3203743</c:v>
                </c:pt>
                <c:pt idx="348">
                  <c:v>3226758</c:v>
                </c:pt>
                <c:pt idx="349">
                  <c:v>3250713</c:v>
                </c:pt>
                <c:pt idx="350">
                  <c:v>3274615</c:v>
                </c:pt>
                <c:pt idx="351">
                  <c:v>3297833</c:v>
                </c:pt>
                <c:pt idx="352">
                  <c:v>3321163</c:v>
                </c:pt>
                <c:pt idx="353">
                  <c:v>3344175</c:v>
                </c:pt>
                <c:pt idx="354">
                  <c:v>3366715</c:v>
                </c:pt>
                <c:pt idx="355">
                  <c:v>3389733</c:v>
                </c:pt>
                <c:pt idx="356">
                  <c:v>3412390</c:v>
                </c:pt>
                <c:pt idx="357">
                  <c:v>3434934</c:v>
                </c:pt>
                <c:pt idx="358">
                  <c:v>3459237</c:v>
                </c:pt>
                <c:pt idx="359">
                  <c:v>3483531</c:v>
                </c:pt>
                <c:pt idx="360">
                  <c:v>3507201</c:v>
                </c:pt>
                <c:pt idx="361">
                  <c:v>3530379</c:v>
                </c:pt>
                <c:pt idx="362">
                  <c:v>3552888</c:v>
                </c:pt>
                <c:pt idx="363">
                  <c:v>3574330</c:v>
                </c:pt>
                <c:pt idx="364">
                  <c:v>3595136</c:v>
                </c:pt>
                <c:pt idx="365">
                  <c:v>3616680</c:v>
                </c:pt>
                <c:pt idx="366">
                  <c:v>3637862</c:v>
                </c:pt>
                <c:pt idx="367">
                  <c:v>3658447</c:v>
                </c:pt>
                <c:pt idx="368">
                  <c:v>3679247</c:v>
                </c:pt>
                <c:pt idx="369">
                  <c:v>3698246</c:v>
                </c:pt>
                <c:pt idx="370">
                  <c:v>3716228</c:v>
                </c:pt>
                <c:pt idx="371">
                  <c:v>3733692</c:v>
                </c:pt>
                <c:pt idx="372">
                  <c:v>3752548</c:v>
                </c:pt>
                <c:pt idx="373">
                  <c:v>3771514</c:v>
                </c:pt>
                <c:pt idx="374">
                  <c:v>3790265</c:v>
                </c:pt>
                <c:pt idx="375">
                  <c:v>3808348</c:v>
                </c:pt>
                <c:pt idx="376">
                  <c:v>3825739</c:v>
                </c:pt>
                <c:pt idx="377">
                  <c:v>3842145</c:v>
                </c:pt>
                <c:pt idx="378">
                  <c:v>3858367</c:v>
                </c:pt>
                <c:pt idx="379">
                  <c:v>3874830</c:v>
                </c:pt>
                <c:pt idx="380">
                  <c:v>3891274</c:v>
                </c:pt>
                <c:pt idx="381">
                  <c:v>3907653</c:v>
                </c:pt>
                <c:pt idx="382">
                  <c:v>3923461</c:v>
                </c:pt>
                <c:pt idx="383">
                  <c:v>3939162</c:v>
                </c:pt>
                <c:pt idx="384">
                  <c:v>3953970</c:v>
                </c:pt>
                <c:pt idx="385">
                  <c:v>3968228</c:v>
                </c:pt>
                <c:pt idx="386">
                  <c:v>3983031</c:v>
                </c:pt>
                <c:pt idx="387">
                  <c:v>3997898</c:v>
                </c:pt>
                <c:pt idx="388">
                  <c:v>4012538</c:v>
                </c:pt>
                <c:pt idx="389">
                  <c:v>4026506</c:v>
                </c:pt>
                <c:pt idx="390">
                  <c:v>4040505</c:v>
                </c:pt>
                <c:pt idx="391">
                  <c:v>4053535</c:v>
                </c:pt>
                <c:pt idx="392">
                  <c:v>4066164</c:v>
                </c:pt>
                <c:pt idx="393">
                  <c:v>4079407</c:v>
                </c:pt>
                <c:pt idx="394">
                  <c:v>4092649</c:v>
                </c:pt>
                <c:pt idx="395">
                  <c:v>4105424</c:v>
                </c:pt>
                <c:pt idx="396">
                  <c:v>4117992</c:v>
                </c:pt>
                <c:pt idx="397">
                  <c:v>4130447</c:v>
                </c:pt>
                <c:pt idx="398">
                  <c:v>4142126</c:v>
                </c:pt>
                <c:pt idx="399">
                  <c:v>4153735</c:v>
                </c:pt>
                <c:pt idx="400">
                  <c:v>4164802</c:v>
                </c:pt>
                <c:pt idx="401">
                  <c:v>4175757</c:v>
                </c:pt>
                <c:pt idx="402">
                  <c:v>4187166</c:v>
                </c:pt>
                <c:pt idx="403">
                  <c:v>4198400</c:v>
                </c:pt>
                <c:pt idx="404">
                  <c:v>4209850</c:v>
                </c:pt>
                <c:pt idx="405">
                  <c:v>4220291</c:v>
                </c:pt>
                <c:pt idx="406">
                  <c:v>4230707</c:v>
                </c:pt>
                <c:pt idx="407">
                  <c:v>4241970</c:v>
                </c:pt>
                <c:pt idx="408">
                  <c:v>4252876</c:v>
                </c:pt>
                <c:pt idx="409">
                  <c:v>4263785</c:v>
                </c:pt>
                <c:pt idx="410">
                  <c:v>4274263</c:v>
                </c:pt>
                <c:pt idx="411">
                  <c:v>4284408</c:v>
                </c:pt>
                <c:pt idx="412">
                  <c:v>4293750</c:v>
                </c:pt>
                <c:pt idx="413">
                  <c:v>4302726</c:v>
                </c:pt>
                <c:pt idx="414">
                  <c:v>4311893</c:v>
                </c:pt>
                <c:pt idx="415">
                  <c:v>4321588</c:v>
                </c:pt>
                <c:pt idx="416">
                  <c:v>4331396</c:v>
                </c:pt>
                <c:pt idx="417">
                  <c:v>4341381</c:v>
                </c:pt>
                <c:pt idx="418">
                  <c:v>4350728</c:v>
                </c:pt>
                <c:pt idx="419">
                  <c:v>4360033</c:v>
                </c:pt>
                <c:pt idx="420">
                  <c:v>4368943</c:v>
                </c:pt>
                <c:pt idx="421">
                  <c:v>4378656</c:v>
                </c:pt>
                <c:pt idx="422">
                  <c:v>4388268</c:v>
                </c:pt>
                <c:pt idx="423">
                  <c:v>4397816</c:v>
                </c:pt>
                <c:pt idx="424">
                  <c:v>4407031</c:v>
                </c:pt>
                <c:pt idx="425">
                  <c:v>4416226</c:v>
                </c:pt>
                <c:pt idx="426">
                  <c:v>4424595</c:v>
                </c:pt>
                <c:pt idx="427">
                  <c:v>4433364</c:v>
                </c:pt>
                <c:pt idx="428">
                  <c:v>4442492</c:v>
                </c:pt>
                <c:pt idx="429">
                  <c:v>4451565</c:v>
                </c:pt>
                <c:pt idx="430">
                  <c:v>4460348</c:v>
                </c:pt>
                <c:pt idx="431">
                  <c:v>4469327</c:v>
                </c:pt>
                <c:pt idx="432">
                  <c:v>4477916</c:v>
                </c:pt>
                <c:pt idx="433">
                  <c:v>4486078</c:v>
                </c:pt>
                <c:pt idx="434">
                  <c:v>4494234</c:v>
                </c:pt>
                <c:pt idx="435">
                  <c:v>4503291</c:v>
                </c:pt>
                <c:pt idx="436">
                  <c:v>4511973</c:v>
                </c:pt>
                <c:pt idx="437">
                  <c:v>4520879</c:v>
                </c:pt>
                <c:pt idx="438">
                  <c:v>4529576</c:v>
                </c:pt>
                <c:pt idx="439">
                  <c:v>4538101</c:v>
                </c:pt>
                <c:pt idx="440">
                  <c:v>4546307</c:v>
                </c:pt>
                <c:pt idx="441">
                  <c:v>4554481</c:v>
                </c:pt>
                <c:pt idx="442">
                  <c:v>4563026</c:v>
                </c:pt>
                <c:pt idx="443">
                  <c:v>4572053</c:v>
                </c:pt>
                <c:pt idx="444">
                  <c:v>4580633</c:v>
                </c:pt>
                <c:pt idx="445">
                  <c:v>4589209</c:v>
                </c:pt>
                <c:pt idx="446">
                  <c:v>4597400</c:v>
                </c:pt>
                <c:pt idx="447">
                  <c:v>4605444</c:v>
                </c:pt>
                <c:pt idx="448">
                  <c:v>4613646</c:v>
                </c:pt>
                <c:pt idx="449">
                  <c:v>4622464</c:v>
                </c:pt>
                <c:pt idx="450">
                  <c:v>4631336</c:v>
                </c:pt>
                <c:pt idx="451">
                  <c:v>4640537</c:v>
                </c:pt>
                <c:pt idx="452">
                  <c:v>4649044</c:v>
                </c:pt>
                <c:pt idx="453">
                  <c:v>4657509</c:v>
                </c:pt>
                <c:pt idx="454">
                  <c:v>4665553</c:v>
                </c:pt>
                <c:pt idx="455">
                  <c:v>4673699</c:v>
                </c:pt>
                <c:pt idx="456">
                  <c:v>4682573</c:v>
                </c:pt>
                <c:pt idx="457">
                  <c:v>4691290</c:v>
                </c:pt>
                <c:pt idx="458">
                  <c:v>4699988</c:v>
                </c:pt>
                <c:pt idx="459">
                  <c:v>4708640</c:v>
                </c:pt>
                <c:pt idx="460">
                  <c:v>4717321</c:v>
                </c:pt>
                <c:pt idx="461">
                  <c:v>4725252</c:v>
                </c:pt>
                <c:pt idx="462">
                  <c:v>4732981</c:v>
                </c:pt>
                <c:pt idx="463">
                  <c:v>4742142</c:v>
                </c:pt>
                <c:pt idx="464">
                  <c:v>4750755</c:v>
                </c:pt>
                <c:pt idx="465">
                  <c:v>4759902</c:v>
                </c:pt>
                <c:pt idx="466">
                  <c:v>4768476</c:v>
                </c:pt>
                <c:pt idx="467">
                  <c:v>4776844</c:v>
                </c:pt>
                <c:pt idx="468">
                  <c:v>4784497</c:v>
                </c:pt>
                <c:pt idx="469">
                  <c:v>4792354</c:v>
                </c:pt>
                <c:pt idx="470">
                  <c:v>4799872</c:v>
                </c:pt>
                <c:pt idx="471">
                  <c:v>4808133</c:v>
                </c:pt>
                <c:pt idx="472">
                  <c:v>4816331</c:v>
                </c:pt>
                <c:pt idx="473">
                  <c:v>4824621</c:v>
                </c:pt>
                <c:pt idx="474">
                  <c:v>4832959</c:v>
                </c:pt>
                <c:pt idx="475">
                  <c:v>4840948</c:v>
                </c:pt>
                <c:pt idx="476">
                  <c:v>4849044</c:v>
                </c:pt>
                <c:pt idx="477">
                  <c:v>4857303</c:v>
                </c:pt>
                <c:pt idx="478">
                  <c:v>4866641</c:v>
                </c:pt>
                <c:pt idx="479">
                  <c:v>4875308</c:v>
                </c:pt>
                <c:pt idx="480">
                  <c:v>4883734</c:v>
                </c:pt>
                <c:pt idx="481">
                  <c:v>4892938</c:v>
                </c:pt>
                <c:pt idx="482">
                  <c:v>4900995</c:v>
                </c:pt>
                <c:pt idx="483">
                  <c:v>4908794</c:v>
                </c:pt>
                <c:pt idx="484">
                  <c:v>4917906</c:v>
                </c:pt>
                <c:pt idx="485">
                  <c:v>4926717</c:v>
                </c:pt>
                <c:pt idx="486">
                  <c:v>4935302</c:v>
                </c:pt>
                <c:pt idx="487">
                  <c:v>4944129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3F-4A6B-9565-879240761CD7}"/>
            </c:ext>
          </c:extLst>
        </c:ser>
        <c:ser>
          <c:idx val="3"/>
          <c:order val="3"/>
          <c:tx>
            <c:v>США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Лист5!$A$1:$A$488</c:f>
              <c:numCache>
                <c:formatCode>m/d/yyyy</c:formatCode>
                <c:ptCount val="488"/>
                <c:pt idx="0">
                  <c:v>43852</c:v>
                </c:pt>
                <c:pt idx="1">
                  <c:v>43853</c:v>
                </c:pt>
                <c:pt idx="2">
                  <c:v>43854</c:v>
                </c:pt>
                <c:pt idx="3">
                  <c:v>43855</c:v>
                </c:pt>
                <c:pt idx="4">
                  <c:v>43856</c:v>
                </c:pt>
                <c:pt idx="5">
                  <c:v>43857</c:v>
                </c:pt>
                <c:pt idx="6">
                  <c:v>43858</c:v>
                </c:pt>
                <c:pt idx="7">
                  <c:v>43859</c:v>
                </c:pt>
                <c:pt idx="8">
                  <c:v>43860</c:v>
                </c:pt>
                <c:pt idx="9">
                  <c:v>43861</c:v>
                </c:pt>
                <c:pt idx="10">
                  <c:v>43862</c:v>
                </c:pt>
                <c:pt idx="11">
                  <c:v>43863</c:v>
                </c:pt>
                <c:pt idx="12">
                  <c:v>43864</c:v>
                </c:pt>
                <c:pt idx="13">
                  <c:v>43865</c:v>
                </c:pt>
                <c:pt idx="14">
                  <c:v>43866</c:v>
                </c:pt>
                <c:pt idx="15">
                  <c:v>43867</c:v>
                </c:pt>
                <c:pt idx="16">
                  <c:v>43868</c:v>
                </c:pt>
                <c:pt idx="17">
                  <c:v>43869</c:v>
                </c:pt>
                <c:pt idx="18">
                  <c:v>43870</c:v>
                </c:pt>
                <c:pt idx="19">
                  <c:v>43871</c:v>
                </c:pt>
                <c:pt idx="20">
                  <c:v>43872</c:v>
                </c:pt>
                <c:pt idx="21">
                  <c:v>43873</c:v>
                </c:pt>
                <c:pt idx="22">
                  <c:v>43874</c:v>
                </c:pt>
                <c:pt idx="23">
                  <c:v>43875</c:v>
                </c:pt>
                <c:pt idx="24">
                  <c:v>43876</c:v>
                </c:pt>
                <c:pt idx="25">
                  <c:v>43877</c:v>
                </c:pt>
                <c:pt idx="26">
                  <c:v>43878</c:v>
                </c:pt>
                <c:pt idx="27">
                  <c:v>43879</c:v>
                </c:pt>
                <c:pt idx="28">
                  <c:v>43880</c:v>
                </c:pt>
                <c:pt idx="29">
                  <c:v>43881</c:v>
                </c:pt>
                <c:pt idx="30">
                  <c:v>43882</c:v>
                </c:pt>
                <c:pt idx="31">
                  <c:v>43883</c:v>
                </c:pt>
                <c:pt idx="32">
                  <c:v>43884</c:v>
                </c:pt>
                <c:pt idx="33">
                  <c:v>43885</c:v>
                </c:pt>
                <c:pt idx="34">
                  <c:v>43886</c:v>
                </c:pt>
                <c:pt idx="35">
                  <c:v>43887</c:v>
                </c:pt>
                <c:pt idx="36">
                  <c:v>43888</c:v>
                </c:pt>
                <c:pt idx="37">
                  <c:v>43889</c:v>
                </c:pt>
                <c:pt idx="38">
                  <c:v>43890</c:v>
                </c:pt>
                <c:pt idx="39">
                  <c:v>43891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43897</c:v>
                </c:pt>
                <c:pt idx="46">
                  <c:v>43898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43904</c:v>
                </c:pt>
                <c:pt idx="53">
                  <c:v>43905</c:v>
                </c:pt>
                <c:pt idx="54">
                  <c:v>43906</c:v>
                </c:pt>
                <c:pt idx="55">
                  <c:v>43907</c:v>
                </c:pt>
                <c:pt idx="56">
                  <c:v>43908</c:v>
                </c:pt>
                <c:pt idx="57">
                  <c:v>43909</c:v>
                </c:pt>
                <c:pt idx="58">
                  <c:v>43910</c:v>
                </c:pt>
                <c:pt idx="59">
                  <c:v>43911</c:v>
                </c:pt>
                <c:pt idx="60">
                  <c:v>43912</c:v>
                </c:pt>
                <c:pt idx="61">
                  <c:v>43913</c:v>
                </c:pt>
                <c:pt idx="62">
                  <c:v>43914</c:v>
                </c:pt>
                <c:pt idx="63">
                  <c:v>43915</c:v>
                </c:pt>
                <c:pt idx="64">
                  <c:v>43916</c:v>
                </c:pt>
                <c:pt idx="65">
                  <c:v>43917</c:v>
                </c:pt>
                <c:pt idx="66">
                  <c:v>43918</c:v>
                </c:pt>
                <c:pt idx="67">
                  <c:v>43919</c:v>
                </c:pt>
                <c:pt idx="68">
                  <c:v>43920</c:v>
                </c:pt>
                <c:pt idx="69">
                  <c:v>43921</c:v>
                </c:pt>
                <c:pt idx="70">
                  <c:v>43922</c:v>
                </c:pt>
                <c:pt idx="71">
                  <c:v>43923</c:v>
                </c:pt>
                <c:pt idx="72">
                  <c:v>43924</c:v>
                </c:pt>
                <c:pt idx="73">
                  <c:v>43925</c:v>
                </c:pt>
                <c:pt idx="74">
                  <c:v>43926</c:v>
                </c:pt>
                <c:pt idx="75">
                  <c:v>43927</c:v>
                </c:pt>
                <c:pt idx="76">
                  <c:v>43928</c:v>
                </c:pt>
                <c:pt idx="77">
                  <c:v>43929</c:v>
                </c:pt>
                <c:pt idx="78">
                  <c:v>43930</c:v>
                </c:pt>
                <c:pt idx="79">
                  <c:v>43931</c:v>
                </c:pt>
                <c:pt idx="80">
                  <c:v>43932</c:v>
                </c:pt>
                <c:pt idx="81">
                  <c:v>43933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43940</c:v>
                </c:pt>
                <c:pt idx="89">
                  <c:v>43941</c:v>
                </c:pt>
                <c:pt idx="90">
                  <c:v>43942</c:v>
                </c:pt>
                <c:pt idx="91">
                  <c:v>43943</c:v>
                </c:pt>
                <c:pt idx="92">
                  <c:v>43944</c:v>
                </c:pt>
                <c:pt idx="93">
                  <c:v>43945</c:v>
                </c:pt>
                <c:pt idx="94">
                  <c:v>43946</c:v>
                </c:pt>
                <c:pt idx="95">
                  <c:v>43947</c:v>
                </c:pt>
                <c:pt idx="96">
                  <c:v>43948</c:v>
                </c:pt>
                <c:pt idx="97">
                  <c:v>43949</c:v>
                </c:pt>
                <c:pt idx="98">
                  <c:v>43950</c:v>
                </c:pt>
                <c:pt idx="99">
                  <c:v>43951</c:v>
                </c:pt>
                <c:pt idx="100">
                  <c:v>43952</c:v>
                </c:pt>
                <c:pt idx="101">
                  <c:v>43953</c:v>
                </c:pt>
                <c:pt idx="102">
                  <c:v>43954</c:v>
                </c:pt>
                <c:pt idx="103">
                  <c:v>43955</c:v>
                </c:pt>
                <c:pt idx="104">
                  <c:v>43956</c:v>
                </c:pt>
                <c:pt idx="105">
                  <c:v>43957</c:v>
                </c:pt>
                <c:pt idx="106">
                  <c:v>43958</c:v>
                </c:pt>
                <c:pt idx="107">
                  <c:v>43959</c:v>
                </c:pt>
                <c:pt idx="108">
                  <c:v>43960</c:v>
                </c:pt>
                <c:pt idx="109">
                  <c:v>43961</c:v>
                </c:pt>
                <c:pt idx="110">
                  <c:v>43962</c:v>
                </c:pt>
                <c:pt idx="111">
                  <c:v>43963</c:v>
                </c:pt>
                <c:pt idx="112">
                  <c:v>43964</c:v>
                </c:pt>
                <c:pt idx="113">
                  <c:v>43965</c:v>
                </c:pt>
                <c:pt idx="114">
                  <c:v>43966</c:v>
                </c:pt>
                <c:pt idx="115">
                  <c:v>43967</c:v>
                </c:pt>
                <c:pt idx="116">
                  <c:v>43968</c:v>
                </c:pt>
                <c:pt idx="117">
                  <c:v>43969</c:v>
                </c:pt>
                <c:pt idx="118">
                  <c:v>43970</c:v>
                </c:pt>
                <c:pt idx="119">
                  <c:v>43971</c:v>
                </c:pt>
                <c:pt idx="120">
                  <c:v>43972</c:v>
                </c:pt>
                <c:pt idx="121">
                  <c:v>43973</c:v>
                </c:pt>
                <c:pt idx="122">
                  <c:v>43974</c:v>
                </c:pt>
                <c:pt idx="123">
                  <c:v>43975</c:v>
                </c:pt>
                <c:pt idx="124">
                  <c:v>43976</c:v>
                </c:pt>
                <c:pt idx="125">
                  <c:v>43977</c:v>
                </c:pt>
                <c:pt idx="126">
                  <c:v>43978</c:v>
                </c:pt>
                <c:pt idx="127">
                  <c:v>43979</c:v>
                </c:pt>
                <c:pt idx="128">
                  <c:v>43980</c:v>
                </c:pt>
                <c:pt idx="129">
                  <c:v>43981</c:v>
                </c:pt>
                <c:pt idx="130">
                  <c:v>43982</c:v>
                </c:pt>
                <c:pt idx="131">
                  <c:v>43983</c:v>
                </c:pt>
                <c:pt idx="132">
                  <c:v>43984</c:v>
                </c:pt>
                <c:pt idx="133">
                  <c:v>43985</c:v>
                </c:pt>
                <c:pt idx="134">
                  <c:v>43986</c:v>
                </c:pt>
                <c:pt idx="135">
                  <c:v>43987</c:v>
                </c:pt>
                <c:pt idx="136">
                  <c:v>43988</c:v>
                </c:pt>
                <c:pt idx="137">
                  <c:v>43989</c:v>
                </c:pt>
                <c:pt idx="138">
                  <c:v>43990</c:v>
                </c:pt>
                <c:pt idx="139">
                  <c:v>43991</c:v>
                </c:pt>
                <c:pt idx="140">
                  <c:v>43992</c:v>
                </c:pt>
                <c:pt idx="141">
                  <c:v>43993</c:v>
                </c:pt>
                <c:pt idx="142">
                  <c:v>43994</c:v>
                </c:pt>
                <c:pt idx="143">
                  <c:v>43995</c:v>
                </c:pt>
                <c:pt idx="144">
                  <c:v>43996</c:v>
                </c:pt>
                <c:pt idx="145">
                  <c:v>43997</c:v>
                </c:pt>
                <c:pt idx="146">
                  <c:v>43998</c:v>
                </c:pt>
                <c:pt idx="147">
                  <c:v>43999</c:v>
                </c:pt>
                <c:pt idx="148">
                  <c:v>44000</c:v>
                </c:pt>
                <c:pt idx="149">
                  <c:v>44001</c:v>
                </c:pt>
                <c:pt idx="150">
                  <c:v>44002</c:v>
                </c:pt>
                <c:pt idx="151">
                  <c:v>44003</c:v>
                </c:pt>
                <c:pt idx="152">
                  <c:v>44004</c:v>
                </c:pt>
                <c:pt idx="153">
                  <c:v>44005</c:v>
                </c:pt>
                <c:pt idx="154">
                  <c:v>44006</c:v>
                </c:pt>
                <c:pt idx="155">
                  <c:v>44007</c:v>
                </c:pt>
                <c:pt idx="156">
                  <c:v>44008</c:v>
                </c:pt>
                <c:pt idx="157">
                  <c:v>44009</c:v>
                </c:pt>
                <c:pt idx="158">
                  <c:v>44010</c:v>
                </c:pt>
                <c:pt idx="159">
                  <c:v>44011</c:v>
                </c:pt>
                <c:pt idx="160">
                  <c:v>44012</c:v>
                </c:pt>
                <c:pt idx="161">
                  <c:v>44013</c:v>
                </c:pt>
                <c:pt idx="162">
                  <c:v>44014</c:v>
                </c:pt>
                <c:pt idx="163">
                  <c:v>44015</c:v>
                </c:pt>
                <c:pt idx="164">
                  <c:v>44016</c:v>
                </c:pt>
                <c:pt idx="165">
                  <c:v>44017</c:v>
                </c:pt>
                <c:pt idx="166">
                  <c:v>44018</c:v>
                </c:pt>
                <c:pt idx="167">
                  <c:v>44019</c:v>
                </c:pt>
                <c:pt idx="168">
                  <c:v>44020</c:v>
                </c:pt>
                <c:pt idx="169">
                  <c:v>44021</c:v>
                </c:pt>
                <c:pt idx="170">
                  <c:v>44022</c:v>
                </c:pt>
                <c:pt idx="171">
                  <c:v>44023</c:v>
                </c:pt>
                <c:pt idx="172">
                  <c:v>44024</c:v>
                </c:pt>
                <c:pt idx="173">
                  <c:v>44025</c:v>
                </c:pt>
                <c:pt idx="174">
                  <c:v>44026</c:v>
                </c:pt>
                <c:pt idx="175">
                  <c:v>44027</c:v>
                </c:pt>
                <c:pt idx="176">
                  <c:v>44028</c:v>
                </c:pt>
                <c:pt idx="177">
                  <c:v>44029</c:v>
                </c:pt>
                <c:pt idx="178">
                  <c:v>44030</c:v>
                </c:pt>
                <c:pt idx="179">
                  <c:v>44031</c:v>
                </c:pt>
                <c:pt idx="180">
                  <c:v>44032</c:v>
                </c:pt>
                <c:pt idx="181">
                  <c:v>44033</c:v>
                </c:pt>
                <c:pt idx="182">
                  <c:v>44034</c:v>
                </c:pt>
                <c:pt idx="183">
                  <c:v>44035</c:v>
                </c:pt>
                <c:pt idx="184">
                  <c:v>44036</c:v>
                </c:pt>
                <c:pt idx="185">
                  <c:v>44037</c:v>
                </c:pt>
                <c:pt idx="186">
                  <c:v>44038</c:v>
                </c:pt>
                <c:pt idx="187">
                  <c:v>44039</c:v>
                </c:pt>
                <c:pt idx="188">
                  <c:v>44040</c:v>
                </c:pt>
                <c:pt idx="189">
                  <c:v>44041</c:v>
                </c:pt>
                <c:pt idx="190">
                  <c:v>44042</c:v>
                </c:pt>
                <c:pt idx="191">
                  <c:v>44043</c:v>
                </c:pt>
                <c:pt idx="192">
                  <c:v>44044</c:v>
                </c:pt>
                <c:pt idx="193">
                  <c:v>44045</c:v>
                </c:pt>
                <c:pt idx="194">
                  <c:v>44046</c:v>
                </c:pt>
                <c:pt idx="195">
                  <c:v>44047</c:v>
                </c:pt>
                <c:pt idx="196">
                  <c:v>44048</c:v>
                </c:pt>
                <c:pt idx="197">
                  <c:v>44049</c:v>
                </c:pt>
                <c:pt idx="198">
                  <c:v>44050</c:v>
                </c:pt>
                <c:pt idx="199">
                  <c:v>44051</c:v>
                </c:pt>
                <c:pt idx="200">
                  <c:v>44052</c:v>
                </c:pt>
                <c:pt idx="201">
                  <c:v>44053</c:v>
                </c:pt>
                <c:pt idx="202">
                  <c:v>44054</c:v>
                </c:pt>
                <c:pt idx="203">
                  <c:v>44055</c:v>
                </c:pt>
                <c:pt idx="204">
                  <c:v>44056</c:v>
                </c:pt>
                <c:pt idx="205">
                  <c:v>44057</c:v>
                </c:pt>
                <c:pt idx="206">
                  <c:v>44058</c:v>
                </c:pt>
                <c:pt idx="207">
                  <c:v>44059</c:v>
                </c:pt>
                <c:pt idx="208">
                  <c:v>44060</c:v>
                </c:pt>
                <c:pt idx="209">
                  <c:v>44061</c:v>
                </c:pt>
                <c:pt idx="210">
                  <c:v>44062</c:v>
                </c:pt>
                <c:pt idx="211">
                  <c:v>44063</c:v>
                </c:pt>
                <c:pt idx="212">
                  <c:v>44064</c:v>
                </c:pt>
                <c:pt idx="213">
                  <c:v>44065</c:v>
                </c:pt>
                <c:pt idx="214">
                  <c:v>44066</c:v>
                </c:pt>
                <c:pt idx="215">
                  <c:v>44067</c:v>
                </c:pt>
                <c:pt idx="216">
                  <c:v>44068</c:v>
                </c:pt>
                <c:pt idx="217">
                  <c:v>44069</c:v>
                </c:pt>
                <c:pt idx="218">
                  <c:v>44070</c:v>
                </c:pt>
                <c:pt idx="219">
                  <c:v>44071</c:v>
                </c:pt>
                <c:pt idx="220">
                  <c:v>44072</c:v>
                </c:pt>
                <c:pt idx="221">
                  <c:v>44073</c:v>
                </c:pt>
                <c:pt idx="222">
                  <c:v>44074</c:v>
                </c:pt>
                <c:pt idx="223">
                  <c:v>44075</c:v>
                </c:pt>
                <c:pt idx="224">
                  <c:v>44076</c:v>
                </c:pt>
                <c:pt idx="225">
                  <c:v>44077</c:v>
                </c:pt>
                <c:pt idx="226">
                  <c:v>44078</c:v>
                </c:pt>
                <c:pt idx="227">
                  <c:v>44079</c:v>
                </c:pt>
                <c:pt idx="228">
                  <c:v>44080</c:v>
                </c:pt>
                <c:pt idx="229">
                  <c:v>44081</c:v>
                </c:pt>
                <c:pt idx="230">
                  <c:v>44082</c:v>
                </c:pt>
                <c:pt idx="231">
                  <c:v>44083</c:v>
                </c:pt>
                <c:pt idx="232">
                  <c:v>44084</c:v>
                </c:pt>
                <c:pt idx="233">
                  <c:v>44085</c:v>
                </c:pt>
                <c:pt idx="234">
                  <c:v>44086</c:v>
                </c:pt>
                <c:pt idx="235">
                  <c:v>44087</c:v>
                </c:pt>
                <c:pt idx="236">
                  <c:v>44088</c:v>
                </c:pt>
                <c:pt idx="237">
                  <c:v>44089</c:v>
                </c:pt>
                <c:pt idx="238">
                  <c:v>44090</c:v>
                </c:pt>
                <c:pt idx="239">
                  <c:v>44091</c:v>
                </c:pt>
                <c:pt idx="240">
                  <c:v>44092</c:v>
                </c:pt>
                <c:pt idx="241">
                  <c:v>44093</c:v>
                </c:pt>
                <c:pt idx="242">
                  <c:v>44094</c:v>
                </c:pt>
                <c:pt idx="243">
                  <c:v>44095</c:v>
                </c:pt>
                <c:pt idx="244">
                  <c:v>44096</c:v>
                </c:pt>
                <c:pt idx="245">
                  <c:v>44097</c:v>
                </c:pt>
                <c:pt idx="246">
                  <c:v>44098</c:v>
                </c:pt>
                <c:pt idx="247">
                  <c:v>44099</c:v>
                </c:pt>
                <c:pt idx="248">
                  <c:v>44100</c:v>
                </c:pt>
                <c:pt idx="249">
                  <c:v>44101</c:v>
                </c:pt>
                <c:pt idx="250">
                  <c:v>44102</c:v>
                </c:pt>
                <c:pt idx="251">
                  <c:v>44103</c:v>
                </c:pt>
                <c:pt idx="252">
                  <c:v>44104</c:v>
                </c:pt>
                <c:pt idx="253">
                  <c:v>44105</c:v>
                </c:pt>
                <c:pt idx="254">
                  <c:v>44106</c:v>
                </c:pt>
                <c:pt idx="255">
                  <c:v>44107</c:v>
                </c:pt>
                <c:pt idx="256">
                  <c:v>44108</c:v>
                </c:pt>
                <c:pt idx="257">
                  <c:v>44109</c:v>
                </c:pt>
                <c:pt idx="258">
                  <c:v>44110</c:v>
                </c:pt>
                <c:pt idx="259">
                  <c:v>44111</c:v>
                </c:pt>
                <c:pt idx="260">
                  <c:v>44112</c:v>
                </c:pt>
                <c:pt idx="261">
                  <c:v>44113</c:v>
                </c:pt>
                <c:pt idx="262">
                  <c:v>44114</c:v>
                </c:pt>
                <c:pt idx="263">
                  <c:v>44115</c:v>
                </c:pt>
                <c:pt idx="264">
                  <c:v>44116</c:v>
                </c:pt>
                <c:pt idx="265">
                  <c:v>44117</c:v>
                </c:pt>
                <c:pt idx="266">
                  <c:v>44118</c:v>
                </c:pt>
                <c:pt idx="267">
                  <c:v>44119</c:v>
                </c:pt>
                <c:pt idx="268">
                  <c:v>44120</c:v>
                </c:pt>
                <c:pt idx="269">
                  <c:v>44121</c:v>
                </c:pt>
                <c:pt idx="270">
                  <c:v>44122</c:v>
                </c:pt>
                <c:pt idx="271">
                  <c:v>44123</c:v>
                </c:pt>
                <c:pt idx="272">
                  <c:v>44124</c:v>
                </c:pt>
                <c:pt idx="273">
                  <c:v>44125</c:v>
                </c:pt>
                <c:pt idx="274">
                  <c:v>44126</c:v>
                </c:pt>
                <c:pt idx="275">
                  <c:v>44127</c:v>
                </c:pt>
                <c:pt idx="276">
                  <c:v>44128</c:v>
                </c:pt>
                <c:pt idx="277">
                  <c:v>44129</c:v>
                </c:pt>
                <c:pt idx="278">
                  <c:v>44130</c:v>
                </c:pt>
                <c:pt idx="279">
                  <c:v>44131</c:v>
                </c:pt>
                <c:pt idx="280">
                  <c:v>44132</c:v>
                </c:pt>
                <c:pt idx="281">
                  <c:v>44133</c:v>
                </c:pt>
                <c:pt idx="282">
                  <c:v>44134</c:v>
                </c:pt>
                <c:pt idx="283">
                  <c:v>44135</c:v>
                </c:pt>
                <c:pt idx="284">
                  <c:v>44136</c:v>
                </c:pt>
                <c:pt idx="285">
                  <c:v>44137</c:v>
                </c:pt>
                <c:pt idx="286">
                  <c:v>44138</c:v>
                </c:pt>
                <c:pt idx="287">
                  <c:v>44139</c:v>
                </c:pt>
                <c:pt idx="288">
                  <c:v>44140</c:v>
                </c:pt>
                <c:pt idx="289">
                  <c:v>44141</c:v>
                </c:pt>
                <c:pt idx="290">
                  <c:v>44142</c:v>
                </c:pt>
                <c:pt idx="291">
                  <c:v>44143</c:v>
                </c:pt>
                <c:pt idx="292">
                  <c:v>44144</c:v>
                </c:pt>
                <c:pt idx="293">
                  <c:v>44145</c:v>
                </c:pt>
                <c:pt idx="294">
                  <c:v>44146</c:v>
                </c:pt>
                <c:pt idx="295">
                  <c:v>44147</c:v>
                </c:pt>
                <c:pt idx="296">
                  <c:v>44148</c:v>
                </c:pt>
                <c:pt idx="297">
                  <c:v>44149</c:v>
                </c:pt>
                <c:pt idx="298">
                  <c:v>44150</c:v>
                </c:pt>
                <c:pt idx="299">
                  <c:v>44151</c:v>
                </c:pt>
                <c:pt idx="300">
                  <c:v>44152</c:v>
                </c:pt>
                <c:pt idx="301">
                  <c:v>44153</c:v>
                </c:pt>
                <c:pt idx="302">
                  <c:v>44154</c:v>
                </c:pt>
                <c:pt idx="303">
                  <c:v>44155</c:v>
                </c:pt>
                <c:pt idx="304">
                  <c:v>44156</c:v>
                </c:pt>
                <c:pt idx="305">
                  <c:v>44157</c:v>
                </c:pt>
                <c:pt idx="306">
                  <c:v>44158</c:v>
                </c:pt>
                <c:pt idx="307">
                  <c:v>44159</c:v>
                </c:pt>
                <c:pt idx="308">
                  <c:v>44160</c:v>
                </c:pt>
                <c:pt idx="309">
                  <c:v>44161</c:v>
                </c:pt>
                <c:pt idx="310">
                  <c:v>44162</c:v>
                </c:pt>
                <c:pt idx="311">
                  <c:v>44163</c:v>
                </c:pt>
                <c:pt idx="312">
                  <c:v>44164</c:v>
                </c:pt>
                <c:pt idx="313">
                  <c:v>44165</c:v>
                </c:pt>
                <c:pt idx="314">
                  <c:v>44166</c:v>
                </c:pt>
                <c:pt idx="315">
                  <c:v>44167</c:v>
                </c:pt>
                <c:pt idx="316">
                  <c:v>44168</c:v>
                </c:pt>
                <c:pt idx="317">
                  <c:v>44169</c:v>
                </c:pt>
                <c:pt idx="318">
                  <c:v>44170</c:v>
                </c:pt>
                <c:pt idx="319">
                  <c:v>44171</c:v>
                </c:pt>
                <c:pt idx="320">
                  <c:v>44172</c:v>
                </c:pt>
                <c:pt idx="321">
                  <c:v>44173</c:v>
                </c:pt>
                <c:pt idx="322">
                  <c:v>44174</c:v>
                </c:pt>
                <c:pt idx="323">
                  <c:v>44175</c:v>
                </c:pt>
                <c:pt idx="324">
                  <c:v>44176</c:v>
                </c:pt>
                <c:pt idx="325">
                  <c:v>44177</c:v>
                </c:pt>
                <c:pt idx="326">
                  <c:v>44178</c:v>
                </c:pt>
                <c:pt idx="327">
                  <c:v>44179</c:v>
                </c:pt>
                <c:pt idx="328">
                  <c:v>44180</c:v>
                </c:pt>
                <c:pt idx="329">
                  <c:v>44181</c:v>
                </c:pt>
                <c:pt idx="330">
                  <c:v>44182</c:v>
                </c:pt>
                <c:pt idx="331">
                  <c:v>44183</c:v>
                </c:pt>
                <c:pt idx="332">
                  <c:v>44184</c:v>
                </c:pt>
                <c:pt idx="333">
                  <c:v>44185</c:v>
                </c:pt>
                <c:pt idx="334">
                  <c:v>44186</c:v>
                </c:pt>
                <c:pt idx="335">
                  <c:v>44187</c:v>
                </c:pt>
                <c:pt idx="336">
                  <c:v>44188</c:v>
                </c:pt>
                <c:pt idx="337">
                  <c:v>44189</c:v>
                </c:pt>
                <c:pt idx="338">
                  <c:v>44190</c:v>
                </c:pt>
                <c:pt idx="339">
                  <c:v>44191</c:v>
                </c:pt>
                <c:pt idx="340">
                  <c:v>44192</c:v>
                </c:pt>
                <c:pt idx="341">
                  <c:v>44193</c:v>
                </c:pt>
                <c:pt idx="342">
                  <c:v>44194</c:v>
                </c:pt>
                <c:pt idx="343">
                  <c:v>44195</c:v>
                </c:pt>
                <c:pt idx="344">
                  <c:v>44196</c:v>
                </c:pt>
                <c:pt idx="345">
                  <c:v>44197</c:v>
                </c:pt>
                <c:pt idx="346">
                  <c:v>44198</c:v>
                </c:pt>
                <c:pt idx="347">
                  <c:v>44199</c:v>
                </c:pt>
                <c:pt idx="348">
                  <c:v>44200</c:v>
                </c:pt>
                <c:pt idx="349">
                  <c:v>44201</c:v>
                </c:pt>
                <c:pt idx="350">
                  <c:v>44202</c:v>
                </c:pt>
                <c:pt idx="351">
                  <c:v>44203</c:v>
                </c:pt>
                <c:pt idx="352">
                  <c:v>44204</c:v>
                </c:pt>
                <c:pt idx="353">
                  <c:v>44205</c:v>
                </c:pt>
                <c:pt idx="354">
                  <c:v>44206</c:v>
                </c:pt>
                <c:pt idx="355">
                  <c:v>44207</c:v>
                </c:pt>
                <c:pt idx="356">
                  <c:v>44208</c:v>
                </c:pt>
                <c:pt idx="357">
                  <c:v>44209</c:v>
                </c:pt>
                <c:pt idx="358">
                  <c:v>44210</c:v>
                </c:pt>
                <c:pt idx="359">
                  <c:v>44211</c:v>
                </c:pt>
                <c:pt idx="360">
                  <c:v>44212</c:v>
                </c:pt>
                <c:pt idx="361">
                  <c:v>44213</c:v>
                </c:pt>
                <c:pt idx="362">
                  <c:v>44214</c:v>
                </c:pt>
                <c:pt idx="363">
                  <c:v>44215</c:v>
                </c:pt>
                <c:pt idx="364">
                  <c:v>44216</c:v>
                </c:pt>
                <c:pt idx="365">
                  <c:v>44217</c:v>
                </c:pt>
                <c:pt idx="366">
                  <c:v>44218</c:v>
                </c:pt>
                <c:pt idx="367">
                  <c:v>44219</c:v>
                </c:pt>
                <c:pt idx="368">
                  <c:v>44220</c:v>
                </c:pt>
                <c:pt idx="369">
                  <c:v>44221</c:v>
                </c:pt>
                <c:pt idx="370">
                  <c:v>44222</c:v>
                </c:pt>
                <c:pt idx="371">
                  <c:v>44223</c:v>
                </c:pt>
                <c:pt idx="372">
                  <c:v>44224</c:v>
                </c:pt>
                <c:pt idx="373">
                  <c:v>44225</c:v>
                </c:pt>
                <c:pt idx="374">
                  <c:v>44226</c:v>
                </c:pt>
                <c:pt idx="375">
                  <c:v>44227</c:v>
                </c:pt>
                <c:pt idx="376">
                  <c:v>44228</c:v>
                </c:pt>
                <c:pt idx="377">
                  <c:v>44229</c:v>
                </c:pt>
                <c:pt idx="378">
                  <c:v>44230</c:v>
                </c:pt>
                <c:pt idx="379">
                  <c:v>44231</c:v>
                </c:pt>
                <c:pt idx="380">
                  <c:v>44232</c:v>
                </c:pt>
                <c:pt idx="381">
                  <c:v>44233</c:v>
                </c:pt>
                <c:pt idx="382">
                  <c:v>44234</c:v>
                </c:pt>
                <c:pt idx="383">
                  <c:v>44235</c:v>
                </c:pt>
                <c:pt idx="384">
                  <c:v>44236</c:v>
                </c:pt>
                <c:pt idx="385">
                  <c:v>44237</c:v>
                </c:pt>
                <c:pt idx="386">
                  <c:v>44238</c:v>
                </c:pt>
                <c:pt idx="387">
                  <c:v>44239</c:v>
                </c:pt>
                <c:pt idx="388">
                  <c:v>44240</c:v>
                </c:pt>
                <c:pt idx="389">
                  <c:v>44241</c:v>
                </c:pt>
                <c:pt idx="390">
                  <c:v>44242</c:v>
                </c:pt>
                <c:pt idx="391">
                  <c:v>44243</c:v>
                </c:pt>
                <c:pt idx="392">
                  <c:v>44244</c:v>
                </c:pt>
                <c:pt idx="393">
                  <c:v>44245</c:v>
                </c:pt>
                <c:pt idx="394">
                  <c:v>44246</c:v>
                </c:pt>
                <c:pt idx="395">
                  <c:v>44247</c:v>
                </c:pt>
                <c:pt idx="396">
                  <c:v>44248</c:v>
                </c:pt>
                <c:pt idx="397">
                  <c:v>44249</c:v>
                </c:pt>
                <c:pt idx="398">
                  <c:v>44250</c:v>
                </c:pt>
                <c:pt idx="399">
                  <c:v>44251</c:v>
                </c:pt>
                <c:pt idx="400">
                  <c:v>44252</c:v>
                </c:pt>
                <c:pt idx="401">
                  <c:v>44253</c:v>
                </c:pt>
                <c:pt idx="402">
                  <c:v>44254</c:v>
                </c:pt>
                <c:pt idx="403">
                  <c:v>44255</c:v>
                </c:pt>
                <c:pt idx="404">
                  <c:v>44256</c:v>
                </c:pt>
                <c:pt idx="405">
                  <c:v>44257</c:v>
                </c:pt>
                <c:pt idx="406">
                  <c:v>44258</c:v>
                </c:pt>
                <c:pt idx="407">
                  <c:v>44259</c:v>
                </c:pt>
                <c:pt idx="408">
                  <c:v>44260</c:v>
                </c:pt>
                <c:pt idx="409">
                  <c:v>44261</c:v>
                </c:pt>
                <c:pt idx="410">
                  <c:v>44262</c:v>
                </c:pt>
                <c:pt idx="411">
                  <c:v>44263</c:v>
                </c:pt>
                <c:pt idx="412">
                  <c:v>44264</c:v>
                </c:pt>
                <c:pt idx="413">
                  <c:v>44265</c:v>
                </c:pt>
                <c:pt idx="414">
                  <c:v>44266</c:v>
                </c:pt>
                <c:pt idx="415">
                  <c:v>44267</c:v>
                </c:pt>
                <c:pt idx="416">
                  <c:v>44268</c:v>
                </c:pt>
                <c:pt idx="417">
                  <c:v>44269</c:v>
                </c:pt>
                <c:pt idx="418">
                  <c:v>44270</c:v>
                </c:pt>
                <c:pt idx="419">
                  <c:v>44271</c:v>
                </c:pt>
                <c:pt idx="420">
                  <c:v>44272</c:v>
                </c:pt>
                <c:pt idx="421">
                  <c:v>44273</c:v>
                </c:pt>
                <c:pt idx="422">
                  <c:v>44274</c:v>
                </c:pt>
                <c:pt idx="423">
                  <c:v>44275</c:v>
                </c:pt>
                <c:pt idx="424">
                  <c:v>44276</c:v>
                </c:pt>
                <c:pt idx="425">
                  <c:v>44277</c:v>
                </c:pt>
                <c:pt idx="426">
                  <c:v>44278</c:v>
                </c:pt>
                <c:pt idx="427">
                  <c:v>44279</c:v>
                </c:pt>
                <c:pt idx="428">
                  <c:v>44280</c:v>
                </c:pt>
                <c:pt idx="429">
                  <c:v>44281</c:v>
                </c:pt>
                <c:pt idx="430">
                  <c:v>44282</c:v>
                </c:pt>
                <c:pt idx="431">
                  <c:v>44283</c:v>
                </c:pt>
                <c:pt idx="432">
                  <c:v>44284</c:v>
                </c:pt>
                <c:pt idx="433">
                  <c:v>44285</c:v>
                </c:pt>
                <c:pt idx="434">
                  <c:v>44286</c:v>
                </c:pt>
                <c:pt idx="435">
                  <c:v>44287</c:v>
                </c:pt>
                <c:pt idx="436">
                  <c:v>44288</c:v>
                </c:pt>
                <c:pt idx="437">
                  <c:v>44289</c:v>
                </c:pt>
                <c:pt idx="438">
                  <c:v>44290</c:v>
                </c:pt>
                <c:pt idx="439">
                  <c:v>44291</c:v>
                </c:pt>
                <c:pt idx="440">
                  <c:v>44292</c:v>
                </c:pt>
                <c:pt idx="441">
                  <c:v>44293</c:v>
                </c:pt>
                <c:pt idx="442">
                  <c:v>44294</c:v>
                </c:pt>
                <c:pt idx="443">
                  <c:v>44295</c:v>
                </c:pt>
                <c:pt idx="444">
                  <c:v>44296</c:v>
                </c:pt>
                <c:pt idx="445">
                  <c:v>44297</c:v>
                </c:pt>
                <c:pt idx="446">
                  <c:v>44298</c:v>
                </c:pt>
                <c:pt idx="447">
                  <c:v>44299</c:v>
                </c:pt>
                <c:pt idx="448">
                  <c:v>44300</c:v>
                </c:pt>
                <c:pt idx="449">
                  <c:v>44301</c:v>
                </c:pt>
                <c:pt idx="450">
                  <c:v>44302</c:v>
                </c:pt>
                <c:pt idx="451">
                  <c:v>44303</c:v>
                </c:pt>
                <c:pt idx="452">
                  <c:v>44304</c:v>
                </c:pt>
                <c:pt idx="453">
                  <c:v>44305</c:v>
                </c:pt>
                <c:pt idx="454">
                  <c:v>44306</c:v>
                </c:pt>
                <c:pt idx="455">
                  <c:v>44307</c:v>
                </c:pt>
                <c:pt idx="456">
                  <c:v>44308</c:v>
                </c:pt>
                <c:pt idx="457">
                  <c:v>44309</c:v>
                </c:pt>
                <c:pt idx="458">
                  <c:v>44310</c:v>
                </c:pt>
                <c:pt idx="459">
                  <c:v>44311</c:v>
                </c:pt>
                <c:pt idx="460">
                  <c:v>44312</c:v>
                </c:pt>
                <c:pt idx="461">
                  <c:v>44313</c:v>
                </c:pt>
                <c:pt idx="462">
                  <c:v>44314</c:v>
                </c:pt>
                <c:pt idx="463">
                  <c:v>44315</c:v>
                </c:pt>
                <c:pt idx="464">
                  <c:v>44316</c:v>
                </c:pt>
                <c:pt idx="465">
                  <c:v>44317</c:v>
                </c:pt>
                <c:pt idx="466">
                  <c:v>44318</c:v>
                </c:pt>
                <c:pt idx="467">
                  <c:v>44319</c:v>
                </c:pt>
                <c:pt idx="468">
                  <c:v>44320</c:v>
                </c:pt>
                <c:pt idx="469">
                  <c:v>44321</c:v>
                </c:pt>
                <c:pt idx="470">
                  <c:v>44322</c:v>
                </c:pt>
                <c:pt idx="471">
                  <c:v>44323</c:v>
                </c:pt>
                <c:pt idx="472">
                  <c:v>44324</c:v>
                </c:pt>
                <c:pt idx="473">
                  <c:v>44325</c:v>
                </c:pt>
                <c:pt idx="474">
                  <c:v>44326</c:v>
                </c:pt>
                <c:pt idx="475">
                  <c:v>44327</c:v>
                </c:pt>
                <c:pt idx="476">
                  <c:v>44328</c:v>
                </c:pt>
                <c:pt idx="477">
                  <c:v>44329</c:v>
                </c:pt>
                <c:pt idx="478">
                  <c:v>44330</c:v>
                </c:pt>
                <c:pt idx="479">
                  <c:v>44331</c:v>
                </c:pt>
                <c:pt idx="480">
                  <c:v>44332</c:v>
                </c:pt>
                <c:pt idx="481">
                  <c:v>44333</c:v>
                </c:pt>
                <c:pt idx="482">
                  <c:v>44334</c:v>
                </c:pt>
                <c:pt idx="483">
                  <c:v>44335</c:v>
                </c:pt>
                <c:pt idx="484">
                  <c:v>44336</c:v>
                </c:pt>
                <c:pt idx="485">
                  <c:v>44337</c:v>
                </c:pt>
                <c:pt idx="486">
                  <c:v>44338</c:v>
                </c:pt>
                <c:pt idx="487">
                  <c:v>44339</c:v>
                </c:pt>
              </c:numCache>
            </c:numRef>
          </c:cat>
          <c:val>
            <c:numRef>
              <c:f>Лист5!$E$1:$E$488</c:f>
              <c:numCache>
                <c:formatCode>General</c:formatCode>
                <c:ptCount val="48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13</c:v>
                </c:pt>
                <c:pt idx="21">
                  <c:v>13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17</c:v>
                </c:pt>
                <c:pt idx="37">
                  <c:v>17</c:v>
                </c:pt>
                <c:pt idx="38">
                  <c:v>25</c:v>
                </c:pt>
                <c:pt idx="39">
                  <c:v>32</c:v>
                </c:pt>
                <c:pt idx="40">
                  <c:v>55</c:v>
                </c:pt>
                <c:pt idx="41">
                  <c:v>74</c:v>
                </c:pt>
                <c:pt idx="42">
                  <c:v>107</c:v>
                </c:pt>
                <c:pt idx="43">
                  <c:v>184</c:v>
                </c:pt>
                <c:pt idx="44">
                  <c:v>237</c:v>
                </c:pt>
                <c:pt idx="45">
                  <c:v>403</c:v>
                </c:pt>
                <c:pt idx="46">
                  <c:v>519</c:v>
                </c:pt>
                <c:pt idx="47">
                  <c:v>594</c:v>
                </c:pt>
                <c:pt idx="48">
                  <c:v>782</c:v>
                </c:pt>
                <c:pt idx="49">
                  <c:v>1147</c:v>
                </c:pt>
                <c:pt idx="50">
                  <c:v>1586</c:v>
                </c:pt>
                <c:pt idx="51">
                  <c:v>2219</c:v>
                </c:pt>
                <c:pt idx="52">
                  <c:v>2978</c:v>
                </c:pt>
                <c:pt idx="53">
                  <c:v>3212</c:v>
                </c:pt>
                <c:pt idx="54">
                  <c:v>4679</c:v>
                </c:pt>
                <c:pt idx="55">
                  <c:v>6512</c:v>
                </c:pt>
                <c:pt idx="56">
                  <c:v>9169</c:v>
                </c:pt>
                <c:pt idx="57">
                  <c:v>13663</c:v>
                </c:pt>
                <c:pt idx="58">
                  <c:v>20030</c:v>
                </c:pt>
                <c:pt idx="59">
                  <c:v>26025</c:v>
                </c:pt>
                <c:pt idx="60">
                  <c:v>34898</c:v>
                </c:pt>
                <c:pt idx="61">
                  <c:v>46136</c:v>
                </c:pt>
                <c:pt idx="62">
                  <c:v>56755</c:v>
                </c:pt>
                <c:pt idx="63">
                  <c:v>68837</c:v>
                </c:pt>
                <c:pt idx="64">
                  <c:v>86693</c:v>
                </c:pt>
                <c:pt idx="65">
                  <c:v>105383</c:v>
                </c:pt>
                <c:pt idx="66">
                  <c:v>125013</c:v>
                </c:pt>
                <c:pt idx="67">
                  <c:v>143912</c:v>
                </c:pt>
                <c:pt idx="68">
                  <c:v>165987</c:v>
                </c:pt>
                <c:pt idx="69">
                  <c:v>192301</c:v>
                </c:pt>
                <c:pt idx="70">
                  <c:v>224560</c:v>
                </c:pt>
                <c:pt idx="71">
                  <c:v>256792</c:v>
                </c:pt>
                <c:pt idx="72">
                  <c:v>289087</c:v>
                </c:pt>
                <c:pt idx="73">
                  <c:v>321477</c:v>
                </c:pt>
                <c:pt idx="74">
                  <c:v>351354</c:v>
                </c:pt>
                <c:pt idx="75">
                  <c:v>382747</c:v>
                </c:pt>
                <c:pt idx="76">
                  <c:v>413516</c:v>
                </c:pt>
                <c:pt idx="77">
                  <c:v>444731</c:v>
                </c:pt>
                <c:pt idx="78">
                  <c:v>480667</c:v>
                </c:pt>
                <c:pt idx="79">
                  <c:v>515081</c:v>
                </c:pt>
                <c:pt idx="80">
                  <c:v>544183</c:v>
                </c:pt>
                <c:pt idx="81">
                  <c:v>571440</c:v>
                </c:pt>
                <c:pt idx="82">
                  <c:v>598380</c:v>
                </c:pt>
                <c:pt idx="83">
                  <c:v>627205</c:v>
                </c:pt>
                <c:pt idx="84">
                  <c:v>652611</c:v>
                </c:pt>
                <c:pt idx="85">
                  <c:v>682626</c:v>
                </c:pt>
                <c:pt idx="86">
                  <c:v>715656</c:v>
                </c:pt>
                <c:pt idx="87">
                  <c:v>743588</c:v>
                </c:pt>
                <c:pt idx="88">
                  <c:v>769684</c:v>
                </c:pt>
                <c:pt idx="89">
                  <c:v>799512</c:v>
                </c:pt>
                <c:pt idx="90">
                  <c:v>825429</c:v>
                </c:pt>
                <c:pt idx="91">
                  <c:v>854288</c:v>
                </c:pt>
                <c:pt idx="92">
                  <c:v>887858</c:v>
                </c:pt>
                <c:pt idx="93">
                  <c:v>920185</c:v>
                </c:pt>
                <c:pt idx="94">
                  <c:v>950581</c:v>
                </c:pt>
                <c:pt idx="95">
                  <c:v>977082</c:v>
                </c:pt>
                <c:pt idx="96">
                  <c:v>1000785</c:v>
                </c:pt>
                <c:pt idx="97">
                  <c:v>1025362</c:v>
                </c:pt>
                <c:pt idx="98">
                  <c:v>1051800</c:v>
                </c:pt>
                <c:pt idx="99">
                  <c:v>1081020</c:v>
                </c:pt>
                <c:pt idx="100">
                  <c:v>1115946</c:v>
                </c:pt>
                <c:pt idx="101">
                  <c:v>1143296</c:v>
                </c:pt>
                <c:pt idx="102">
                  <c:v>1167593</c:v>
                </c:pt>
                <c:pt idx="103">
                  <c:v>1191678</c:v>
                </c:pt>
                <c:pt idx="104">
                  <c:v>1216209</c:v>
                </c:pt>
                <c:pt idx="105">
                  <c:v>1240769</c:v>
                </c:pt>
                <c:pt idx="106">
                  <c:v>1268180</c:v>
                </c:pt>
                <c:pt idx="107">
                  <c:v>1295019</c:v>
                </c:pt>
                <c:pt idx="108">
                  <c:v>1320155</c:v>
                </c:pt>
                <c:pt idx="109">
                  <c:v>1339022</c:v>
                </c:pt>
                <c:pt idx="110">
                  <c:v>1358293</c:v>
                </c:pt>
                <c:pt idx="111">
                  <c:v>1381241</c:v>
                </c:pt>
                <c:pt idx="112">
                  <c:v>1401649</c:v>
                </c:pt>
                <c:pt idx="113">
                  <c:v>1428467</c:v>
                </c:pt>
                <c:pt idx="114">
                  <c:v>1453214</c:v>
                </c:pt>
                <c:pt idx="115">
                  <c:v>1477373</c:v>
                </c:pt>
                <c:pt idx="116">
                  <c:v>1495736</c:v>
                </c:pt>
                <c:pt idx="117">
                  <c:v>1518126</c:v>
                </c:pt>
                <c:pt idx="118">
                  <c:v>1539133</c:v>
                </c:pt>
                <c:pt idx="119">
                  <c:v>1561830</c:v>
                </c:pt>
                <c:pt idx="120">
                  <c:v>1587596</c:v>
                </c:pt>
                <c:pt idx="121">
                  <c:v>1611253</c:v>
                </c:pt>
                <c:pt idx="122">
                  <c:v>1632364</c:v>
                </c:pt>
                <c:pt idx="123">
                  <c:v>1652431</c:v>
                </c:pt>
                <c:pt idx="124">
                  <c:v>1671104</c:v>
                </c:pt>
                <c:pt idx="125">
                  <c:v>1690754</c:v>
                </c:pt>
                <c:pt idx="126">
                  <c:v>1709303</c:v>
                </c:pt>
                <c:pt idx="127">
                  <c:v>1731625</c:v>
                </c:pt>
                <c:pt idx="128">
                  <c:v>1756098</c:v>
                </c:pt>
                <c:pt idx="129">
                  <c:v>1779731</c:v>
                </c:pt>
                <c:pt idx="130">
                  <c:v>1798718</c:v>
                </c:pt>
                <c:pt idx="131">
                  <c:v>1816154</c:v>
                </c:pt>
                <c:pt idx="132">
                  <c:v>1837656</c:v>
                </c:pt>
                <c:pt idx="133">
                  <c:v>1857511</c:v>
                </c:pt>
                <c:pt idx="134">
                  <c:v>1879150</c:v>
                </c:pt>
                <c:pt idx="135">
                  <c:v>1904550</c:v>
                </c:pt>
                <c:pt idx="136">
                  <c:v>1925710</c:v>
                </c:pt>
                <c:pt idx="137">
                  <c:v>1943626</c:v>
                </c:pt>
                <c:pt idx="138">
                  <c:v>1961263</c:v>
                </c:pt>
                <c:pt idx="139">
                  <c:v>1979647</c:v>
                </c:pt>
                <c:pt idx="140">
                  <c:v>2000757</c:v>
                </c:pt>
                <c:pt idx="141">
                  <c:v>2023890</c:v>
                </c:pt>
                <c:pt idx="142">
                  <c:v>2048756</c:v>
                </c:pt>
                <c:pt idx="143">
                  <c:v>2073964</c:v>
                </c:pt>
                <c:pt idx="144">
                  <c:v>2092912</c:v>
                </c:pt>
                <c:pt idx="145">
                  <c:v>2112731</c:v>
                </c:pt>
                <c:pt idx="146">
                  <c:v>2136401</c:v>
                </c:pt>
                <c:pt idx="147">
                  <c:v>2163465</c:v>
                </c:pt>
                <c:pt idx="148">
                  <c:v>2191991</c:v>
                </c:pt>
                <c:pt idx="149">
                  <c:v>2223553</c:v>
                </c:pt>
                <c:pt idx="150">
                  <c:v>2255823</c:v>
                </c:pt>
                <c:pt idx="151">
                  <c:v>2280971</c:v>
                </c:pt>
                <c:pt idx="152">
                  <c:v>2313123</c:v>
                </c:pt>
                <c:pt idx="153">
                  <c:v>2350198</c:v>
                </c:pt>
                <c:pt idx="154">
                  <c:v>2386074</c:v>
                </c:pt>
                <c:pt idx="155">
                  <c:v>2426391</c:v>
                </c:pt>
                <c:pt idx="156">
                  <c:v>2472385</c:v>
                </c:pt>
                <c:pt idx="157">
                  <c:v>2513731</c:v>
                </c:pt>
                <c:pt idx="158">
                  <c:v>2554461</c:v>
                </c:pt>
                <c:pt idx="159">
                  <c:v>2595744</c:v>
                </c:pt>
                <c:pt idx="160">
                  <c:v>2642174</c:v>
                </c:pt>
                <c:pt idx="161">
                  <c:v>2693993</c:v>
                </c:pt>
                <c:pt idx="162">
                  <c:v>2750622</c:v>
                </c:pt>
                <c:pt idx="163">
                  <c:v>2801983</c:v>
                </c:pt>
                <c:pt idx="164">
                  <c:v>2847664</c:v>
                </c:pt>
                <c:pt idx="165">
                  <c:v>2898432</c:v>
                </c:pt>
                <c:pt idx="166">
                  <c:v>2941517</c:v>
                </c:pt>
                <c:pt idx="167">
                  <c:v>3002171</c:v>
                </c:pt>
                <c:pt idx="168">
                  <c:v>3062290</c:v>
                </c:pt>
                <c:pt idx="169">
                  <c:v>3124786</c:v>
                </c:pt>
                <c:pt idx="170">
                  <c:v>3192841</c:v>
                </c:pt>
                <c:pt idx="171">
                  <c:v>3252874</c:v>
                </c:pt>
                <c:pt idx="172">
                  <c:v>3311312</c:v>
                </c:pt>
                <c:pt idx="173">
                  <c:v>3370208</c:v>
                </c:pt>
                <c:pt idx="174">
                  <c:v>3438244</c:v>
                </c:pt>
                <c:pt idx="175">
                  <c:v>3506364</c:v>
                </c:pt>
                <c:pt idx="176">
                  <c:v>3582184</c:v>
                </c:pt>
                <c:pt idx="177">
                  <c:v>3654445</c:v>
                </c:pt>
                <c:pt idx="178">
                  <c:v>3716980</c:v>
                </c:pt>
                <c:pt idx="179">
                  <c:v>3777456</c:v>
                </c:pt>
                <c:pt idx="180">
                  <c:v>3839546</c:v>
                </c:pt>
                <c:pt idx="181">
                  <c:v>3904066</c:v>
                </c:pt>
                <c:pt idx="182">
                  <c:v>3974630</c:v>
                </c:pt>
                <c:pt idx="183">
                  <c:v>4043070</c:v>
                </c:pt>
                <c:pt idx="184">
                  <c:v>4116393</c:v>
                </c:pt>
                <c:pt idx="185">
                  <c:v>4181308</c:v>
                </c:pt>
                <c:pt idx="186">
                  <c:v>4236083</c:v>
                </c:pt>
                <c:pt idx="187">
                  <c:v>4292934</c:v>
                </c:pt>
                <c:pt idx="188">
                  <c:v>4359391</c:v>
                </c:pt>
                <c:pt idx="189">
                  <c:v>4431244</c:v>
                </c:pt>
                <c:pt idx="190">
                  <c:v>4498701</c:v>
                </c:pt>
                <c:pt idx="191">
                  <c:v>4567420</c:v>
                </c:pt>
                <c:pt idx="192">
                  <c:v>4623604</c:v>
                </c:pt>
                <c:pt idx="193">
                  <c:v>4669149</c:v>
                </c:pt>
                <c:pt idx="194">
                  <c:v>4714678</c:v>
                </c:pt>
                <c:pt idx="195">
                  <c:v>4773479</c:v>
                </c:pt>
                <c:pt idx="196">
                  <c:v>4827936</c:v>
                </c:pt>
                <c:pt idx="197">
                  <c:v>4887293</c:v>
                </c:pt>
                <c:pt idx="198">
                  <c:v>4946590</c:v>
                </c:pt>
                <c:pt idx="199">
                  <c:v>5000709</c:v>
                </c:pt>
                <c:pt idx="200">
                  <c:v>5046463</c:v>
                </c:pt>
                <c:pt idx="201">
                  <c:v>5094087</c:v>
                </c:pt>
                <c:pt idx="202">
                  <c:v>5142088</c:v>
                </c:pt>
                <c:pt idx="203">
                  <c:v>5198137</c:v>
                </c:pt>
                <c:pt idx="204">
                  <c:v>5249451</c:v>
                </c:pt>
                <c:pt idx="205">
                  <c:v>5314791</c:v>
                </c:pt>
                <c:pt idx="206">
                  <c:v>5361712</c:v>
                </c:pt>
                <c:pt idx="207">
                  <c:v>5400904</c:v>
                </c:pt>
                <c:pt idx="208">
                  <c:v>5437580</c:v>
                </c:pt>
                <c:pt idx="209">
                  <c:v>5482614</c:v>
                </c:pt>
                <c:pt idx="210">
                  <c:v>5529973</c:v>
                </c:pt>
                <c:pt idx="211">
                  <c:v>5574013</c:v>
                </c:pt>
                <c:pt idx="212">
                  <c:v>5622842</c:v>
                </c:pt>
                <c:pt idx="213">
                  <c:v>5665887</c:v>
                </c:pt>
                <c:pt idx="214">
                  <c:v>5700119</c:v>
                </c:pt>
                <c:pt idx="215">
                  <c:v>5736641</c:v>
                </c:pt>
                <c:pt idx="216">
                  <c:v>5777001</c:v>
                </c:pt>
                <c:pt idx="217">
                  <c:v>5822167</c:v>
                </c:pt>
                <c:pt idx="218">
                  <c:v>5867547</c:v>
                </c:pt>
                <c:pt idx="219">
                  <c:v>5914395</c:v>
                </c:pt>
                <c:pt idx="220">
                  <c:v>5957126</c:v>
                </c:pt>
                <c:pt idx="221">
                  <c:v>5991507</c:v>
                </c:pt>
                <c:pt idx="222">
                  <c:v>6026895</c:v>
                </c:pt>
                <c:pt idx="223">
                  <c:v>6068759</c:v>
                </c:pt>
                <c:pt idx="224">
                  <c:v>6109773</c:v>
                </c:pt>
                <c:pt idx="225">
                  <c:v>6153983</c:v>
                </c:pt>
                <c:pt idx="226">
                  <c:v>6204376</c:v>
                </c:pt>
                <c:pt idx="227">
                  <c:v>6247464</c:v>
                </c:pt>
                <c:pt idx="228">
                  <c:v>6278633</c:v>
                </c:pt>
                <c:pt idx="229">
                  <c:v>6302200</c:v>
                </c:pt>
                <c:pt idx="230">
                  <c:v>6329593</c:v>
                </c:pt>
                <c:pt idx="231">
                  <c:v>6363650</c:v>
                </c:pt>
                <c:pt idx="232">
                  <c:v>6399723</c:v>
                </c:pt>
                <c:pt idx="233">
                  <c:v>6447501</c:v>
                </c:pt>
                <c:pt idx="234">
                  <c:v>6488563</c:v>
                </c:pt>
                <c:pt idx="235">
                  <c:v>6522914</c:v>
                </c:pt>
                <c:pt idx="236">
                  <c:v>6557342</c:v>
                </c:pt>
                <c:pt idx="237">
                  <c:v>6596849</c:v>
                </c:pt>
                <c:pt idx="238">
                  <c:v>6635867</c:v>
                </c:pt>
                <c:pt idx="239">
                  <c:v>6681004</c:v>
                </c:pt>
                <c:pt idx="240">
                  <c:v>6730288</c:v>
                </c:pt>
                <c:pt idx="241">
                  <c:v>6772447</c:v>
                </c:pt>
                <c:pt idx="242">
                  <c:v>6810862</c:v>
                </c:pt>
                <c:pt idx="243">
                  <c:v>6862834</c:v>
                </c:pt>
                <c:pt idx="244">
                  <c:v>6902696</c:v>
                </c:pt>
                <c:pt idx="245">
                  <c:v>6941758</c:v>
                </c:pt>
                <c:pt idx="246">
                  <c:v>6988869</c:v>
                </c:pt>
                <c:pt idx="247">
                  <c:v>7037151</c:v>
                </c:pt>
                <c:pt idx="248">
                  <c:v>7081803</c:v>
                </c:pt>
                <c:pt idx="249">
                  <c:v>7119311</c:v>
                </c:pt>
                <c:pt idx="250">
                  <c:v>7152546</c:v>
                </c:pt>
                <c:pt idx="251">
                  <c:v>7195994</c:v>
                </c:pt>
                <c:pt idx="252">
                  <c:v>7235428</c:v>
                </c:pt>
                <c:pt idx="253">
                  <c:v>7281081</c:v>
                </c:pt>
                <c:pt idx="254">
                  <c:v>7336043</c:v>
                </c:pt>
                <c:pt idx="255">
                  <c:v>7384578</c:v>
                </c:pt>
                <c:pt idx="256">
                  <c:v>7420293</c:v>
                </c:pt>
                <c:pt idx="257">
                  <c:v>7459742</c:v>
                </c:pt>
                <c:pt idx="258">
                  <c:v>7504998</c:v>
                </c:pt>
                <c:pt idx="259">
                  <c:v>7556060</c:v>
                </c:pt>
                <c:pt idx="260">
                  <c:v>7614653</c:v>
                </c:pt>
                <c:pt idx="261">
                  <c:v>7671034</c:v>
                </c:pt>
                <c:pt idx="262">
                  <c:v>7725952</c:v>
                </c:pt>
                <c:pt idx="263">
                  <c:v>7771893</c:v>
                </c:pt>
                <c:pt idx="264">
                  <c:v>7813735</c:v>
                </c:pt>
                <c:pt idx="265">
                  <c:v>7865983</c:v>
                </c:pt>
                <c:pt idx="266">
                  <c:v>7925748</c:v>
                </c:pt>
                <c:pt idx="267">
                  <c:v>7990636</c:v>
                </c:pt>
                <c:pt idx="268">
                  <c:v>8059782</c:v>
                </c:pt>
                <c:pt idx="269">
                  <c:v>8116518</c:v>
                </c:pt>
                <c:pt idx="270">
                  <c:v>8165858</c:v>
                </c:pt>
                <c:pt idx="271">
                  <c:v>8233610</c:v>
                </c:pt>
                <c:pt idx="272">
                  <c:v>8295581</c:v>
                </c:pt>
                <c:pt idx="273">
                  <c:v>8358864</c:v>
                </c:pt>
                <c:pt idx="274">
                  <c:v>8435164</c:v>
                </c:pt>
                <c:pt idx="275">
                  <c:v>8517113</c:v>
                </c:pt>
                <c:pt idx="276">
                  <c:v>8599842</c:v>
                </c:pt>
                <c:pt idx="277">
                  <c:v>8661982</c:v>
                </c:pt>
                <c:pt idx="278">
                  <c:v>8729385</c:v>
                </c:pt>
                <c:pt idx="279">
                  <c:v>8806228</c:v>
                </c:pt>
                <c:pt idx="280">
                  <c:v>8885632</c:v>
                </c:pt>
                <c:pt idx="281">
                  <c:v>8976684</c:v>
                </c:pt>
                <c:pt idx="282">
                  <c:v>9075924</c:v>
                </c:pt>
                <c:pt idx="283">
                  <c:v>9165619</c:v>
                </c:pt>
                <c:pt idx="284">
                  <c:v>9270467</c:v>
                </c:pt>
                <c:pt idx="285">
                  <c:v>9355775</c:v>
                </c:pt>
                <c:pt idx="286">
                  <c:v>9482891</c:v>
                </c:pt>
                <c:pt idx="287">
                  <c:v>9587499</c:v>
                </c:pt>
                <c:pt idx="288">
                  <c:v>9716853</c:v>
                </c:pt>
                <c:pt idx="289">
                  <c:v>9844858</c:v>
                </c:pt>
                <c:pt idx="290">
                  <c:v>9972308</c:v>
                </c:pt>
                <c:pt idx="291">
                  <c:v>10087380</c:v>
                </c:pt>
                <c:pt idx="292">
                  <c:v>10207953</c:v>
                </c:pt>
                <c:pt idx="293">
                  <c:v>10348449</c:v>
                </c:pt>
                <c:pt idx="294">
                  <c:v>10495075</c:v>
                </c:pt>
                <c:pt idx="295">
                  <c:v>10659914</c:v>
                </c:pt>
                <c:pt idx="296">
                  <c:v>10840303</c:v>
                </c:pt>
                <c:pt idx="297">
                  <c:v>11008064</c:v>
                </c:pt>
                <c:pt idx="298">
                  <c:v>11144288</c:v>
                </c:pt>
                <c:pt idx="299">
                  <c:v>11307233</c:v>
                </c:pt>
                <c:pt idx="300">
                  <c:v>11471155</c:v>
                </c:pt>
                <c:pt idx="301">
                  <c:v>11644332</c:v>
                </c:pt>
                <c:pt idx="302">
                  <c:v>11835880</c:v>
                </c:pt>
                <c:pt idx="303">
                  <c:v>12034177</c:v>
                </c:pt>
                <c:pt idx="304">
                  <c:v>12213451</c:v>
                </c:pt>
                <c:pt idx="305">
                  <c:v>12360235</c:v>
                </c:pt>
                <c:pt idx="306">
                  <c:v>12534684</c:v>
                </c:pt>
                <c:pt idx="307">
                  <c:v>12710198</c:v>
                </c:pt>
                <c:pt idx="308">
                  <c:v>12893485</c:v>
                </c:pt>
                <c:pt idx="309">
                  <c:v>13005807</c:v>
                </c:pt>
                <c:pt idx="310">
                  <c:v>13213995</c:v>
                </c:pt>
                <c:pt idx="311">
                  <c:v>13369528</c:v>
                </c:pt>
                <c:pt idx="312">
                  <c:v>13509762</c:v>
                </c:pt>
                <c:pt idx="313">
                  <c:v>13670332</c:v>
                </c:pt>
                <c:pt idx="314">
                  <c:v>13858551</c:v>
                </c:pt>
                <c:pt idx="315">
                  <c:v>14061108</c:v>
                </c:pt>
                <c:pt idx="316">
                  <c:v>14284721</c:v>
                </c:pt>
                <c:pt idx="317">
                  <c:v>14517506</c:v>
                </c:pt>
                <c:pt idx="318">
                  <c:v>14733048</c:v>
                </c:pt>
                <c:pt idx="319">
                  <c:v>14914060</c:v>
                </c:pt>
                <c:pt idx="320">
                  <c:v>15108918</c:v>
                </c:pt>
                <c:pt idx="321">
                  <c:v>15333410</c:v>
                </c:pt>
                <c:pt idx="322">
                  <c:v>15555949</c:v>
                </c:pt>
                <c:pt idx="323">
                  <c:v>15787464</c:v>
                </c:pt>
                <c:pt idx="324">
                  <c:v>16027441</c:v>
                </c:pt>
                <c:pt idx="325">
                  <c:v>16245026</c:v>
                </c:pt>
                <c:pt idx="326">
                  <c:v>16432729</c:v>
                </c:pt>
                <c:pt idx="327">
                  <c:v>16627550</c:v>
                </c:pt>
                <c:pt idx="328">
                  <c:v>16836556</c:v>
                </c:pt>
                <c:pt idx="329">
                  <c:v>17083256</c:v>
                </c:pt>
                <c:pt idx="330">
                  <c:v>17322981</c:v>
                </c:pt>
                <c:pt idx="331">
                  <c:v>17574950</c:v>
                </c:pt>
                <c:pt idx="332">
                  <c:v>17766856</c:v>
                </c:pt>
                <c:pt idx="333">
                  <c:v>17954675</c:v>
                </c:pt>
                <c:pt idx="334">
                  <c:v>18153724</c:v>
                </c:pt>
                <c:pt idx="335">
                  <c:v>18351735</c:v>
                </c:pt>
                <c:pt idx="336">
                  <c:v>18581353</c:v>
                </c:pt>
                <c:pt idx="337">
                  <c:v>18775557</c:v>
                </c:pt>
                <c:pt idx="338">
                  <c:v>18873203</c:v>
                </c:pt>
                <c:pt idx="339">
                  <c:v>19099491</c:v>
                </c:pt>
                <c:pt idx="340">
                  <c:v>19255126</c:v>
                </c:pt>
                <c:pt idx="341">
                  <c:v>19429760</c:v>
                </c:pt>
                <c:pt idx="342">
                  <c:v>19630012</c:v>
                </c:pt>
                <c:pt idx="343">
                  <c:v>19863696</c:v>
                </c:pt>
                <c:pt idx="344">
                  <c:v>20099363</c:v>
                </c:pt>
                <c:pt idx="345">
                  <c:v>20252991</c:v>
                </c:pt>
                <c:pt idx="346">
                  <c:v>20553301</c:v>
                </c:pt>
                <c:pt idx="347">
                  <c:v>20762047</c:v>
                </c:pt>
                <c:pt idx="348">
                  <c:v>20946329</c:v>
                </c:pt>
                <c:pt idx="349">
                  <c:v>21181440</c:v>
                </c:pt>
                <c:pt idx="350">
                  <c:v>21436884</c:v>
                </c:pt>
                <c:pt idx="351">
                  <c:v>21715174</c:v>
                </c:pt>
                <c:pt idx="352">
                  <c:v>22010389</c:v>
                </c:pt>
                <c:pt idx="353">
                  <c:v>22271084</c:v>
                </c:pt>
                <c:pt idx="354">
                  <c:v>22484332</c:v>
                </c:pt>
                <c:pt idx="355">
                  <c:v>22699326</c:v>
                </c:pt>
                <c:pt idx="356">
                  <c:v>22926246</c:v>
                </c:pt>
                <c:pt idx="357">
                  <c:v>23156608</c:v>
                </c:pt>
                <c:pt idx="358">
                  <c:v>23392315</c:v>
                </c:pt>
                <c:pt idx="359">
                  <c:v>23635046</c:v>
                </c:pt>
                <c:pt idx="360">
                  <c:v>23836726</c:v>
                </c:pt>
                <c:pt idx="361">
                  <c:v>24014508</c:v>
                </c:pt>
                <c:pt idx="362">
                  <c:v>24157924</c:v>
                </c:pt>
                <c:pt idx="363">
                  <c:v>24334630</c:v>
                </c:pt>
                <c:pt idx="364">
                  <c:v>24517866</c:v>
                </c:pt>
                <c:pt idx="365">
                  <c:v>24711684</c:v>
                </c:pt>
                <c:pt idx="366">
                  <c:v>24902437</c:v>
                </c:pt>
                <c:pt idx="367">
                  <c:v>25073050</c:v>
                </c:pt>
                <c:pt idx="368">
                  <c:v>25204112</c:v>
                </c:pt>
                <c:pt idx="369">
                  <c:v>25356081</c:v>
                </c:pt>
                <c:pt idx="370">
                  <c:v>25503621</c:v>
                </c:pt>
                <c:pt idx="371">
                  <c:v>25657566</c:v>
                </c:pt>
                <c:pt idx="372">
                  <c:v>25826176</c:v>
                </c:pt>
                <c:pt idx="373">
                  <c:v>25992744</c:v>
                </c:pt>
                <c:pt idx="374">
                  <c:v>26135056</c:v>
                </c:pt>
                <c:pt idx="375">
                  <c:v>26247053</c:v>
                </c:pt>
                <c:pt idx="376">
                  <c:v>26382255</c:v>
                </c:pt>
                <c:pt idx="377">
                  <c:v>26497588</c:v>
                </c:pt>
                <c:pt idx="378">
                  <c:v>26619229</c:v>
                </c:pt>
                <c:pt idx="379">
                  <c:v>26743204</c:v>
                </c:pt>
                <c:pt idx="380">
                  <c:v>26877601</c:v>
                </c:pt>
                <c:pt idx="381">
                  <c:v>26981588</c:v>
                </c:pt>
                <c:pt idx="382">
                  <c:v>27071236</c:v>
                </c:pt>
                <c:pt idx="383">
                  <c:v>27161551</c:v>
                </c:pt>
                <c:pt idx="384">
                  <c:v>27257183</c:v>
                </c:pt>
                <c:pt idx="385">
                  <c:v>27352360</c:v>
                </c:pt>
                <c:pt idx="386">
                  <c:v>27458120</c:v>
                </c:pt>
                <c:pt idx="387">
                  <c:v>27557758</c:v>
                </c:pt>
                <c:pt idx="388">
                  <c:v>27644880</c:v>
                </c:pt>
                <c:pt idx="389">
                  <c:v>27709901</c:v>
                </c:pt>
                <c:pt idx="390">
                  <c:v>27764087</c:v>
                </c:pt>
                <c:pt idx="391">
                  <c:v>27826806</c:v>
                </c:pt>
                <c:pt idx="392">
                  <c:v>27896924</c:v>
                </c:pt>
                <c:pt idx="393">
                  <c:v>27966848</c:v>
                </c:pt>
                <c:pt idx="394">
                  <c:v>28046145</c:v>
                </c:pt>
                <c:pt idx="395">
                  <c:v>28117670</c:v>
                </c:pt>
                <c:pt idx="396">
                  <c:v>28174750</c:v>
                </c:pt>
                <c:pt idx="397">
                  <c:v>28230970</c:v>
                </c:pt>
                <c:pt idx="398">
                  <c:v>28303233</c:v>
                </c:pt>
                <c:pt idx="399">
                  <c:v>28377965</c:v>
                </c:pt>
                <c:pt idx="400">
                  <c:v>28455466</c:v>
                </c:pt>
                <c:pt idx="401">
                  <c:v>28532812</c:v>
                </c:pt>
                <c:pt idx="402">
                  <c:v>28597387</c:v>
                </c:pt>
                <c:pt idx="403">
                  <c:v>28648744</c:v>
                </c:pt>
                <c:pt idx="404">
                  <c:v>28706973</c:v>
                </c:pt>
                <c:pt idx="405">
                  <c:v>28764033</c:v>
                </c:pt>
                <c:pt idx="406">
                  <c:v>28831226</c:v>
                </c:pt>
                <c:pt idx="407">
                  <c:v>28899277</c:v>
                </c:pt>
                <c:pt idx="408">
                  <c:v>28965728</c:v>
                </c:pt>
                <c:pt idx="409">
                  <c:v>29023931</c:v>
                </c:pt>
                <c:pt idx="410">
                  <c:v>29064938</c:v>
                </c:pt>
                <c:pt idx="411">
                  <c:v>29109974</c:v>
                </c:pt>
                <c:pt idx="412">
                  <c:v>29167616</c:v>
                </c:pt>
                <c:pt idx="413">
                  <c:v>29225536</c:v>
                </c:pt>
                <c:pt idx="414">
                  <c:v>29288010</c:v>
                </c:pt>
                <c:pt idx="415">
                  <c:v>29349533</c:v>
                </c:pt>
                <c:pt idx="416">
                  <c:v>29402465</c:v>
                </c:pt>
                <c:pt idx="417">
                  <c:v>29440686</c:v>
                </c:pt>
                <c:pt idx="418">
                  <c:v>29497352</c:v>
                </c:pt>
                <c:pt idx="419">
                  <c:v>29551309</c:v>
                </c:pt>
                <c:pt idx="420">
                  <c:v>29610445</c:v>
                </c:pt>
                <c:pt idx="421">
                  <c:v>29670983</c:v>
                </c:pt>
                <c:pt idx="422">
                  <c:v>29732612</c:v>
                </c:pt>
                <c:pt idx="423">
                  <c:v>29787986</c:v>
                </c:pt>
                <c:pt idx="424">
                  <c:v>29821754</c:v>
                </c:pt>
                <c:pt idx="425">
                  <c:v>29873347</c:v>
                </c:pt>
                <c:pt idx="426">
                  <c:v>29926950</c:v>
                </c:pt>
                <c:pt idx="427">
                  <c:v>30013910</c:v>
                </c:pt>
                <c:pt idx="428">
                  <c:v>30081375</c:v>
                </c:pt>
                <c:pt idx="429">
                  <c:v>30158696</c:v>
                </c:pt>
                <c:pt idx="430">
                  <c:v>30221396</c:v>
                </c:pt>
                <c:pt idx="431">
                  <c:v>30264493</c:v>
                </c:pt>
                <c:pt idx="432">
                  <c:v>30333922</c:v>
                </c:pt>
                <c:pt idx="433">
                  <c:v>30395171</c:v>
                </c:pt>
                <c:pt idx="434">
                  <c:v>30462210</c:v>
                </c:pt>
                <c:pt idx="435">
                  <c:v>30541255</c:v>
                </c:pt>
                <c:pt idx="436">
                  <c:v>30611086</c:v>
                </c:pt>
                <c:pt idx="437">
                  <c:v>30674153</c:v>
                </c:pt>
                <c:pt idx="438">
                  <c:v>30709125</c:v>
                </c:pt>
                <c:pt idx="439">
                  <c:v>30786804</c:v>
                </c:pt>
                <c:pt idx="440">
                  <c:v>30847348</c:v>
                </c:pt>
                <c:pt idx="441">
                  <c:v>30922386</c:v>
                </c:pt>
                <c:pt idx="442">
                  <c:v>31002264</c:v>
                </c:pt>
                <c:pt idx="443">
                  <c:v>31084962</c:v>
                </c:pt>
                <c:pt idx="444">
                  <c:v>31151497</c:v>
                </c:pt>
                <c:pt idx="445">
                  <c:v>31197877</c:v>
                </c:pt>
                <c:pt idx="446">
                  <c:v>31268107</c:v>
                </c:pt>
                <c:pt idx="447">
                  <c:v>31345985</c:v>
                </c:pt>
                <c:pt idx="448">
                  <c:v>31421360</c:v>
                </c:pt>
                <c:pt idx="449">
                  <c:v>31495649</c:v>
                </c:pt>
                <c:pt idx="450">
                  <c:v>31575640</c:v>
                </c:pt>
                <c:pt idx="451">
                  <c:v>31628013</c:v>
                </c:pt>
                <c:pt idx="452">
                  <c:v>31670031</c:v>
                </c:pt>
                <c:pt idx="453">
                  <c:v>31737964</c:v>
                </c:pt>
                <c:pt idx="454">
                  <c:v>31799237</c:v>
                </c:pt>
                <c:pt idx="455">
                  <c:v>31862094</c:v>
                </c:pt>
                <c:pt idx="456">
                  <c:v>31929351</c:v>
                </c:pt>
                <c:pt idx="457">
                  <c:v>31991750</c:v>
                </c:pt>
                <c:pt idx="458">
                  <c:v>32045113</c:v>
                </c:pt>
                <c:pt idx="459">
                  <c:v>32077178</c:v>
                </c:pt>
                <c:pt idx="460">
                  <c:v>32124869</c:v>
                </c:pt>
                <c:pt idx="461">
                  <c:v>32175725</c:v>
                </c:pt>
                <c:pt idx="462">
                  <c:v>32230850</c:v>
                </c:pt>
                <c:pt idx="463">
                  <c:v>32289049</c:v>
                </c:pt>
                <c:pt idx="464">
                  <c:v>32346971</c:v>
                </c:pt>
                <c:pt idx="465">
                  <c:v>32392274</c:v>
                </c:pt>
                <c:pt idx="466">
                  <c:v>32421641</c:v>
                </c:pt>
                <c:pt idx="467">
                  <c:v>32472201</c:v>
                </c:pt>
                <c:pt idx="468">
                  <c:v>32512934</c:v>
                </c:pt>
                <c:pt idx="469">
                  <c:v>32557669</c:v>
                </c:pt>
                <c:pt idx="470">
                  <c:v>32605183</c:v>
                </c:pt>
                <c:pt idx="471">
                  <c:v>32652472</c:v>
                </c:pt>
                <c:pt idx="472">
                  <c:v>32686965</c:v>
                </c:pt>
                <c:pt idx="473">
                  <c:v>32708357</c:v>
                </c:pt>
                <c:pt idx="474">
                  <c:v>32745255</c:v>
                </c:pt>
                <c:pt idx="475">
                  <c:v>32778906</c:v>
                </c:pt>
                <c:pt idx="476">
                  <c:v>32814784</c:v>
                </c:pt>
                <c:pt idx="477">
                  <c:v>32852871</c:v>
                </c:pt>
                <c:pt idx="478">
                  <c:v>32895169</c:v>
                </c:pt>
                <c:pt idx="479">
                  <c:v>32923982</c:v>
                </c:pt>
                <c:pt idx="480">
                  <c:v>32940846</c:v>
                </c:pt>
                <c:pt idx="481">
                  <c:v>32969512</c:v>
                </c:pt>
                <c:pt idx="482">
                  <c:v>32997331</c:v>
                </c:pt>
                <c:pt idx="483">
                  <c:v>33026624</c:v>
                </c:pt>
                <c:pt idx="484">
                  <c:v>33056765</c:v>
                </c:pt>
                <c:pt idx="485">
                  <c:v>33085106</c:v>
                </c:pt>
                <c:pt idx="486">
                  <c:v>33104884</c:v>
                </c:pt>
                <c:pt idx="487">
                  <c:v>33117737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3F-4A6B-9565-879240761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8932671"/>
        <c:axId val="1128933919"/>
      </c:lineChart>
      <c:dateAx>
        <c:axId val="112893267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8933919"/>
        <c:crosses val="autoZero"/>
        <c:auto val="1"/>
        <c:lblOffset val="100"/>
        <c:baseTimeUnit val="days"/>
      </c:dateAx>
      <c:valAx>
        <c:axId val="1128933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8932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18229D-112F-C545-A05B-72E433F21D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288103-30B1-FF43-900F-E25079AACF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8AED455-1E0D-E045-9CBF-9CCA20559653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F8C8B99-F174-F14C-8CCD-0221045C20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A1835EB-B0F6-4F4E-8811-B46321332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260C3-6BEA-C645-B4BC-CB26DFE57D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4AF8CD-C9C3-2744-8D6B-8D7BFADD6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F2D8352-7A20-6648-803C-5F846835F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m.ru/Obraz-zhizni/1438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DF0-AB1F-304B-9B9A-4B433B7973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6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>
            <a:extLst>
              <a:ext uri="{FF2B5EF4-FFF2-40B4-BE49-F238E27FC236}">
                <a16:creationId xmlns:a16="http://schemas.microsoft.com/office/drawing/2014/main" id="{4505E70A-6BDD-C142-BBFC-C50714422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Заметки 2">
            <a:extLst>
              <a:ext uri="{FF2B5EF4-FFF2-40B4-BE49-F238E27FC236}">
                <a16:creationId xmlns:a16="http://schemas.microsoft.com/office/drawing/2014/main" id="{AE0648F9-5164-464D-9719-62AB535CA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3491" name="Номер слайда 3">
            <a:extLst>
              <a:ext uri="{FF2B5EF4-FFF2-40B4-BE49-F238E27FC236}">
                <a16:creationId xmlns:a16="http://schemas.microsoft.com/office/drawing/2014/main" id="{FC7A707E-DB25-9642-B9C5-F12CB6DA3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2C8CDE9-A341-0C41-80FD-D32E50A47CDD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34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>
            <a:extLst>
              <a:ext uri="{FF2B5EF4-FFF2-40B4-BE49-F238E27FC236}">
                <a16:creationId xmlns:a16="http://schemas.microsoft.com/office/drawing/2014/main" id="{01C1270C-0744-0448-985D-85DD737E8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Заметки 2">
            <a:extLst>
              <a:ext uri="{FF2B5EF4-FFF2-40B4-BE49-F238E27FC236}">
                <a16:creationId xmlns:a16="http://schemas.microsoft.com/office/drawing/2014/main" id="{2EDA8B60-FFA0-004E-A132-25D1D9448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hlinkClick r:id="rId3"/>
              </a:rPr>
              <a:t>https://fom.ru/Obraz-zhizni/14386</a:t>
            </a: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36BF0-E2DE-4C47-A830-C59DDCFC2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71A0D5-D3E7-EB48-973B-61E01404AC1E}" type="slidenum">
              <a:rPr lang="ru-RU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52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>
            <a:extLst>
              <a:ext uri="{FF2B5EF4-FFF2-40B4-BE49-F238E27FC236}">
                <a16:creationId xmlns:a16="http://schemas.microsoft.com/office/drawing/2014/main" id="{4505E70A-6BDD-C142-BBFC-C50714422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Заметки 2">
            <a:extLst>
              <a:ext uri="{FF2B5EF4-FFF2-40B4-BE49-F238E27FC236}">
                <a16:creationId xmlns:a16="http://schemas.microsoft.com/office/drawing/2014/main" id="{AE0648F9-5164-464D-9719-62AB535CA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3491" name="Номер слайда 3">
            <a:extLst>
              <a:ext uri="{FF2B5EF4-FFF2-40B4-BE49-F238E27FC236}">
                <a16:creationId xmlns:a16="http://schemas.microsoft.com/office/drawing/2014/main" id="{FC7A707E-DB25-9642-B9C5-F12CB6DA3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2C8CDE9-A341-0C41-80FD-D32E50A47CDD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42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D58915C8-C6AF-464B-94C3-725EC4313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79425"/>
            <a:ext cx="40227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19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5B870F9C-05D7-3840-A10D-400FF8A3DA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660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02A61F98-7031-954C-A40A-0B00510572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300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8CF2F338-72E4-D949-AAD0-78B3D73A75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362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E982CA66-2B6E-CA42-A97F-4294F68004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921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18336C-2113-534F-B757-570BA1C992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4916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1709BB-434A-764D-968A-4EA1E7FA4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6885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D52912-57A1-6846-9017-B8CB86E097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610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FC9C909-3836-564E-AD5D-F2AB24820E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1A02CBD-3588-3047-AA2A-B53B69F60B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72EE975D-480A-7D41-96C8-2EEC980E75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1B16500-5A0E-9240-B274-E48A85FAEF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647B700C-5ECA-FC4B-A712-8A9445B389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16344D54-3FC2-8C44-9A37-9B1948955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715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C046B10-39E3-2042-880A-614E75A14F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C01B440-B67B-384F-A4E9-EAAEA06AD9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98EE29F0-7708-404A-A41B-D1BF33AE2171}"/>
              </a:ext>
            </a:extLst>
          </p:cNvPr>
          <p:cNvGraphicFramePr>
            <a:graphicFrameLocks/>
          </p:cNvGraphicFramePr>
          <p:nvPr userDrawn="1"/>
        </p:nvGraphicFramePr>
        <p:xfrm>
          <a:off x="423863" y="1517650"/>
          <a:ext cx="112696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23495000" imgH="10528300" progId="Excel.Chart.8">
                  <p:embed/>
                </p:oleObj>
              </mc:Choice>
              <mc:Fallback>
                <p:oleObj name="Chart" r:id="rId3" imgW="23495000" imgH="10528300" progId="Excel.Chart.8">
                  <p:embed/>
                  <p:pic>
                    <p:nvPicPr>
                      <p:cNvPr id="24580" name="Диаграмма 4">
                        <a:extLst>
                          <a:ext uri="{FF2B5EF4-FFF2-40B4-BE49-F238E27FC236}">
                            <a16:creationId xmlns:a16="http://schemas.microsoft.com/office/drawing/2014/main" id="{6F7A1FBC-D30D-DA4B-A297-4EBD1D5DF25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517650"/>
                        <a:ext cx="11269662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99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EBB0E9E1-A11F-E248-90AE-B3FA1AF12C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0FA327F0-0603-9E49-B90D-EFFDB9287DF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16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E10D1B40-FED1-4E43-929F-BB79C24775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885B208-FBC0-124C-9E01-682E0ABF56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:a16="http://schemas.microsoft.com/office/drawing/2014/main" id="{7141AAC5-C37E-DC4C-9E1A-5D4997429EEA}"/>
              </a:ext>
            </a:extLst>
          </p:cNvPr>
          <p:cNvGraphicFramePr>
            <a:graphicFrameLocks/>
          </p:cNvGraphicFramePr>
          <p:nvPr userDrawn="1"/>
        </p:nvGraphicFramePr>
        <p:xfrm>
          <a:off x="1981200" y="1047750"/>
          <a:ext cx="8229600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7145000" imgH="11518900" progId="Excel.Chart.8">
                  <p:embed/>
                </p:oleObj>
              </mc:Choice>
              <mc:Fallback>
                <p:oleObj name="Chart" r:id="rId2" imgW="17145000" imgH="11518900" progId="Excel.Chart.8">
                  <p:embed/>
                  <p:pic>
                    <p:nvPicPr>
                      <p:cNvPr id="26628" name="Диаграмма 6">
                        <a:extLst>
                          <a:ext uri="{FF2B5EF4-FFF2-40B4-BE49-F238E27FC236}">
                            <a16:creationId xmlns:a16="http://schemas.microsoft.com/office/drawing/2014/main" id="{6DE42756-ECBA-C54F-B34C-CFC4E4F3EB3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47750"/>
                        <a:ext cx="8229600" cy="551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2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E81FF8CB-ADA9-AB40-9532-985E6357D5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250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2BBDA89D-7D49-0F4D-A59E-C0BF69E787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7015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5CA221-F88D-5B42-9CD2-9ECA92024C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445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5F7F55E-900B-C649-99E1-18FF0C538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4550" y="309563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644B3-5BD5-F241-9ED9-E55EA8DB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292350"/>
            <a:ext cx="7770813" cy="2381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ПСИХОЛОГИЧЕСКИЕ ФАКТОРЫ ПРЕОДОЛЕНИЯ ПАНДЕМИИ </a:t>
            </a:r>
            <a:r>
              <a:rPr lang="en-US" dirty="0"/>
              <a:t>COVID-19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Ушаков Д.В., Юревич А.В., </a:t>
            </a:r>
            <a:r>
              <a:rPr lang="ru-RU" dirty="0" err="1"/>
              <a:t>Нестик</a:t>
            </a:r>
            <a:r>
              <a:rPr lang="ru-RU" dirty="0"/>
              <a:t> Т.А.</a:t>
            </a:r>
          </a:p>
        </p:txBody>
      </p:sp>
      <p:pic>
        <p:nvPicPr>
          <p:cNvPr id="18435" name="Рисунок 4">
            <a:extLst>
              <a:ext uri="{FF2B5EF4-FFF2-40B4-BE49-F238E27FC236}">
                <a16:creationId xmlns:a16="http://schemas.microsoft.com/office/drawing/2014/main" id="{9DD0DE52-0663-9A43-A8C1-176C7CF8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5113"/>
            <a:ext cx="2908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16A2D9-9D20-444E-8050-2C928B23F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375" y="2505869"/>
            <a:ext cx="6772275" cy="2085975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325391-866C-4FA3-8D8F-FAD6EE99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68" y="258763"/>
            <a:ext cx="8094132" cy="515937"/>
          </a:xfrm>
        </p:spPr>
        <p:txBody>
          <a:bodyPr/>
          <a:lstStyle/>
          <a:p>
            <a:r>
              <a:rPr lang="ru-RU" dirty="0"/>
              <a:t>Сентимент-анализ отношения к вакцинации</a:t>
            </a:r>
          </a:p>
        </p:txBody>
      </p:sp>
    </p:spTree>
    <p:extLst>
      <p:ext uri="{BB962C8B-B14F-4D97-AF65-F5344CB8AC3E}">
        <p14:creationId xmlns:p14="http://schemas.microsoft.com/office/powerpoint/2010/main" val="291080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A8DFA-EDEA-4022-9CB0-823D4077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Предсказание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0D7289-4D4D-48A0-B95E-A59379962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100" y="1653381"/>
            <a:ext cx="5076825" cy="3790950"/>
          </a:xfrm>
        </p:spPr>
      </p:pic>
    </p:spTree>
    <p:extLst>
      <p:ext uri="{BB962C8B-B14F-4D97-AF65-F5344CB8AC3E}">
        <p14:creationId xmlns:p14="http://schemas.microsoft.com/office/powerpoint/2010/main" val="397515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66777C-A564-0648-8E08-6E86E351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88" y="1437319"/>
            <a:ext cx="1714500" cy="72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4E8E5-7B18-664B-939E-17DA436822A4}"/>
              </a:ext>
            </a:extLst>
          </p:cNvPr>
          <p:cNvSpPr txBox="1"/>
          <p:nvPr/>
        </p:nvSpPr>
        <p:spPr>
          <a:xfrm>
            <a:off x="3329346" y="251353"/>
            <a:ext cx="66193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Психологические ИИ компаньоны</a:t>
            </a:r>
            <a:endParaRPr lang="en" sz="25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F9D89-9B05-BB44-A0C0-4DB7DDD5EC55}"/>
              </a:ext>
            </a:extLst>
          </p:cNvPr>
          <p:cNvSpPr txBox="1"/>
          <p:nvPr/>
        </p:nvSpPr>
        <p:spPr>
          <a:xfrm>
            <a:off x="280416" y="6067996"/>
            <a:ext cx="1110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dirty="0"/>
              <a:t>Marita </a:t>
            </a:r>
            <a:r>
              <a:rPr lang="en" sz="1200" dirty="0" err="1"/>
              <a:t>Skjuvea</a:t>
            </a:r>
            <a:r>
              <a:rPr lang="en" sz="1200" dirty="0"/>
              <a:t>, </a:t>
            </a:r>
            <a:r>
              <a:rPr lang="en" sz="1200" dirty="0" err="1"/>
              <a:t>Asbjørn</a:t>
            </a:r>
            <a:r>
              <a:rPr lang="en" sz="1200" dirty="0"/>
              <a:t> </a:t>
            </a:r>
            <a:r>
              <a:rPr lang="en" sz="1200" dirty="0" err="1"/>
              <a:t>Følstada</a:t>
            </a:r>
            <a:r>
              <a:rPr lang="en" sz="1200" dirty="0"/>
              <a:t>, Knut Inge </a:t>
            </a:r>
            <a:r>
              <a:rPr lang="en" sz="1200" dirty="0" err="1"/>
              <a:t>Fostervoldb</a:t>
            </a:r>
            <a:r>
              <a:rPr lang="en" sz="1200" dirty="0"/>
              <a:t>, </a:t>
            </a:r>
            <a:r>
              <a:rPr lang="en" sz="1200" dirty="0" err="1"/>
              <a:t>Petter</a:t>
            </a:r>
            <a:r>
              <a:rPr lang="en" sz="1200" dirty="0"/>
              <a:t> Bae </a:t>
            </a:r>
            <a:r>
              <a:rPr lang="en" sz="1200" dirty="0" err="1"/>
              <a:t>Brandtzaeg</a:t>
            </a:r>
            <a:r>
              <a:rPr lang="en" sz="1200" dirty="0"/>
              <a:t> My Chatbot Companion - a Study of Human-Chatbot Relationships. 2021. </a:t>
            </a:r>
          </a:p>
          <a:p>
            <a:r>
              <a:rPr lang="en" sz="1200" dirty="0"/>
              <a:t>Inkster B, Sarda S, Subramanian V An Empathy-Driven, Conversational Artificial Intelligence Agent (</a:t>
            </a:r>
            <a:r>
              <a:rPr lang="en" sz="1200" dirty="0" err="1"/>
              <a:t>Wysa</a:t>
            </a:r>
            <a:r>
              <a:rPr lang="en" sz="1200" dirty="0"/>
              <a:t>) for Digital Mental Well-Being: Real-World Data Evaluation Mixed-Methods Study JMIR </a:t>
            </a:r>
            <a:r>
              <a:rPr lang="en" sz="1200" dirty="0" err="1"/>
              <a:t>Mhealth</a:t>
            </a:r>
            <a:r>
              <a:rPr lang="en" sz="1200" dirty="0"/>
              <a:t> </a:t>
            </a:r>
            <a:r>
              <a:rPr lang="en" sz="1200" dirty="0" err="1"/>
              <a:t>Uhealth</a:t>
            </a:r>
            <a:r>
              <a:rPr lang="en" sz="1200" dirty="0"/>
              <a:t> 2018;6(11):e12106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7009D-1449-2B49-88B0-7CBB5CACC892}"/>
              </a:ext>
            </a:extLst>
          </p:cNvPr>
          <p:cNvSpPr txBox="1"/>
          <p:nvPr/>
        </p:nvSpPr>
        <p:spPr>
          <a:xfrm>
            <a:off x="2243328" y="3932600"/>
            <a:ext cx="9534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Позитивный эффект: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Данное взаимодействие воспринимается как безопасное с безусловным принятием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Помощь в смягчении негативных эмоций и переживаний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Стимулирование к осознанности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Снижение тревоги и депрессии</a:t>
            </a:r>
            <a:r>
              <a:rPr lang="en-US" dirty="0"/>
              <a:t> (</a:t>
            </a:r>
            <a:r>
              <a:rPr lang="en-US" dirty="0" err="1"/>
              <a:t>Wysa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ED0094-B3A1-4F4C-8A0C-421FB7C4C3A5}"/>
              </a:ext>
            </a:extLst>
          </p:cNvPr>
          <p:cNvSpPr/>
          <p:nvPr/>
        </p:nvSpPr>
        <p:spPr>
          <a:xfrm>
            <a:off x="2243328" y="2404052"/>
            <a:ext cx="9534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harisSIL"/>
              </a:rPr>
              <a:t>Виды терапии:</a:t>
            </a:r>
            <a:r>
              <a:rPr lang="en-US" dirty="0">
                <a:latin typeface="CharisSIL"/>
              </a:rPr>
              <a:t> CBT</a:t>
            </a:r>
            <a:r>
              <a:rPr lang="en" dirty="0">
                <a:latin typeface="CharisSIL"/>
              </a:rPr>
              <a:t>, Mindfulness (MIND), Positive psychology (POS), Dialectical behavior therapy (DBT), and Acceptance and commitment therapy (ACT) </a:t>
            </a:r>
            <a:endParaRPr lang="en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ADBBE8-9300-504F-AC78-7D689600F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88" y="2276239"/>
            <a:ext cx="1714500" cy="645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6AF3CF-473D-FF46-8DE6-732601559133}"/>
              </a:ext>
            </a:extLst>
          </p:cNvPr>
          <p:cNvSpPr txBox="1"/>
          <p:nvPr/>
        </p:nvSpPr>
        <p:spPr>
          <a:xfrm>
            <a:off x="2243328" y="3156909"/>
            <a:ext cx="942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Основные темы для общения (2018г.): проблемы во взаимоотношениях, проблемы с психическим благополучием, смена места жительства, тяжелая утрата, смена работы.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E1C21-E3FE-CE41-9232-BE0952F9B681}"/>
              </a:ext>
            </a:extLst>
          </p:cNvPr>
          <p:cNvSpPr txBox="1"/>
          <p:nvPr/>
        </p:nvSpPr>
        <p:spPr>
          <a:xfrm>
            <a:off x="2243328" y="966065"/>
            <a:ext cx="8118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Возможности интеллектуальных чат-ботов: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Оценка симптомов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Ведение диалога с целью выяснения эмоций и чувств пользователя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Следование протоколу КПТ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8AE8A2-65A7-B847-9AB2-655DDA2BF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88" y="3033056"/>
            <a:ext cx="1714500" cy="7065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E161F2-C39A-4D4A-A6B7-E618B5B3A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88" y="3767866"/>
            <a:ext cx="1714500" cy="5124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C77802-255E-684B-A7AA-461BE90B0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16" y="4344767"/>
            <a:ext cx="1714501" cy="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657D0-5B7D-4ED8-8B97-8195D6E3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34" y="258602"/>
            <a:ext cx="7238844" cy="515719"/>
          </a:xfrm>
        </p:spPr>
        <p:txBody>
          <a:bodyPr/>
          <a:lstStyle/>
          <a:p>
            <a:r>
              <a:rPr lang="ru-RU" dirty="0"/>
              <a:t>Управление кризисными ситуациями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8DE69-C727-4312-8724-73A51536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Способность страны управлять кризисными ситуациями – один из ключевых факторов конкурентоспособности.</a:t>
            </a:r>
          </a:p>
          <a:p>
            <a:r>
              <a:rPr lang="ru-RU" dirty="0"/>
              <a:t>Необходимы фундаментальные исследования в области социологии и психологии кризисных ситуаций.</a:t>
            </a:r>
          </a:p>
          <a:p>
            <a:r>
              <a:rPr lang="ru-RU" dirty="0"/>
              <a:t>Сегодня условием развития фундаментальных исследований в этой сфере является инфраструктура в виде доступа к большим данным.</a:t>
            </a:r>
          </a:p>
          <a:p>
            <a:r>
              <a:rPr lang="ru-RU" dirty="0"/>
              <a:t>Необходима эффективная связь между исследователями и людьми, принимающими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74877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644B3-5BD5-F241-9ED9-E55EA8DB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292350"/>
            <a:ext cx="7770813" cy="2381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dirty="0"/>
              <a:t>Спасибо за внимание!</a:t>
            </a:r>
          </a:p>
        </p:txBody>
      </p:sp>
      <p:pic>
        <p:nvPicPr>
          <p:cNvPr id="18435" name="Рисунок 4">
            <a:extLst>
              <a:ext uri="{FF2B5EF4-FFF2-40B4-BE49-F238E27FC236}">
                <a16:creationId xmlns:a16="http://schemas.microsoft.com/office/drawing/2014/main" id="{9DD0DE52-0663-9A43-A8C1-176C7CF8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5113"/>
            <a:ext cx="2908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6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>
            <a:extLst>
              <a:ext uri="{FF2B5EF4-FFF2-40B4-BE49-F238E27FC236}">
                <a16:creationId xmlns:a16="http://schemas.microsoft.com/office/drawing/2014/main" id="{E5297EC1-F00F-A64B-92E2-094E88AE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960" y="231028"/>
            <a:ext cx="8704727" cy="777875"/>
          </a:xfrm>
        </p:spPr>
        <p:txBody>
          <a:bodyPr>
            <a:normAutofit fontScale="90000"/>
          </a:bodyPr>
          <a:lstStyle/>
          <a:p>
            <a:r>
              <a:rPr lang="ru-RU" altLang="ru-RU" sz="2900" dirty="0"/>
              <a:t>Нужно менять отношение к вакцинации у колеблющихся, а не у антипрививочников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4DC56B-3349-404E-ADD2-3F023F269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41" y="1460549"/>
            <a:ext cx="7363073" cy="496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30EC23-1998-6541-B6B1-BB9EF30DC6ED}"/>
              </a:ext>
            </a:extLst>
          </p:cNvPr>
          <p:cNvSpPr txBox="1"/>
          <p:nvPr/>
        </p:nvSpPr>
        <p:spPr>
          <a:xfrm>
            <a:off x="5486747" y="2200275"/>
            <a:ext cx="54104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Высокая вероятность</a:t>
            </a:r>
            <a:r>
              <a:rPr lang="en-US" dirty="0"/>
              <a:t> </a:t>
            </a:r>
            <a:r>
              <a:rPr lang="ru-RU" dirty="0"/>
              <a:t>изменения установок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8EFDC-4143-0549-8587-C1692F727906}"/>
              </a:ext>
            </a:extLst>
          </p:cNvPr>
          <p:cNvSpPr txBox="1"/>
          <p:nvPr/>
        </p:nvSpPr>
        <p:spPr>
          <a:xfrm>
            <a:off x="5639147" y="2908023"/>
            <a:ext cx="2669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Низкая вероятность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2D128-AAEF-5C4F-86EA-B2581F844B2E}"/>
              </a:ext>
            </a:extLst>
          </p:cNvPr>
          <p:cNvSpPr txBox="1"/>
          <p:nvPr/>
        </p:nvSpPr>
        <p:spPr>
          <a:xfrm>
            <a:off x="5791547" y="3536058"/>
            <a:ext cx="4102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Очень низкая или нулевая вероятность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7EA959-B201-2A4D-B0DE-564D3CA0CBAE}"/>
              </a:ext>
            </a:extLst>
          </p:cNvPr>
          <p:cNvSpPr txBox="1"/>
          <p:nvPr/>
        </p:nvSpPr>
        <p:spPr>
          <a:xfrm>
            <a:off x="2503925" y="1928986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Колеблющиеся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BBF99-4C2F-3C4A-A1F8-7499B8420B7B}"/>
              </a:ext>
            </a:extLst>
          </p:cNvPr>
          <p:cNvSpPr txBox="1"/>
          <p:nvPr/>
        </p:nvSpPr>
        <p:spPr>
          <a:xfrm>
            <a:off x="2343774" y="2723357"/>
            <a:ext cx="195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Отказывающиеся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F65939-01A6-2E40-8E23-8593FF03B562}"/>
              </a:ext>
            </a:extLst>
          </p:cNvPr>
          <p:cNvSpPr txBox="1"/>
          <p:nvPr/>
        </p:nvSpPr>
        <p:spPr>
          <a:xfrm>
            <a:off x="2647190" y="3699778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Антиприви-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вочники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761142-D7E4-E941-8B71-0D8F5E45DE63}"/>
              </a:ext>
            </a:extLst>
          </p:cNvPr>
          <p:cNvSpPr txBox="1"/>
          <p:nvPr/>
        </p:nvSpPr>
        <p:spPr>
          <a:xfrm>
            <a:off x="4796769" y="6086895"/>
            <a:ext cx="648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(</a:t>
            </a:r>
            <a:r>
              <a:rPr lang="en" sz="1600" dirty="0" err="1"/>
              <a:t>Nyhan</a:t>
            </a:r>
            <a:r>
              <a:rPr lang="en" sz="1600" dirty="0"/>
              <a:t> et al., 2014; Lewandowsky</a:t>
            </a:r>
            <a:r>
              <a:rPr lang="ru-RU" sz="1600" dirty="0"/>
              <a:t> </a:t>
            </a:r>
            <a:r>
              <a:rPr lang="en-US" sz="1600" dirty="0"/>
              <a:t>et al.</a:t>
            </a:r>
            <a:r>
              <a:rPr lang="ru-RU" sz="1600" dirty="0"/>
              <a:t>, 201</a:t>
            </a:r>
            <a:r>
              <a:rPr lang="en-US" sz="1600" dirty="0"/>
              <a:t>6; </a:t>
            </a:r>
            <a:r>
              <a:rPr lang="en" sz="1600" dirty="0"/>
              <a:t>WHO, 2017</a:t>
            </a:r>
            <a:r>
              <a:rPr lang="ru-RU" sz="16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DC227E-9596-8E41-A777-665333E93C7E}"/>
              </a:ext>
            </a:extLst>
          </p:cNvPr>
          <p:cNvSpPr txBox="1"/>
          <p:nvPr/>
        </p:nvSpPr>
        <p:spPr>
          <a:xfrm>
            <a:off x="6438818" y="4041907"/>
            <a:ext cx="538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Эффект негативности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Эффект переоценки маловероятных рисков при столкновении с наглядными примерами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Эффект подтверждения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Эффект сверхоптимизма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Эффект бумеранга: развенчание мифов закрепляет в памяти сами мифы</a:t>
            </a:r>
          </a:p>
        </p:txBody>
      </p:sp>
      <p:pic>
        <p:nvPicPr>
          <p:cNvPr id="17" name="Рисунок 16" descr="Шприц со сплошной заливкой">
            <a:extLst>
              <a:ext uri="{FF2B5EF4-FFF2-40B4-BE49-F238E27FC236}">
                <a16:creationId xmlns:a16="http://schemas.microsoft.com/office/drawing/2014/main" id="{A6521119-2E0A-0D47-966D-460FE971E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251257">
            <a:off x="784246" y="1178593"/>
            <a:ext cx="914400" cy="914400"/>
          </a:xfrm>
          <a:prstGeom prst="rect">
            <a:avLst/>
          </a:prstGeom>
        </p:spPr>
      </p:pic>
      <p:pic>
        <p:nvPicPr>
          <p:cNvPr id="18" name="Рисунок 17" descr="Мозг в голове со сплошной заливкой">
            <a:extLst>
              <a:ext uri="{FF2B5EF4-FFF2-40B4-BE49-F238E27FC236}">
                <a16:creationId xmlns:a16="http://schemas.microsoft.com/office/drawing/2014/main" id="{5D5845B2-564D-9445-8ADC-414F79D43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6747" y="4330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684020" y="1089660"/>
          <a:ext cx="8823960" cy="467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630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CF644-4CCD-482E-8D63-1EF3F72D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77135"/>
            <a:ext cx="9635067" cy="515719"/>
          </a:xfrm>
        </p:spPr>
        <p:txBody>
          <a:bodyPr/>
          <a:lstStyle/>
          <a:p>
            <a:r>
              <a:rPr lang="ru-RU" dirty="0"/>
              <a:t>«Строгость правительства» и психология населения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B28BD3-7765-4031-A27B-11E1B37D3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463" y="1567656"/>
            <a:ext cx="7658100" cy="3962400"/>
          </a:xfrm>
        </p:spPr>
      </p:pic>
    </p:spTree>
    <p:extLst>
      <p:ext uri="{BB962C8B-B14F-4D97-AF65-F5344CB8AC3E}">
        <p14:creationId xmlns:p14="http://schemas.microsoft.com/office/powerpoint/2010/main" val="94394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D79B2B-09BE-4A94-A91E-B5B18D21C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213" y="1713177"/>
            <a:ext cx="6324600" cy="4314825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DB1A13B-78A6-4DBB-A056-48E65DC5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214" y="309563"/>
            <a:ext cx="9137650" cy="515937"/>
          </a:xfrm>
        </p:spPr>
        <p:txBody>
          <a:bodyPr>
            <a:noAutofit/>
          </a:bodyPr>
          <a:lstStyle/>
          <a:p>
            <a:r>
              <a:rPr lang="ru-RU" sz="2700" dirty="0"/>
              <a:t>Какие личностные характеристики влияют на соблюдение санитарно-эпидемиологических правил?</a:t>
            </a:r>
          </a:p>
        </p:txBody>
      </p:sp>
    </p:spTree>
    <p:extLst>
      <p:ext uri="{BB962C8B-B14F-4D97-AF65-F5344CB8AC3E}">
        <p14:creationId xmlns:p14="http://schemas.microsoft.com/office/powerpoint/2010/main" val="275578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F1F5142-5F95-624F-AC47-17D369FD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514" y="219198"/>
            <a:ext cx="9301968" cy="1048414"/>
          </a:xfrm>
        </p:spPr>
        <p:txBody>
          <a:bodyPr>
            <a:noAutofit/>
          </a:bodyPr>
          <a:lstStyle/>
          <a:p>
            <a:r>
              <a:rPr lang="ru-RU" sz="2700" dirty="0"/>
              <a:t>Какие личностные характеристики влияют на соблюдение санитарно-эпидемиологических правил?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FEE146-D0E3-4642-88CA-17B0096A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2" y="2066925"/>
            <a:ext cx="4902200" cy="381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0CE886-5AB8-0F4C-BE86-3D6A8B7A67A2}"/>
              </a:ext>
            </a:extLst>
          </p:cNvPr>
          <p:cNvSpPr txBox="1"/>
          <p:nvPr/>
        </p:nvSpPr>
        <p:spPr>
          <a:xfrm>
            <a:off x="1100138" y="6020320"/>
            <a:ext cx="190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/>
              <a:t>(Chan</a:t>
            </a:r>
            <a:r>
              <a:rPr lang="en-US" dirty="0"/>
              <a:t> et al., 2020)</a:t>
            </a:r>
            <a:endParaRPr lang="e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9B6FF-FF93-7E46-B934-13C77A227E7A}"/>
              </a:ext>
            </a:extLst>
          </p:cNvPr>
          <p:cNvSpPr txBox="1"/>
          <p:nvPr/>
        </p:nvSpPr>
        <p:spPr>
          <a:xfrm>
            <a:off x="1800225" y="1554198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 уровне личности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A2F70-B1BD-6F4B-B646-A890E79833AF}"/>
              </a:ext>
            </a:extLst>
          </p:cNvPr>
          <p:cNvSpPr txBox="1"/>
          <p:nvPr/>
        </p:nvSpPr>
        <p:spPr>
          <a:xfrm>
            <a:off x="5015819" y="1524459"/>
            <a:ext cx="29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 уровне региона / страны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EDD0AAC-9302-304F-B819-5A34F54AB2C2}"/>
              </a:ext>
            </a:extLst>
          </p:cNvPr>
          <p:cNvSpPr/>
          <p:nvPr/>
        </p:nvSpPr>
        <p:spPr>
          <a:xfrm>
            <a:off x="8105182" y="3207068"/>
            <a:ext cx="3957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Открытость к новому и экстраверсия</a:t>
            </a:r>
            <a:r>
              <a:rPr lang="ru-RU" sz="1600" dirty="0"/>
              <a:t> связаны с более ранним  началом заражений и более быстрым ростом числа заболевших.</a:t>
            </a:r>
            <a:endParaRPr lang="en-US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8E62667-E4C4-364E-B55A-EADC2C9F8214}"/>
              </a:ext>
            </a:extLst>
          </p:cNvPr>
          <p:cNvSpPr/>
          <p:nvPr/>
        </p:nvSpPr>
        <p:spPr>
          <a:xfrm>
            <a:off x="8069944" y="4943102"/>
            <a:ext cx="3556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/>
              <a:t>Невротизм</a:t>
            </a:r>
            <a:r>
              <a:rPr lang="ru-RU" sz="1600" b="1" dirty="0"/>
              <a:t> </a:t>
            </a:r>
            <a:r>
              <a:rPr lang="ru-RU" sz="1600" dirty="0"/>
              <a:t>связан с более поздним началом заражений и более медленным ростом их числа.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CE4619C0-DCF2-8443-A65A-DAB10869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50" y="4367698"/>
            <a:ext cx="1697679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06B68D-BC11-CA4E-B154-65E5287FF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807" y="2066925"/>
            <a:ext cx="1856446" cy="10484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267AB11-26C8-8841-8BCD-E0B8DC968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450" y="3213642"/>
            <a:ext cx="1856446" cy="104100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167F3C6-A67A-4B4D-9380-01C2ADB0BBEF}"/>
              </a:ext>
            </a:extLst>
          </p:cNvPr>
          <p:cNvSpPr/>
          <p:nvPr/>
        </p:nvSpPr>
        <p:spPr>
          <a:xfrm>
            <a:off x="8308558" y="1948608"/>
            <a:ext cx="3818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Результаты исследования в США и Германии на выборке </a:t>
            </a:r>
            <a:r>
              <a:rPr lang="en" dirty="0"/>
              <a:t>N ≈ 3.5 </a:t>
            </a:r>
            <a:r>
              <a:rPr lang="ru-RU" dirty="0"/>
              <a:t>млн</a:t>
            </a:r>
            <a:endParaRPr lang="en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B002093-DEAD-9B4C-B9BC-ED4407E2F028}"/>
              </a:ext>
            </a:extLst>
          </p:cNvPr>
          <p:cNvSpPr/>
          <p:nvPr/>
        </p:nvSpPr>
        <p:spPr>
          <a:xfrm>
            <a:off x="8472558" y="6139285"/>
            <a:ext cx="2327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600" dirty="0">
                <a:effectLst/>
                <a:latin typeface="Helvetica Neue" panose="02000503000000020004" pitchFamily="2" charset="0"/>
              </a:rPr>
              <a:t>(Peters</a:t>
            </a:r>
            <a:r>
              <a:rPr lang="ru-RU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n-US" sz="1600" dirty="0">
                <a:effectLst/>
                <a:latin typeface="Helvetica Neue" panose="02000503000000020004" pitchFamily="2" charset="0"/>
              </a:rPr>
              <a:t>et al., 2020)</a:t>
            </a:r>
            <a:endParaRPr lang="en" sz="16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5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>
            <a:extLst>
              <a:ext uri="{FF2B5EF4-FFF2-40B4-BE49-F238E27FC236}">
                <a16:creationId xmlns:a16="http://schemas.microsoft.com/office/drawing/2014/main" id="{E5297EC1-F00F-A64B-92E2-094E88AE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120" y="231028"/>
            <a:ext cx="9008568" cy="777875"/>
          </a:xfrm>
        </p:spPr>
        <p:txBody>
          <a:bodyPr>
            <a:normAutofit fontScale="90000"/>
          </a:bodyPr>
          <a:lstStyle/>
          <a:p>
            <a:r>
              <a:rPr lang="ru-RU" altLang="ru-RU" sz="2900" b="1" dirty="0"/>
              <a:t>Социально-психологические предикторы социального оптимизма и соблюдения санитарно-эпидемиологических правил</a:t>
            </a:r>
          </a:p>
        </p:txBody>
      </p:sp>
      <p:pic>
        <p:nvPicPr>
          <p:cNvPr id="62466" name="Рисунок 3">
            <a:extLst>
              <a:ext uri="{FF2B5EF4-FFF2-40B4-BE49-F238E27FC236}">
                <a16:creationId xmlns:a16="http://schemas.microsoft.com/office/drawing/2014/main" id="{9CC12AF7-4E43-4241-9AFD-54967DB30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73238"/>
            <a:ext cx="839946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4">
            <a:extLst>
              <a:ext uri="{FF2B5EF4-FFF2-40B4-BE49-F238E27FC236}">
                <a16:creationId xmlns:a16="http://schemas.microsoft.com/office/drawing/2014/main" id="{DDAA3809-6C3F-B849-9848-61E721C5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829" y="1688696"/>
            <a:ext cx="246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Уверенность в своих силах и страх за близких сильнее влияют на соблюдение санитарно-эпидемиологических норм, чем страх заразиться самому.</a:t>
            </a:r>
          </a:p>
        </p:txBody>
      </p:sp>
      <p:sp>
        <p:nvSpPr>
          <p:cNvPr id="62468" name="TextBox 4">
            <a:extLst>
              <a:ext uri="{FF2B5EF4-FFF2-40B4-BE49-F238E27FC236}">
                <a16:creationId xmlns:a16="http://schemas.microsoft.com/office/drawing/2014/main" id="{8B41DFF9-ED63-6447-BBF0-72A381C1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083" y="4907754"/>
            <a:ext cx="246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dirty="0"/>
              <a:t>(c</a:t>
            </a:r>
            <a:r>
              <a:rPr lang="ru-RU" altLang="ru-RU" dirty="0" err="1"/>
              <a:t>ентябрь</a:t>
            </a:r>
            <a:r>
              <a:rPr lang="ru-RU" altLang="ru-RU" dirty="0"/>
              <a:t> 2020 г., </a:t>
            </a:r>
            <a:r>
              <a:rPr lang="en-US" altLang="ru-RU" dirty="0"/>
              <a:t>N=3278</a:t>
            </a:r>
            <a:r>
              <a:rPr lang="ru-RU" altLang="ru-RU" dirty="0"/>
              <a:t>, ИП РАН –</a:t>
            </a:r>
            <a:r>
              <a:rPr lang="en-US" altLang="ru-RU" dirty="0"/>
              <a:t> OMI) </a:t>
            </a:r>
            <a:endParaRPr lang="ru-RU" altLang="ru-RU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731E12A-76B1-C24A-A21D-BA17BB28D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013" y="6122695"/>
            <a:ext cx="4750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(Человек в условиях глобальных рисков, 2020)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0736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>
            <a:extLst>
              <a:ext uri="{FF2B5EF4-FFF2-40B4-BE49-F238E27FC236}">
                <a16:creationId xmlns:a16="http://schemas.microsoft.com/office/drawing/2014/main" id="{17D23978-5622-584B-9617-5A8BADF8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942" y="187375"/>
            <a:ext cx="8913096" cy="1047750"/>
          </a:xfrm>
        </p:spPr>
        <p:txBody>
          <a:bodyPr>
            <a:normAutofit/>
          </a:bodyPr>
          <a:lstStyle/>
          <a:p>
            <a:r>
              <a:rPr lang="ru-RU" altLang="ru-RU" sz="2600" b="1" dirty="0"/>
              <a:t>Психологические рекомендации по преодолению пандемии </a:t>
            </a:r>
            <a:r>
              <a:rPr lang="en-US" altLang="ru-RU" sz="2600" b="1" dirty="0"/>
              <a:t>COVID-19 </a:t>
            </a:r>
            <a:r>
              <a:rPr lang="ru-RU" altLang="ru-RU" sz="2600" b="1" dirty="0"/>
              <a:t>в России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25B329-D521-3942-9345-C78CF30D727D}"/>
              </a:ext>
            </a:extLst>
          </p:cNvPr>
          <p:cNvSpPr/>
          <p:nvPr/>
        </p:nvSpPr>
        <p:spPr>
          <a:xfrm>
            <a:off x="3208318" y="1394865"/>
            <a:ext cx="90209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Избегать </a:t>
            </a:r>
            <a:r>
              <a:rPr lang="ru-RU" b="1" dirty="0" err="1"/>
              <a:t>катастрофизации</a:t>
            </a:r>
            <a:r>
              <a:rPr lang="ru-RU" b="1" dirty="0"/>
              <a:t> и алармизма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Подчеркивать, что угроза </a:t>
            </a:r>
            <a:r>
              <a:rPr lang="en-US" dirty="0"/>
              <a:t>COVID-19 </a:t>
            </a:r>
            <a:r>
              <a:rPr lang="ru-RU" dirty="0"/>
              <a:t>уже </a:t>
            </a:r>
            <a:r>
              <a:rPr lang="ru-RU" b="1" dirty="0"/>
              <a:t>хорошо изучена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Рассказывать о примерах </a:t>
            </a:r>
            <a:r>
              <a:rPr lang="ru-RU" b="1" dirty="0"/>
              <a:t>успеха, достигнутого через доверие и сопереживание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Делать ставку на </a:t>
            </a:r>
            <a:r>
              <a:rPr lang="ru-RU" b="1" dirty="0"/>
              <a:t>страх за близких, способность каждого защитить себя и окружающих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Приводить больше примеров и </a:t>
            </a:r>
            <a:r>
              <a:rPr lang="ru-RU" b="1" dirty="0"/>
              <a:t>меньше цифр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Демонстрировать </a:t>
            </a:r>
            <a:r>
              <a:rPr lang="ru-RU" b="1" dirty="0"/>
              <a:t>единодушие среди экспертов </a:t>
            </a:r>
            <a:r>
              <a:rPr lang="ru-RU" dirty="0"/>
              <a:t>по поводу эффективности мер самозащиты и </a:t>
            </a:r>
            <a:r>
              <a:rPr lang="ru-RU" b="1" dirty="0"/>
              <a:t>безопасности вакцинации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Разъяснять, как «устроены» мифы и конспирологические теории</a:t>
            </a:r>
            <a:r>
              <a:rPr lang="ru-RU" dirty="0"/>
              <a:t>, повышать психологическую устойчивость к дезинформации, не полагаясь на одно лишь блокирование сообщений;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Поддерживать </a:t>
            </a:r>
            <a:r>
              <a:rPr lang="ru-RU" b="1" dirty="0"/>
              <a:t>двусторонние коммуникации</a:t>
            </a:r>
            <a:r>
              <a:rPr lang="ru-RU" dirty="0"/>
              <a:t>, разъяснять </a:t>
            </a:r>
            <a:r>
              <a:rPr lang="ru-RU" b="1" dirty="0"/>
              <a:t>причины и цели </a:t>
            </a:r>
            <a:r>
              <a:rPr lang="ru-RU" dirty="0"/>
              <a:t>вводимых ограничений;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Использовать </a:t>
            </a:r>
            <a:r>
              <a:rPr lang="ru-RU" b="1" dirty="0"/>
              <a:t>дескриптивные нормы</a:t>
            </a:r>
            <a:r>
              <a:rPr lang="ru-RU" dirty="0"/>
              <a:t>: формировать представления о том, что россияне все более положительно относятся к вакцинации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Формулировать </a:t>
            </a:r>
            <a:r>
              <a:rPr lang="ru-RU" b="1" dirty="0"/>
              <a:t>позитивные долгосрочные цели </a:t>
            </a:r>
            <a:r>
              <a:rPr lang="ru-RU" dirty="0"/>
              <a:t>в развитии страны, регионов и городов, обсуждать будущее</a:t>
            </a:r>
          </a:p>
        </p:txBody>
      </p:sp>
      <p:pic>
        <p:nvPicPr>
          <p:cNvPr id="29699" name="Рисунок 7" descr="Изображение выглядит как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507D4B51-2586-454E-8FF3-993F267E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92" y="2967974"/>
            <a:ext cx="1068834" cy="11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8">
            <a:extLst>
              <a:ext uri="{FF2B5EF4-FFF2-40B4-BE49-F238E27FC236}">
                <a16:creationId xmlns:a16="http://schemas.microsoft.com/office/drawing/2014/main" id="{0AFCA582-0337-6E4C-8EAE-50F09484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6" y="2059282"/>
            <a:ext cx="7223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D3133F8E-B0B7-3443-B876-1E351BC3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3" y="5024689"/>
            <a:ext cx="2788534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3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95513-65AE-4293-87FF-1ED31CD5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746" y="360202"/>
            <a:ext cx="6715897" cy="515719"/>
          </a:xfrm>
        </p:spPr>
        <p:txBody>
          <a:bodyPr/>
          <a:lstStyle/>
          <a:p>
            <a:r>
              <a:rPr lang="ru-RU" dirty="0"/>
              <a:t>Большие данные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80931-B9FD-499C-BAEF-D256B7D45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Данные соцсетей.</a:t>
            </a:r>
          </a:p>
          <a:p>
            <a:r>
              <a:rPr lang="ru-RU" dirty="0"/>
              <a:t>Данные геолокации.</a:t>
            </a:r>
          </a:p>
        </p:txBody>
      </p:sp>
    </p:spTree>
    <p:extLst>
      <p:ext uri="{BB962C8B-B14F-4D97-AF65-F5344CB8AC3E}">
        <p14:creationId xmlns:p14="http://schemas.microsoft.com/office/powerpoint/2010/main" val="151077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59A69-E752-44E8-9088-B3D571CB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547" y="343269"/>
            <a:ext cx="8048625" cy="515719"/>
          </a:xfrm>
        </p:spPr>
        <p:txBody>
          <a:bodyPr/>
          <a:lstStyle/>
          <a:p>
            <a:r>
              <a:rPr lang="ru-RU" dirty="0"/>
              <a:t>Сентимент-анализ отношения к вакцинации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98390C-20F5-4210-AC07-455365E3A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00" y="1991519"/>
            <a:ext cx="8048625" cy="3114675"/>
          </a:xfrm>
        </p:spPr>
      </p:pic>
    </p:spTree>
    <p:extLst>
      <p:ext uri="{BB962C8B-B14F-4D97-AF65-F5344CB8AC3E}">
        <p14:creationId xmlns:p14="http://schemas.microsoft.com/office/powerpoint/2010/main" val="3483537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621</Words>
  <Application>Microsoft Office PowerPoint</Application>
  <PresentationFormat>Широкоэкранный</PresentationFormat>
  <Paragraphs>72</Paragraphs>
  <Slides>15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verdana</vt:lpstr>
      <vt:lpstr>CharisSIL</vt:lpstr>
      <vt:lpstr>Calibri</vt:lpstr>
      <vt:lpstr>Arial</vt:lpstr>
      <vt:lpstr>verdana</vt:lpstr>
      <vt:lpstr>Helvetica Neue</vt:lpstr>
      <vt:lpstr>Тема Office</vt:lpstr>
      <vt:lpstr>Chart</vt:lpstr>
      <vt:lpstr>ПСИХОЛОГИЧЕСКИЕ ФАКТОРЫ ПРЕОДОЛЕНИЯ ПАНДЕМИИ COVID-19   Ушаков Д.В., Юревич А.В., Нестик Т.А.</vt:lpstr>
      <vt:lpstr>Презентация PowerPoint</vt:lpstr>
      <vt:lpstr>«Строгость правительства» и психология населения</vt:lpstr>
      <vt:lpstr>Какие личностные характеристики влияют на соблюдение санитарно-эпидемиологических правил?</vt:lpstr>
      <vt:lpstr>Какие личностные характеристики влияют на соблюдение санитарно-эпидемиологических правил?</vt:lpstr>
      <vt:lpstr>Социально-психологические предикторы социального оптимизма и соблюдения санитарно-эпидемиологических правил</vt:lpstr>
      <vt:lpstr>Психологические рекомендации по преодолению пандемии COVID-19 в России</vt:lpstr>
      <vt:lpstr>Большие данные</vt:lpstr>
      <vt:lpstr>Сентимент-анализ отношения к вакцинации</vt:lpstr>
      <vt:lpstr>Сентимент-анализ отношения к вакцинации</vt:lpstr>
      <vt:lpstr>Предсказание</vt:lpstr>
      <vt:lpstr>Презентация PowerPoint</vt:lpstr>
      <vt:lpstr>Управление кризисными ситуациями</vt:lpstr>
      <vt:lpstr>Спасибо за внимание!</vt:lpstr>
      <vt:lpstr>Нужно менять отношение к вакцинации у колеблющихся, а не у антипрививочников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Dmitry Ushakov</cp:lastModifiedBy>
  <cp:revision>103</cp:revision>
  <cp:lastPrinted>2021-04-19T06:52:38Z</cp:lastPrinted>
  <dcterms:created xsi:type="dcterms:W3CDTF">2021-02-03T09:12:52Z</dcterms:created>
  <dcterms:modified xsi:type="dcterms:W3CDTF">2021-05-25T00:13:06Z</dcterms:modified>
</cp:coreProperties>
</file>