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79" r:id="rId2"/>
    <p:sldId id="1035" r:id="rId3"/>
    <p:sldId id="1036" r:id="rId4"/>
    <p:sldId id="1037" r:id="rId5"/>
    <p:sldId id="1135" r:id="rId6"/>
    <p:sldId id="914" r:id="rId7"/>
    <p:sldId id="1075" r:id="rId8"/>
    <p:sldId id="998" r:id="rId9"/>
    <p:sldId id="917" r:id="rId10"/>
    <p:sldId id="1079" r:id="rId11"/>
    <p:sldId id="1081" r:id="rId12"/>
    <p:sldId id="1080" r:id="rId13"/>
    <p:sldId id="1078" r:id="rId14"/>
    <p:sldId id="1076" r:id="rId15"/>
    <p:sldId id="1088" r:id="rId16"/>
    <p:sldId id="1111" r:id="rId17"/>
    <p:sldId id="1077" r:id="rId18"/>
    <p:sldId id="921" r:id="rId19"/>
    <p:sldId id="922" r:id="rId20"/>
    <p:sldId id="1090" r:id="rId21"/>
    <p:sldId id="1091" r:id="rId22"/>
    <p:sldId id="1098" r:id="rId23"/>
    <p:sldId id="1099" r:id="rId24"/>
    <p:sldId id="1100" r:id="rId25"/>
    <p:sldId id="1101" r:id="rId26"/>
    <p:sldId id="1127" r:id="rId27"/>
    <p:sldId id="1119" r:id="rId28"/>
    <p:sldId id="1120" r:id="rId29"/>
    <p:sldId id="1121" r:id="rId30"/>
    <p:sldId id="1122" r:id="rId31"/>
    <p:sldId id="1123" r:id="rId32"/>
    <p:sldId id="1124" r:id="rId33"/>
    <p:sldId id="1125" r:id="rId34"/>
    <p:sldId id="1126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28" r:id="rId43"/>
    <p:sldId id="1129" r:id="rId44"/>
    <p:sldId id="1130" r:id="rId45"/>
    <p:sldId id="1131" r:id="rId46"/>
    <p:sldId id="1132" r:id="rId47"/>
    <p:sldId id="1133" r:id="rId48"/>
    <p:sldId id="1136" r:id="rId49"/>
    <p:sldId id="1137" r:id="rId50"/>
    <p:sldId id="1138" r:id="rId51"/>
    <p:sldId id="266" r:id="rId5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рокина Елена Александровна" initials="СЕА" lastIdx="3" clrIdx="0">
    <p:extLst>
      <p:ext uri="{19B8F6BF-5375-455C-9EA6-DF929625EA0E}">
        <p15:presenceInfo xmlns:p15="http://schemas.microsoft.com/office/powerpoint/2012/main" userId="S-1-5-21-1432387175-2357580876-3285663458-14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D8E"/>
    <a:srgbClr val="FFEBEB"/>
    <a:srgbClr val="2F5597"/>
    <a:srgbClr val="FFD9D9"/>
    <a:srgbClr val="367E72"/>
    <a:srgbClr val="003FBC"/>
    <a:srgbClr val="008FFA"/>
    <a:srgbClr val="0088EE"/>
    <a:srgbClr val="F8FBFE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58573" autoAdjust="0"/>
  </p:normalViewPr>
  <p:slideViewPr>
    <p:cSldViewPr snapToGrid="0">
      <p:cViewPr varScale="1">
        <p:scale>
          <a:sx n="89" d="100"/>
          <a:sy n="89" d="100"/>
        </p:scale>
        <p:origin x="21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666217536693"/>
          <c:y val="9.3438343362596543E-2"/>
          <c:w val="0.87510110298796906"/>
          <c:h val="0.665008546287382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научных сотрудников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529101033446664E-2"/>
                  <c:y val="-5.5600087444436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C7-4CA6-A6A9-74B25877AE24}"/>
                </c:ext>
              </c:extLst>
            </c:dLbl>
            <c:dLbl>
              <c:idx val="1"/>
              <c:layout>
                <c:manualLayout>
                  <c:x val="-5.365079409782772E-2"/>
                  <c:y val="-5.2894082713402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C7-4CA6-A6A9-74B25877AE24}"/>
                </c:ext>
              </c:extLst>
            </c:dLbl>
            <c:dLbl>
              <c:idx val="2"/>
              <c:layout>
                <c:manualLayout>
                  <c:x val="-5.5026455484951511E-2"/>
                  <c:y val="-7.0911173583598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C7-4CA6-A6A9-74B25877AE24}"/>
                </c:ext>
              </c:extLst>
            </c:dLbl>
            <c:dLbl>
              <c:idx val="3"/>
              <c:layout>
                <c:manualLayout>
                  <c:x val="-8.2539683227427316E-2"/>
                  <c:y val="-7.7179090211379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C7-4CA6-A6A9-74B25877AE24}"/>
                </c:ext>
              </c:extLst>
            </c:dLbl>
            <c:dLbl>
              <c:idx val="4"/>
              <c:layout>
                <c:manualLayout>
                  <c:x val="-5.365079409782772E-2"/>
                  <c:y val="-5.7935987433910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C7-4CA6-A6A9-74B25877AE24}"/>
                </c:ext>
              </c:extLst>
            </c:dLbl>
            <c:dLbl>
              <c:idx val="5"/>
              <c:layout>
                <c:manualLayout>
                  <c:x val="-5.0899471323580144E-2"/>
                  <c:y val="-7.4912012231993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C7-4CA6-A6A9-74B25877AE24}"/>
                </c:ext>
              </c:extLst>
            </c:dLbl>
            <c:dLbl>
              <c:idx val="6"/>
              <c:layout>
                <c:manualLayout>
                  <c:x val="4.126984161371262E-3"/>
                  <c:y val="1.6236028386202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C7-4CA6-A6A9-74B25877AE24}"/>
                </c:ext>
              </c:extLst>
            </c:dLbl>
            <c:dLbl>
              <c:idx val="7"/>
              <c:layout>
                <c:manualLayout>
                  <c:x val="-1.6507936645485555E-2"/>
                  <c:y val="-4.8708085158608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CC-4135-9762-1894934B2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январь-
декабрь 
2018 г.</c:v>
                </c:pt>
                <c:pt idx="1">
                  <c:v>январь-
декабрь 
2019 г.</c:v>
                </c:pt>
                <c:pt idx="2">
                  <c:v>январь-
декабрь 
2020 г.</c:v>
                </c:pt>
                <c:pt idx="3">
                  <c:v>январь-
декабрь 
2021 г.</c:v>
                </c:pt>
                <c:pt idx="4">
                  <c:v>январь-
декабрь
2022 г.</c:v>
                </c:pt>
                <c:pt idx="5">
                  <c:v>январь-
июнь 
2023 г.</c:v>
                </c:pt>
                <c:pt idx="6">
                  <c:v>январь-
сентябрь 
2023 г.</c:v>
                </c:pt>
                <c:pt idx="7">
                  <c:v>январь-
декабрь 
2023 г.*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100081.1</c:v>
                </c:pt>
                <c:pt idx="1">
                  <c:v>106011.1</c:v>
                </c:pt>
                <c:pt idx="2">
                  <c:v>111113.46470499046</c:v>
                </c:pt>
                <c:pt idx="3">
                  <c:v>120251.42454921111</c:v>
                </c:pt>
                <c:pt idx="4">
                  <c:v>134391</c:v>
                </c:pt>
                <c:pt idx="5">
                  <c:v>120768</c:v>
                </c:pt>
                <c:pt idx="6">
                  <c:v>123263</c:v>
                </c:pt>
                <c:pt idx="7">
                  <c:v>144580.35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C7-4CA6-A6A9-74B25877AE2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6724240"/>
        <c:axId val="516721496"/>
      </c:lineChart>
      <c:catAx>
        <c:axId val="51672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721496"/>
        <c:crosses val="autoZero"/>
        <c:auto val="1"/>
        <c:lblAlgn val="ctr"/>
        <c:lblOffset val="100"/>
        <c:noMultiLvlLbl val="0"/>
      </c:catAx>
      <c:valAx>
        <c:axId val="516721496"/>
        <c:scaling>
          <c:orientation val="minMax"/>
          <c:min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р_._-;\-* #,##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72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98469040308336"/>
          <c:y val="2.0284113346667076E-2"/>
          <c:w val="0.4664622754018013"/>
          <c:h val="0.773760862282449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Проректор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внутреннего финансового контроля и аудита</c:v>
                </c:pt>
                <c:pt idx="1">
                  <c:v>Планирование финансово-хозяйственной деятельности</c:v>
                </c:pt>
                <c:pt idx="2">
                  <c:v>Подходы к финансированию учреждений</c:v>
                </c:pt>
                <c:pt idx="3">
                  <c:v>Привлечение внебюджетных источников финансирования</c:v>
                </c:pt>
                <c:pt idx="4">
                  <c:v>Организация оплаты труда</c:v>
                </c:pt>
                <c:pt idx="5">
                  <c:v>Финансирование затрат на реализацию образовательных программ за счет средств федерального бюджета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26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0-46BD-990E-D5B812356E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Руководитель структурного подразделения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внутреннего финансового контроля и аудита</c:v>
                </c:pt>
                <c:pt idx="1">
                  <c:v>Планирование финансово-хозяйственной деятельности</c:v>
                </c:pt>
                <c:pt idx="2">
                  <c:v>Подходы к финансированию учреждений</c:v>
                </c:pt>
                <c:pt idx="3">
                  <c:v>Привлечение внебюджетных источников финансирования</c:v>
                </c:pt>
                <c:pt idx="4">
                  <c:v>Организация оплаты труда</c:v>
                </c:pt>
                <c:pt idx="5">
                  <c:v>Финансирование затрат на реализацию образовательных программ за счет средств федерального бюджета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</c:v>
                </c:pt>
                <c:pt idx="1">
                  <c:v>28</c:v>
                </c:pt>
                <c:pt idx="2">
                  <c:v>26</c:v>
                </c:pt>
                <c:pt idx="3">
                  <c:v>26</c:v>
                </c:pt>
                <c:pt idx="4">
                  <c:v>29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0-46BD-990E-D5B812356E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Главный бухгалтер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внутреннего финансового контроля и аудита</c:v>
                </c:pt>
                <c:pt idx="1">
                  <c:v>Планирование финансово-хозяйственной деятельности</c:v>
                </c:pt>
                <c:pt idx="2">
                  <c:v>Подходы к финансированию учреждений</c:v>
                </c:pt>
                <c:pt idx="3">
                  <c:v>Привлечение внебюджетных источников финансирования</c:v>
                </c:pt>
                <c:pt idx="4">
                  <c:v>Организация оплаты труда</c:v>
                </c:pt>
                <c:pt idx="5">
                  <c:v>Финансирование затрат на реализацию образовательных программ за счет средств федерального бюджета 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19</c:v>
                </c:pt>
                <c:pt idx="1">
                  <c:v>24</c:v>
                </c:pt>
                <c:pt idx="2">
                  <c:v>25</c:v>
                </c:pt>
                <c:pt idx="3">
                  <c:v>33</c:v>
                </c:pt>
                <c:pt idx="4">
                  <c:v>29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0-46BD-990E-D5B812356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215240"/>
        <c:axId val="595217200"/>
      </c:barChart>
      <c:catAx>
        <c:axId val="595215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5217200"/>
        <c:crosses val="autoZero"/>
        <c:auto val="1"/>
        <c:lblAlgn val="ctr"/>
        <c:lblOffset val="100"/>
        <c:noMultiLvlLbl val="0"/>
      </c:catAx>
      <c:valAx>
        <c:axId val="5952172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952152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6018608199358964"/>
          <c:y val="0.80237392393271512"/>
          <c:w val="0.75963704438768487"/>
          <c:h val="0.16988055882530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00807434065058"/>
          <c:y val="1.1097397136085109E-2"/>
          <c:w val="0.47359962523955368"/>
          <c:h val="0.812931526001332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Заместитель руководителя организации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внутреннего финансового контроля и аудита</c:v>
                </c:pt>
                <c:pt idx="1">
                  <c:v>Планирование финансово-хозяйственной деятельности</c:v>
                </c:pt>
                <c:pt idx="2">
                  <c:v>Подходы к финансированию учреждений</c:v>
                </c:pt>
                <c:pt idx="3">
                  <c:v>Привлечение внебюджетных источников финансирования</c:v>
                </c:pt>
                <c:pt idx="4">
                  <c:v>Организация оплаты труда</c:v>
                </c:pt>
                <c:pt idx="5">
                  <c:v>Финансовое обеспечение жизненного цикла научно-исследовательских и опытно-конструкторских работ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</c:v>
                </c:pt>
                <c:pt idx="1">
                  <c:v>17</c:v>
                </c:pt>
                <c:pt idx="2">
                  <c:v>23</c:v>
                </c:pt>
                <c:pt idx="3">
                  <c:v>22</c:v>
                </c:pt>
                <c:pt idx="4">
                  <c:v>27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4-47E3-B211-642834AD7E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Руководитель структурного подразделения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внутреннего финансового контроля и аудита</c:v>
                </c:pt>
                <c:pt idx="1">
                  <c:v>Планирование финансово-хозяйственной деятельности</c:v>
                </c:pt>
                <c:pt idx="2">
                  <c:v>Подходы к финансированию учреждений</c:v>
                </c:pt>
                <c:pt idx="3">
                  <c:v>Привлечение внебюджетных источников финансирования</c:v>
                </c:pt>
                <c:pt idx="4">
                  <c:v>Организация оплаты труда</c:v>
                </c:pt>
                <c:pt idx="5">
                  <c:v>Финансовое обеспечение жизненного цикла научно-исследовательских и опытно-конструкторских работ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</c:v>
                </c:pt>
                <c:pt idx="1">
                  <c:v>21</c:v>
                </c:pt>
                <c:pt idx="2">
                  <c:v>24</c:v>
                </c:pt>
                <c:pt idx="3">
                  <c:v>20</c:v>
                </c:pt>
                <c:pt idx="4">
                  <c:v>26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4-47E3-B211-642834AD7E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Главный бухгалтер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внутреннего финансового контроля и аудита</c:v>
                </c:pt>
                <c:pt idx="1">
                  <c:v>Планирование финансово-хозяйственной деятельности</c:v>
                </c:pt>
                <c:pt idx="2">
                  <c:v>Подходы к финансированию учреждений</c:v>
                </c:pt>
                <c:pt idx="3">
                  <c:v>Привлечение внебюджетных источников финансирования</c:v>
                </c:pt>
                <c:pt idx="4">
                  <c:v>Организация оплаты труда</c:v>
                </c:pt>
                <c:pt idx="5">
                  <c:v>Финансовое обеспечение жизненного цикла научно-исследовательских и опытно-конструкторских работ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25</c:v>
                </c:pt>
                <c:pt idx="1">
                  <c:v>21</c:v>
                </c:pt>
                <c:pt idx="2">
                  <c:v>23</c:v>
                </c:pt>
                <c:pt idx="3">
                  <c:v>28</c:v>
                </c:pt>
                <c:pt idx="4">
                  <c:v>26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4-47E3-B211-642834AD7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214848"/>
        <c:axId val="595216416"/>
      </c:barChart>
      <c:catAx>
        <c:axId val="5952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5216416"/>
        <c:crosses val="autoZero"/>
        <c:auto val="1"/>
        <c:lblAlgn val="ctr"/>
        <c:lblOffset val="100"/>
        <c:noMultiLvlLbl val="0"/>
      </c:catAx>
      <c:valAx>
        <c:axId val="595216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9521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96452698533968"/>
          <c:y val="0.80724236234749269"/>
          <c:w val="0.72458635927297832"/>
          <c:h val="0.17555424762320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Проректор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488-4708-9B07-00EDFC2B8B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88-4708-9B07-00EDFC2B8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Управленческий потенциал</c:v>
                </c:pt>
                <c:pt idx="1">
                  <c:v>Готовность к развитию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20.7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6-4584-B71C-E9064DD766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Руководитель структурного подразделения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88-4708-9B07-00EDFC2B8B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488-4708-9B07-00EDFC2B8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Управленческий потенциал</c:v>
                </c:pt>
                <c:pt idx="1">
                  <c:v>Готовность к развитию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6-4584-B71C-E9064DD766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Главный бухгалтер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488-4708-9B07-00EDFC2B8B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488-4708-9B07-00EDFC2B8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Управленческий потенциал</c:v>
                </c:pt>
                <c:pt idx="1">
                  <c:v>Готовность к развитию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E6-4584-B71C-E9064DD76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213672"/>
        <c:axId val="595214064"/>
      </c:barChart>
      <c:catAx>
        <c:axId val="59521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5214064"/>
        <c:crosses val="autoZero"/>
        <c:auto val="1"/>
        <c:lblAlgn val="ctr"/>
        <c:lblOffset val="100"/>
        <c:noMultiLvlLbl val="0"/>
      </c:catAx>
      <c:valAx>
        <c:axId val="5952140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9521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Заместитель руководителя организации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9CA-4BB0-9DDA-DC8C663BFC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9CA-4BB0-9DDA-DC8C663BF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Управленческий потенциал</c:v>
                </c:pt>
                <c:pt idx="1">
                  <c:v>Готовность к развитию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20.7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A-4D5E-B58C-5282CC6D3E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Руководитель структурного подразделения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9CA-4BB0-9DDA-DC8C663BFC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9CA-4BB0-9DDA-DC8C663BF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Управленческий потенциал</c:v>
                </c:pt>
                <c:pt idx="1">
                  <c:v>Готовность к развитию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CA-4D5E-B58C-5282CC6D3E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Главный бухгалтер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9CA-4BB0-9DDA-DC8C663BFC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9CA-4BB0-9DDA-DC8C663BF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Управленческий потенциал</c:v>
                </c:pt>
                <c:pt idx="1">
                  <c:v>Готовность к развитию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CA-4D5E-B58C-5282CC6D3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6174720"/>
        <c:axId val="596175504"/>
      </c:barChart>
      <c:catAx>
        <c:axId val="59617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175504"/>
        <c:crosses val="autoZero"/>
        <c:auto val="1"/>
        <c:lblAlgn val="ctr"/>
        <c:lblOffset val="100"/>
        <c:noMultiLvlLbl val="0"/>
      </c:catAx>
      <c:valAx>
        <c:axId val="5961755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9617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Образовательные организации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Лист1!$A$17:$A$19</c:f>
              <c:strCache>
                <c:ptCount val="3"/>
                <c:pt idx="0">
                  <c:v>Проректор/Заместитель руководителя организации</c:v>
                </c:pt>
                <c:pt idx="1">
                  <c:v>Руководитель структурного подразделения</c:v>
                </c:pt>
                <c:pt idx="2">
                  <c:v>Главный бухгалтер</c:v>
                </c:pt>
              </c:strCache>
            </c:strRef>
          </c:cat>
          <c:val>
            <c:numRef>
              <c:f>Лист1!$B$17:$B$19</c:f>
              <c:numCache>
                <c:formatCode>General</c:formatCode>
                <c:ptCount val="3"/>
                <c:pt idx="0">
                  <c:v>201.6</c:v>
                </c:pt>
                <c:pt idx="1">
                  <c:v>203.82</c:v>
                </c:pt>
                <c:pt idx="2">
                  <c:v>204.95999999999998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6-4F41-A693-BE573EDB7C8C}"/>
            </c:ext>
          </c:extLst>
        </c:ser>
        <c:ser>
          <c:idx val="1"/>
          <c:order val="1"/>
          <c:tx>
            <c:strRef>
              <c:f>Лист1!$C$16</c:f>
              <c:strCache>
                <c:ptCount val="1"/>
                <c:pt idx="0">
                  <c:v>Научные организации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Лист1!$A$17:$A$19</c:f>
              <c:strCache>
                <c:ptCount val="3"/>
                <c:pt idx="0">
                  <c:v>Проректор/Заместитель руководителя организации</c:v>
                </c:pt>
                <c:pt idx="1">
                  <c:v>Руководитель структурного подразделения</c:v>
                </c:pt>
                <c:pt idx="2">
                  <c:v>Главный бухгалтер</c:v>
                </c:pt>
              </c:strCache>
            </c:strRef>
          </c:cat>
          <c:val>
            <c:numRef>
              <c:f>Лист1!$C$17:$C$19</c:f>
              <c:numCache>
                <c:formatCode>General</c:formatCode>
                <c:ptCount val="3"/>
                <c:pt idx="0">
                  <c:v>177.4</c:v>
                </c:pt>
                <c:pt idx="1">
                  <c:v>177.81</c:v>
                </c:pt>
                <c:pt idx="2">
                  <c:v>193.39000000000001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6-4F41-A693-BE573EDB7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175112"/>
        <c:axId val="596173152"/>
      </c:barChart>
      <c:catAx>
        <c:axId val="5961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173152"/>
        <c:crosses val="autoZero"/>
        <c:auto val="1"/>
        <c:lblAlgn val="ctr"/>
        <c:lblOffset val="100"/>
        <c:noMultiLvlLbl val="0"/>
      </c:catAx>
      <c:valAx>
        <c:axId val="59617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617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Главный бухгалтер</c:v>
                </c:pt>
                <c:pt idx="1">
                  <c:v>Руководитель структурного подразделения</c:v>
                </c:pt>
                <c:pt idx="2">
                  <c:v>Проректор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0.17</c:v>
                </c:pt>
                <c:pt idx="1">
                  <c:v>0.2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2-4995-B288-6FECA927A9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Продвинутый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Главный бухгалтер</c:v>
                </c:pt>
                <c:pt idx="1">
                  <c:v>Руководитель структурного подразделения</c:v>
                </c:pt>
                <c:pt idx="2">
                  <c:v>Проректор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0.66</c:v>
                </c:pt>
                <c:pt idx="1">
                  <c:v>0.64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2-4995-B288-6FECA927A9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Экспертный уровень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Главный бухгалтер</c:v>
                </c:pt>
                <c:pt idx="1">
                  <c:v>Руководитель структурного подразделения</c:v>
                </c:pt>
                <c:pt idx="2">
                  <c:v>Проректор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0.17</c:v>
                </c:pt>
                <c:pt idx="1">
                  <c:v>0.16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2-4995-B288-6FECA927A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6053400"/>
        <c:axId val="596051832"/>
      </c:barChart>
      <c:catAx>
        <c:axId val="596053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051832"/>
        <c:crosses val="autoZero"/>
        <c:auto val="1"/>
        <c:lblAlgn val="ctr"/>
        <c:lblOffset val="100"/>
        <c:noMultiLvlLbl val="0"/>
      </c:catAx>
      <c:valAx>
        <c:axId val="5960518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9605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1291534372107E-2"/>
                  <c:y val="4.97603081220969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64-4BFB-A6FA-AACDE5A3EEE3}"/>
                </c:ext>
              </c:extLst>
            </c:dLbl>
            <c:dLbl>
              <c:idx val="1"/>
              <c:layout>
                <c:manualLayout>
                  <c:x val="8.79846865077908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64-4BFB-A6FA-AACDE5A3EEE3}"/>
                </c:ext>
              </c:extLst>
            </c:dLbl>
            <c:dLbl>
              <c:idx val="2"/>
              <c:layout>
                <c:manualLayout>
                  <c:x val="1.17312915343721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64-4BFB-A6FA-AACDE5A3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Главный бухгалтер</c:v>
                </c:pt>
                <c:pt idx="1">
                  <c:v>Руководитель структурного подразделения</c:v>
                </c:pt>
                <c:pt idx="2">
                  <c:v>Заместитель руководителя организации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0.54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64-4BFB-A6FA-AACDE5A3EE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Продвинутый уровень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Главный бухгалтер</c:v>
                </c:pt>
                <c:pt idx="1">
                  <c:v>Руководитель структурного подразделения</c:v>
                </c:pt>
                <c:pt idx="2">
                  <c:v>Заместитель руководителя организации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0.66</c:v>
                </c:pt>
                <c:pt idx="1">
                  <c:v>0.39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64-4BFB-A6FA-AACDE5A3EE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Экспертный уровень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Главный бухгалтер</c:v>
                </c:pt>
                <c:pt idx="1">
                  <c:v>Руководитель структурного подразделения</c:v>
                </c:pt>
                <c:pt idx="2">
                  <c:v>Заместитель руководителя организации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0.06</c:v>
                </c:pt>
                <c:pt idx="1">
                  <c:v>7.0000000000000007E-2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64-4BFB-A6FA-AACDE5A3E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6052224"/>
        <c:axId val="596051048"/>
      </c:barChart>
      <c:catAx>
        <c:axId val="59605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051048"/>
        <c:crosses val="autoZero"/>
        <c:auto val="1"/>
        <c:lblAlgn val="ctr"/>
        <c:lblOffset val="100"/>
        <c:noMultiLvlLbl val="0"/>
      </c:catAx>
      <c:valAx>
        <c:axId val="5960510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9605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0.84847</cdr:x>
      <cdr:y>0.30111</cdr:y>
    </cdr:from>
    <cdr:to>
      <cdr:x>0.93476</cdr:x>
      <cdr:y>0.38264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779117" y="1378254"/>
          <a:ext cx="587738" cy="3731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0.55098</cdr:x>
      <cdr:y>0.42988</cdr:y>
    </cdr:from>
    <cdr:to>
      <cdr:x>0.63727</cdr:x>
      <cdr:y>0.51141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752830" y="1967675"/>
          <a:ext cx="587738" cy="3731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953DF70-3D77-4699-A342-BFCC33A19E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2950476" cy="498774"/>
          </a:xfrm>
          <a:prstGeom prst="rect">
            <a:avLst/>
          </a:prstGeom>
        </p:spPr>
        <p:txBody>
          <a:bodyPr vert="horz" lIns="91137" tIns="45570" rIns="91137" bIns="455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00139F-1084-4F34-9811-8B6AFC3820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6" y="4"/>
            <a:ext cx="2950476" cy="498774"/>
          </a:xfrm>
          <a:prstGeom prst="rect">
            <a:avLst/>
          </a:prstGeom>
        </p:spPr>
        <p:txBody>
          <a:bodyPr vert="horz" lIns="91137" tIns="45570" rIns="91137" bIns="45570" rtlCol="0"/>
          <a:lstStyle>
            <a:lvl1pPr algn="r">
              <a:defRPr sz="1200"/>
            </a:lvl1pPr>
          </a:lstStyle>
          <a:p>
            <a:fld id="{0A24E2F6-6250-40C3-9603-282F328FD9CE}" type="datetimeFigureOut">
              <a:rPr lang="ru-RU" smtClean="0"/>
              <a:t>ср 21.02.24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64AEF0-28D6-4A8C-920C-04A26CC88F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6"/>
            <a:ext cx="2950476" cy="498773"/>
          </a:xfrm>
          <a:prstGeom prst="rect">
            <a:avLst/>
          </a:prstGeom>
        </p:spPr>
        <p:txBody>
          <a:bodyPr vert="horz" lIns="91137" tIns="45570" rIns="91137" bIns="455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2DF250-8614-4F79-995F-F7D91B0730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6" y="9442156"/>
            <a:ext cx="2950476" cy="498773"/>
          </a:xfrm>
          <a:prstGeom prst="rect">
            <a:avLst/>
          </a:prstGeom>
        </p:spPr>
        <p:txBody>
          <a:bodyPr vert="horz" lIns="91137" tIns="45570" rIns="91137" bIns="45570" rtlCol="0" anchor="b"/>
          <a:lstStyle>
            <a:lvl1pPr algn="r">
              <a:defRPr sz="1200"/>
            </a:lvl1pPr>
          </a:lstStyle>
          <a:p>
            <a:fld id="{74488AB4-A001-4969-8565-C04DDEDD39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6575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50476" cy="498774"/>
          </a:xfrm>
          <a:prstGeom prst="rect">
            <a:avLst/>
          </a:prstGeom>
        </p:spPr>
        <p:txBody>
          <a:bodyPr vert="horz" lIns="91137" tIns="45570" rIns="91137" bIns="455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6" y="4"/>
            <a:ext cx="2950476" cy="498774"/>
          </a:xfrm>
          <a:prstGeom prst="rect">
            <a:avLst/>
          </a:prstGeom>
        </p:spPr>
        <p:txBody>
          <a:bodyPr vert="horz" lIns="91137" tIns="45570" rIns="91137" bIns="45570" rtlCol="0"/>
          <a:lstStyle>
            <a:lvl1pPr algn="r">
              <a:defRPr sz="1200"/>
            </a:lvl1pPr>
          </a:lstStyle>
          <a:p>
            <a:fld id="{41B34B93-67BC-4E49-9BEE-5EDFA35AEDD5}" type="datetimeFigureOut">
              <a:rPr lang="ru-RU" smtClean="0"/>
              <a:t>ср 21.02.24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4600"/>
            <a:ext cx="5961062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7" tIns="45570" rIns="91137" bIns="4557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2"/>
            <a:ext cx="5447030" cy="3914237"/>
          </a:xfrm>
          <a:prstGeom prst="rect">
            <a:avLst/>
          </a:prstGeom>
        </p:spPr>
        <p:txBody>
          <a:bodyPr vert="horz" lIns="91137" tIns="45570" rIns="91137" bIns="4557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6"/>
            <a:ext cx="2950476" cy="498773"/>
          </a:xfrm>
          <a:prstGeom prst="rect">
            <a:avLst/>
          </a:prstGeom>
        </p:spPr>
        <p:txBody>
          <a:bodyPr vert="horz" lIns="91137" tIns="45570" rIns="91137" bIns="455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6" y="9442156"/>
            <a:ext cx="2950476" cy="498773"/>
          </a:xfrm>
          <a:prstGeom prst="rect">
            <a:avLst/>
          </a:prstGeom>
        </p:spPr>
        <p:txBody>
          <a:bodyPr vert="horz" lIns="91137" tIns="45570" rIns="91137" bIns="45570" rtlCol="0" anchor="b"/>
          <a:lstStyle>
            <a:lvl1pPr algn="r">
              <a:defRPr sz="1200"/>
            </a:lvl1pPr>
          </a:lstStyle>
          <a:p>
            <a:fld id="{2CB853C7-899D-4B49-AE1C-810CA5A7F5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065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675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06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74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359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545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459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070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363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121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88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775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05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75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754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857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575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003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22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602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2F56F-1722-4A0B-9282-20B5E8EA624E}" type="slidenum">
              <a:rPr lang="ru-RU" smtClean="0"/>
              <a:t>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591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360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80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21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1286">
              <a:defRPr/>
            </a:pP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35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78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854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2190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8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919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35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67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154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2F56F-1722-4A0B-9282-20B5E8EA624E}" type="slidenum">
              <a:rPr lang="ru-RU" smtClean="0"/>
              <a:t>37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483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2F56F-1722-4A0B-9282-20B5E8EA624E}" type="slidenum">
              <a:rPr lang="ru-RU" smtClean="0"/>
              <a:t>38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19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2F56F-1722-4A0B-9282-20B5E8EA624E}" type="slidenum">
              <a:rPr lang="ru-RU" smtClean="0"/>
              <a:t>39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09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1286">
              <a:defRPr/>
            </a:pP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9433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247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819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8471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1198563"/>
            <a:ext cx="5754687" cy="3238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086">
              <a:defRPr/>
            </a:pPr>
            <a:fld id="{2CB853C7-899D-4B49-AE1C-810CA5A7F5D3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83086">
                <a:defRPr/>
              </a:pPr>
              <a:t>43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68571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8606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022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0263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638" y="1192213"/>
            <a:ext cx="5719762" cy="3217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3086">
              <a:defRPr/>
            </a:pPr>
            <a:fld id="{2CB853C7-899D-4B49-AE1C-810CA5A7F5D3}" type="slidenum">
              <a:rPr lang="ru-RU">
                <a:solidFill>
                  <a:prstClr val="black"/>
                </a:solidFill>
              </a:rPr>
              <a:pPr defTabSz="883086">
                <a:defRPr/>
              </a:pPr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286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497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420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58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1286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404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8479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51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35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0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775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714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78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2C4328-27FC-479B-B63C-40C0FCF1B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" y="0"/>
            <a:ext cx="12190066" cy="6856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DDAB9-745C-4E38-A25C-F59DDB619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71116"/>
            <a:ext cx="9144000" cy="1904656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CE9CB-044F-462A-8216-C5CB9E49F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86884"/>
            <a:ext cx="9144000" cy="153842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EC75358-B7FC-444A-A8D6-D79287552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027738"/>
            <a:ext cx="4775200" cy="3175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82796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E170-18D0-4489-8F9B-77D6D688E5D9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18897-F876-4615-B688-398072E95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9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с цветным маркер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2C4328-27FC-479B-B63C-40C0FCF1B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" y="0"/>
            <a:ext cx="12190066" cy="6856757"/>
          </a:xfrm>
          <a:prstGeom prst="rect">
            <a:avLst/>
          </a:prstGeom>
        </p:spPr>
      </p:pic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F3C3756A-B547-44E8-8145-290C74CBFE7D}"/>
              </a:ext>
            </a:extLst>
          </p:cNvPr>
          <p:cNvSpPr/>
          <p:nvPr userDrawn="1"/>
        </p:nvSpPr>
        <p:spPr>
          <a:xfrm>
            <a:off x="609600" y="3222799"/>
            <a:ext cx="1520686" cy="2126720"/>
          </a:xfrm>
          <a:prstGeom prst="parallelogram">
            <a:avLst>
              <a:gd name="adj" fmla="val 741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DDAB9-745C-4E38-A25C-F59DDB619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71116"/>
            <a:ext cx="9144000" cy="1904656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CE9CB-044F-462A-8216-C5CB9E49F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86884"/>
            <a:ext cx="9144000" cy="153842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67FB5-2AEC-42DA-816F-96ED800C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F33DF-37BA-4C2F-823C-5376BFF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801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259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Трикол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7274A-1AEF-4F0D-80E4-D4F137BEB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" y="699"/>
            <a:ext cx="12189791" cy="68566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DDAB9-745C-4E38-A25C-F59DDB619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843" y="4284132"/>
            <a:ext cx="4945312" cy="91290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CE9CB-044F-462A-8216-C5CB9E49F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5843" y="5210900"/>
            <a:ext cx="4945312" cy="59723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079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с цветным маркер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1FBE1A-D5E1-4C94-B9C1-97435CF14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" y="0"/>
            <a:ext cx="12189790" cy="6858000"/>
          </a:xfrm>
          <a:prstGeom prst="rect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A88C605-6902-47CB-A9F4-E18C43E9B7DC}"/>
              </a:ext>
            </a:extLst>
          </p:cNvPr>
          <p:cNvSpPr/>
          <p:nvPr userDrawn="1"/>
        </p:nvSpPr>
        <p:spPr>
          <a:xfrm>
            <a:off x="6493933" y="3716868"/>
            <a:ext cx="1520686" cy="2126720"/>
          </a:xfrm>
          <a:prstGeom prst="parallelogram">
            <a:avLst>
              <a:gd name="adj" fmla="val 741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DDAB9-745C-4E38-A25C-F59DDB619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843" y="4284132"/>
            <a:ext cx="4945312" cy="91290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CE9CB-044F-462A-8216-C5CB9E49F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5843" y="5210900"/>
            <a:ext cx="4945312" cy="59723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67FB5-2AEC-42DA-816F-96ED800C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584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F33DF-37BA-4C2F-823C-5376BFF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5843" y="59801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838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BB3142-C4D0-4CEA-80B6-AF0A4AC72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" y="0"/>
            <a:ext cx="12185096" cy="68553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44A07-1A3A-47D5-81F0-E63931773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3029FB95-2904-462D-91E9-6D97BDB5D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2157461"/>
            <a:ext cx="10515599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972C0A87-EBE6-4E7E-A7EB-F9399171529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134" y="1350700"/>
            <a:ext cx="10515599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2555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8346E-4585-495F-A224-2041D6D354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" y="77"/>
            <a:ext cx="12189514" cy="68578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44A07-1A3A-47D5-81F0-E63931773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53791D5-7221-4BDE-BFC9-E5035E70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2157461"/>
            <a:ext cx="10515599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343B00C5-19FB-4324-B890-CD07C8EADBE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134" y="1350700"/>
            <a:ext cx="10515599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6342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BB3142-C4D0-4CEA-80B6-AF0A4AC72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" y="0"/>
            <a:ext cx="12185096" cy="68553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44A07-1A3A-47D5-81F0-E63931773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DD1071AD-9207-4C7B-99E4-0DC0325CDCA4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09600" y="1955272"/>
            <a:ext cx="11112500" cy="427300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Вставить таблицу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C61E6D5-5FF8-411E-87EF-A3B2C78E7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54139"/>
            <a:ext cx="10515600" cy="347662"/>
          </a:xfrm>
        </p:spPr>
        <p:txBody>
          <a:bodyPr>
            <a:norm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ru-RU" dirty="0"/>
              <a:t>Название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6395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2FB79-ECC8-434C-AEBB-063E66054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5" y="699"/>
            <a:ext cx="12189790" cy="685660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118EDA-8181-46B3-9EC5-814745DE0F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3000" y="3429000"/>
            <a:ext cx="5414034" cy="1251572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CFEA30A7-80D7-4F90-94DD-12D77DAC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3000" y="5980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243ADCF-C5A7-48E3-9125-3D8AA3E5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3000" y="5603876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378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 с цветным марк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C2DEE-A507-4919-9760-22068C86E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" y="77"/>
            <a:ext cx="12189514" cy="6857845"/>
          </a:xfrm>
          <a:prstGeom prst="rect">
            <a:avLst/>
          </a:prstGeom>
        </p:spPr>
      </p:pic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AE22ED24-76D5-4687-9270-4D2894CB2E42}"/>
              </a:ext>
            </a:extLst>
          </p:cNvPr>
          <p:cNvSpPr/>
          <p:nvPr userDrawn="1"/>
        </p:nvSpPr>
        <p:spPr>
          <a:xfrm>
            <a:off x="5765800" y="2408240"/>
            <a:ext cx="1520686" cy="2126720"/>
          </a:xfrm>
          <a:prstGeom prst="parallelogram">
            <a:avLst>
              <a:gd name="adj" fmla="val 741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118EDA-8181-46B3-9EC5-814745DE0F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2000" y="2803213"/>
            <a:ext cx="5795034" cy="1251572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CFEA30A7-80D7-4F90-94DD-12D77DAC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3000" y="5980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243ADCF-C5A7-48E3-9125-3D8AA3E5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3000" y="5603876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766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A4473-282E-47AE-B46C-D752B883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1D106-9FCD-45AC-ADFD-C22194836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E6195-4B17-41B4-AFEB-0F1FCFA09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74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3" r:id="rId4"/>
    <p:sldLayoutId id="2147483650" r:id="rId5"/>
    <p:sldLayoutId id="2147483666" r:id="rId6"/>
    <p:sldLayoutId id="2147483669" r:id="rId7"/>
    <p:sldLayoutId id="2147483651" r:id="rId8"/>
    <p:sldLayoutId id="2147483668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Regulation/Npa/PublicView?npaID=13982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63D3B-6FB1-4992-ABDC-A2AA2717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22" y="2964542"/>
            <a:ext cx="10029899" cy="233222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Geometria" charset="0"/>
                <a:ea typeface="Geometria" charset="0"/>
                <a:cs typeface="Geometria" charset="0"/>
              </a:rPr>
              <a:t>ОБ ИТОГАХ ФИНАНСОВО-ЭКОНОМИЧЕСКОЙ </a:t>
            </a:r>
            <a:br>
              <a:rPr lang="ru-RU" sz="3200" dirty="0">
                <a:latin typeface="Geometria" charset="0"/>
                <a:ea typeface="Geometria" charset="0"/>
                <a:cs typeface="Geometria" charset="0"/>
              </a:rPr>
            </a:br>
            <a:r>
              <a:rPr lang="ru-RU" sz="3200" dirty="0">
                <a:latin typeface="Geometria" charset="0"/>
                <a:ea typeface="Geometria" charset="0"/>
                <a:cs typeface="Geometria" charset="0"/>
              </a:rPr>
              <a:t>ДЕЯТЕЛЬНОСТИ МИНОБРНАУКИ РОССИИ</a:t>
            </a:r>
            <a:br>
              <a:rPr lang="ru-RU" sz="3200" dirty="0">
                <a:latin typeface="Geometria" charset="0"/>
                <a:ea typeface="Geometria" charset="0"/>
                <a:cs typeface="Geometria" charset="0"/>
              </a:rPr>
            </a:br>
            <a:r>
              <a:rPr lang="ru-RU" sz="3200" dirty="0">
                <a:latin typeface="Geometria" charset="0"/>
                <a:ea typeface="Geometria" charset="0"/>
                <a:cs typeface="Geometria" charset="0"/>
              </a:rPr>
              <a:t>ЗА 2023 ГОД И ПЛАНАХ НА 2024-2026 ГОДЫ</a:t>
            </a:r>
            <a:endParaRPr lang="ru-RU" sz="3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5D1E11-37F9-4B9E-A55A-7625F75D5977}"/>
              </a:ext>
            </a:extLst>
          </p:cNvPr>
          <p:cNvSpPr txBox="1">
            <a:spLocks/>
          </p:cNvSpPr>
          <p:nvPr/>
        </p:nvSpPr>
        <p:spPr>
          <a:xfrm>
            <a:off x="659122" y="5296764"/>
            <a:ext cx="8684036" cy="101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latin typeface="Geometria" charset="0"/>
              </a:rPr>
              <a:t>ДИРЕКТОР ДЕПАРТАМЕНТА ЭКОНОМИЧЕСКОЙ ПОЛИТИКИ </a:t>
            </a:r>
            <a:br>
              <a:rPr lang="ru-RU" sz="2100" dirty="0">
                <a:latin typeface="Geometria" charset="0"/>
              </a:rPr>
            </a:br>
            <a:r>
              <a:rPr lang="ru-RU" sz="2100" dirty="0">
                <a:latin typeface="Geometria" charset="0"/>
              </a:rPr>
              <a:t>КАНУКОЕВ А.С.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12825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0515600" cy="850636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F5597"/>
                </a:solidFill>
              </a:rPr>
              <a:t>ОБЪЕМ ДОПОЛНИТЕЛЬНОГО ФИНАНСИРОВАНИЯ </a:t>
            </a:r>
            <a:br>
              <a:rPr lang="ru-RU" sz="2200" dirty="0">
                <a:solidFill>
                  <a:srgbClr val="2F5597"/>
                </a:solidFill>
              </a:rPr>
            </a:br>
            <a:r>
              <a:rPr lang="ru-RU" sz="2200" dirty="0">
                <a:solidFill>
                  <a:srgbClr val="2F5597"/>
                </a:solidFill>
              </a:rPr>
              <a:t>ОРГАНИЗАЦИЙ МИНОБРНАУКИ РОССИИ В 2023 ГОДУ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47885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64E669B2-DB78-42D4-95F7-AAD44B0EA695}" type="slidenum">
                        <a:rPr lang="ru-RU" sz="1200" smtClean="0"/>
                        <a:t>10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445F57D-B216-4345-AD79-F649FA750995}"/>
              </a:ext>
            </a:extLst>
          </p:cNvPr>
          <p:cNvGrpSpPr/>
          <p:nvPr/>
        </p:nvGrpSpPr>
        <p:grpSpPr>
          <a:xfrm>
            <a:off x="6880952" y="3769325"/>
            <a:ext cx="474539" cy="504692"/>
            <a:chOff x="-2187676" y="3409634"/>
            <a:chExt cx="474539" cy="504692"/>
          </a:xfrm>
          <a:solidFill>
            <a:srgbClr val="3597A1"/>
          </a:solidFill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1AE1663B-77CD-4284-AEA6-E8698C55E9C8}"/>
                </a:ext>
              </a:extLst>
            </p:cNvPr>
            <p:cNvSpPr/>
            <p:nvPr/>
          </p:nvSpPr>
          <p:spPr>
            <a:xfrm>
              <a:off x="-2187676" y="3516514"/>
              <a:ext cx="143655" cy="397812"/>
            </a:xfrm>
            <a:custGeom>
              <a:avLst/>
              <a:gdLst>
                <a:gd name="connsiteX0" fmla="*/ 40118 w 105883"/>
                <a:gd name="connsiteY0" fmla="*/ 19181 h 293216"/>
                <a:gd name="connsiteX1" fmla="*/ 37349 w 105883"/>
                <a:gd name="connsiteY1" fmla="*/ 31643 h 293216"/>
                <a:gd name="connsiteX2" fmla="*/ 17638 w 105883"/>
                <a:gd name="connsiteY2" fmla="*/ 135898 h 293216"/>
                <a:gd name="connsiteX3" fmla="*/ 17720 w 105883"/>
                <a:gd name="connsiteY3" fmla="*/ 141599 h 293216"/>
                <a:gd name="connsiteX4" fmla="*/ 34417 w 105883"/>
                <a:gd name="connsiteY4" fmla="*/ 209202 h 293216"/>
                <a:gd name="connsiteX5" fmla="*/ 35150 w 105883"/>
                <a:gd name="connsiteY5" fmla="*/ 213519 h 293216"/>
                <a:gd name="connsiteX6" fmla="*/ 35150 w 105883"/>
                <a:gd name="connsiteY6" fmla="*/ 287637 h 293216"/>
                <a:gd name="connsiteX7" fmla="*/ 34906 w 105883"/>
                <a:gd name="connsiteY7" fmla="*/ 289918 h 293216"/>
                <a:gd name="connsiteX8" fmla="*/ 23829 w 105883"/>
                <a:gd name="connsiteY8" fmla="*/ 289918 h 293216"/>
                <a:gd name="connsiteX9" fmla="*/ 23829 w 105883"/>
                <a:gd name="connsiteY9" fmla="*/ 283972 h 293216"/>
                <a:gd name="connsiteX10" fmla="*/ 23991 w 105883"/>
                <a:gd name="connsiteY10" fmla="*/ 228343 h 293216"/>
                <a:gd name="connsiteX11" fmla="*/ 19186 w 105883"/>
                <a:gd name="connsiteY11" fmla="*/ 194297 h 293216"/>
                <a:gd name="connsiteX12" fmla="*/ 7294 w 105883"/>
                <a:gd name="connsiteY12" fmla="*/ 148115 h 293216"/>
                <a:gd name="connsiteX13" fmla="*/ 8516 w 105883"/>
                <a:gd name="connsiteY13" fmla="*/ 122296 h 293216"/>
                <a:gd name="connsiteX14" fmla="*/ 24887 w 105883"/>
                <a:gd name="connsiteY14" fmla="*/ 36205 h 293216"/>
                <a:gd name="connsiteX15" fmla="*/ 29611 w 105883"/>
                <a:gd name="connsiteY15" fmla="*/ 12340 h 293216"/>
                <a:gd name="connsiteX16" fmla="*/ 39141 w 105883"/>
                <a:gd name="connsiteY16" fmla="*/ 6801 h 293216"/>
                <a:gd name="connsiteX17" fmla="*/ 63983 w 105883"/>
                <a:gd name="connsiteY17" fmla="*/ 30340 h 293216"/>
                <a:gd name="connsiteX18" fmla="*/ 69440 w 105883"/>
                <a:gd name="connsiteY18" fmla="*/ 38404 h 293216"/>
                <a:gd name="connsiteX19" fmla="*/ 82716 w 105883"/>
                <a:gd name="connsiteY19" fmla="*/ 88006 h 293216"/>
                <a:gd name="connsiteX20" fmla="*/ 81739 w 105883"/>
                <a:gd name="connsiteY20" fmla="*/ 90775 h 293216"/>
                <a:gd name="connsiteX21" fmla="*/ 85648 w 105883"/>
                <a:gd name="connsiteY21" fmla="*/ 100956 h 293216"/>
                <a:gd name="connsiteX22" fmla="*/ 99332 w 105883"/>
                <a:gd name="connsiteY22" fmla="*/ 130441 h 293216"/>
                <a:gd name="connsiteX23" fmla="*/ 95992 w 105883"/>
                <a:gd name="connsiteY23" fmla="*/ 165871 h 293216"/>
                <a:gd name="connsiteX24" fmla="*/ 98110 w 105883"/>
                <a:gd name="connsiteY24" fmla="*/ 171573 h 293216"/>
                <a:gd name="connsiteX25" fmla="*/ 91187 w 105883"/>
                <a:gd name="connsiteY25" fmla="*/ 236813 h 293216"/>
                <a:gd name="connsiteX26" fmla="*/ 83449 w 105883"/>
                <a:gd name="connsiteY26" fmla="*/ 255383 h 293216"/>
                <a:gd name="connsiteX27" fmla="*/ 83612 w 105883"/>
                <a:gd name="connsiteY27" fmla="*/ 284624 h 293216"/>
                <a:gd name="connsiteX28" fmla="*/ 83286 w 105883"/>
                <a:gd name="connsiteY28" fmla="*/ 289755 h 293216"/>
                <a:gd name="connsiteX29" fmla="*/ 71883 w 105883"/>
                <a:gd name="connsiteY29" fmla="*/ 280958 h 293216"/>
                <a:gd name="connsiteX30" fmla="*/ 71720 w 105883"/>
                <a:gd name="connsiteY30" fmla="*/ 249275 h 293216"/>
                <a:gd name="connsiteX31" fmla="*/ 78318 w 105883"/>
                <a:gd name="connsiteY31" fmla="*/ 233474 h 293216"/>
                <a:gd name="connsiteX32" fmla="*/ 92653 w 105883"/>
                <a:gd name="connsiteY32" fmla="*/ 215881 h 293216"/>
                <a:gd name="connsiteX33" fmla="*/ 91350 w 105883"/>
                <a:gd name="connsiteY33" fmla="*/ 182975 h 293216"/>
                <a:gd name="connsiteX34" fmla="*/ 85730 w 105883"/>
                <a:gd name="connsiteY34" fmla="*/ 151699 h 293216"/>
                <a:gd name="connsiteX35" fmla="*/ 88092 w 105883"/>
                <a:gd name="connsiteY35" fmla="*/ 125961 h 293216"/>
                <a:gd name="connsiteX36" fmla="*/ 76363 w 105883"/>
                <a:gd name="connsiteY36" fmla="*/ 109753 h 293216"/>
                <a:gd name="connsiteX37" fmla="*/ 65123 w 105883"/>
                <a:gd name="connsiteY37" fmla="*/ 181998 h 293216"/>
                <a:gd name="connsiteX38" fmla="*/ 53965 w 105883"/>
                <a:gd name="connsiteY38" fmla="*/ 180613 h 293216"/>
                <a:gd name="connsiteX39" fmla="*/ 57223 w 105883"/>
                <a:gd name="connsiteY39" fmla="*/ 158948 h 293216"/>
                <a:gd name="connsiteX40" fmla="*/ 56245 w 105883"/>
                <a:gd name="connsiteY40" fmla="*/ 149093 h 293216"/>
                <a:gd name="connsiteX41" fmla="*/ 42562 w 105883"/>
                <a:gd name="connsiteY41" fmla="*/ 112115 h 293216"/>
                <a:gd name="connsiteX42" fmla="*/ 42317 w 105883"/>
                <a:gd name="connsiteY42" fmla="*/ 106006 h 293216"/>
                <a:gd name="connsiteX43" fmla="*/ 53720 w 105883"/>
                <a:gd name="connsiteY43" fmla="*/ 49236 h 293216"/>
                <a:gd name="connsiteX44" fmla="*/ 45657 w 105883"/>
                <a:gd name="connsiteY44" fmla="*/ 23173 h 293216"/>
                <a:gd name="connsiteX45" fmla="*/ 40118 w 105883"/>
                <a:gd name="connsiteY45" fmla="*/ 19181 h 293216"/>
                <a:gd name="connsiteX46" fmla="*/ 60806 w 105883"/>
                <a:gd name="connsiteY46" fmla="*/ 127672 h 293216"/>
                <a:gd name="connsiteX47" fmla="*/ 61947 w 105883"/>
                <a:gd name="connsiteY47" fmla="*/ 127509 h 293216"/>
                <a:gd name="connsiteX48" fmla="*/ 63005 w 105883"/>
                <a:gd name="connsiteY48" fmla="*/ 122866 h 293216"/>
                <a:gd name="connsiteX49" fmla="*/ 69766 w 105883"/>
                <a:gd name="connsiteY49" fmla="*/ 91183 h 293216"/>
                <a:gd name="connsiteX50" fmla="*/ 74001 w 105883"/>
                <a:gd name="connsiteY50" fmla="*/ 74811 h 293216"/>
                <a:gd name="connsiteX51" fmla="*/ 65530 w 105883"/>
                <a:gd name="connsiteY51" fmla="*/ 50539 h 293216"/>
                <a:gd name="connsiteX52" fmla="*/ 64553 w 105883"/>
                <a:gd name="connsiteY52" fmla="*/ 52983 h 293216"/>
                <a:gd name="connsiteX53" fmla="*/ 53965 w 105883"/>
                <a:gd name="connsiteY53" fmla="*/ 105843 h 293216"/>
                <a:gd name="connsiteX54" fmla="*/ 54046 w 105883"/>
                <a:gd name="connsiteY54" fmla="*/ 109671 h 293216"/>
                <a:gd name="connsiteX55" fmla="*/ 60806 w 105883"/>
                <a:gd name="connsiteY55" fmla="*/ 127672 h 29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5883" h="293216">
                  <a:moveTo>
                    <a:pt x="40118" y="19181"/>
                  </a:moveTo>
                  <a:cubicBezTo>
                    <a:pt x="39059" y="23824"/>
                    <a:pt x="38082" y="27734"/>
                    <a:pt x="37349" y="31643"/>
                  </a:cubicBezTo>
                  <a:cubicBezTo>
                    <a:pt x="30752" y="66422"/>
                    <a:pt x="24154" y="101119"/>
                    <a:pt x="17638" y="135898"/>
                  </a:cubicBezTo>
                  <a:cubicBezTo>
                    <a:pt x="17313" y="137690"/>
                    <a:pt x="17313" y="139808"/>
                    <a:pt x="17720" y="141599"/>
                  </a:cubicBezTo>
                  <a:cubicBezTo>
                    <a:pt x="23258" y="164161"/>
                    <a:pt x="28878" y="186641"/>
                    <a:pt x="34417" y="209202"/>
                  </a:cubicBezTo>
                  <a:cubicBezTo>
                    <a:pt x="34743" y="210586"/>
                    <a:pt x="35150" y="212053"/>
                    <a:pt x="35150" y="213519"/>
                  </a:cubicBezTo>
                  <a:cubicBezTo>
                    <a:pt x="35231" y="238198"/>
                    <a:pt x="35150" y="262958"/>
                    <a:pt x="35150" y="287637"/>
                  </a:cubicBezTo>
                  <a:cubicBezTo>
                    <a:pt x="35150" y="288289"/>
                    <a:pt x="34987" y="288859"/>
                    <a:pt x="34906" y="289918"/>
                  </a:cubicBezTo>
                  <a:cubicBezTo>
                    <a:pt x="31322" y="289918"/>
                    <a:pt x="27901" y="289918"/>
                    <a:pt x="23829" y="289918"/>
                  </a:cubicBezTo>
                  <a:cubicBezTo>
                    <a:pt x="23829" y="287800"/>
                    <a:pt x="23829" y="285845"/>
                    <a:pt x="23829" y="283972"/>
                  </a:cubicBezTo>
                  <a:cubicBezTo>
                    <a:pt x="23829" y="265402"/>
                    <a:pt x="23421" y="246913"/>
                    <a:pt x="23991" y="228343"/>
                  </a:cubicBezTo>
                  <a:cubicBezTo>
                    <a:pt x="24317" y="216614"/>
                    <a:pt x="22200" y="205455"/>
                    <a:pt x="19186" y="194297"/>
                  </a:cubicBezTo>
                  <a:cubicBezTo>
                    <a:pt x="15113" y="178903"/>
                    <a:pt x="11774" y="163346"/>
                    <a:pt x="7294" y="148115"/>
                  </a:cubicBezTo>
                  <a:cubicBezTo>
                    <a:pt x="4688" y="139074"/>
                    <a:pt x="6969" y="130767"/>
                    <a:pt x="8516" y="122296"/>
                  </a:cubicBezTo>
                  <a:cubicBezTo>
                    <a:pt x="13892" y="93544"/>
                    <a:pt x="19430" y="64874"/>
                    <a:pt x="24887" y="36205"/>
                  </a:cubicBezTo>
                  <a:cubicBezTo>
                    <a:pt x="26435" y="28222"/>
                    <a:pt x="27982" y="20240"/>
                    <a:pt x="29611" y="12340"/>
                  </a:cubicBezTo>
                  <a:cubicBezTo>
                    <a:pt x="30833" y="6639"/>
                    <a:pt x="33521" y="5009"/>
                    <a:pt x="39141" y="6801"/>
                  </a:cubicBezTo>
                  <a:cubicBezTo>
                    <a:pt x="51195" y="10548"/>
                    <a:pt x="59585" y="18286"/>
                    <a:pt x="63983" y="30340"/>
                  </a:cubicBezTo>
                  <a:cubicBezTo>
                    <a:pt x="65042" y="33354"/>
                    <a:pt x="67078" y="36367"/>
                    <a:pt x="69440" y="38404"/>
                  </a:cubicBezTo>
                  <a:cubicBezTo>
                    <a:pt x="83775" y="50702"/>
                    <a:pt x="88988" y="69598"/>
                    <a:pt x="82716" y="88006"/>
                  </a:cubicBezTo>
                  <a:cubicBezTo>
                    <a:pt x="82390" y="88902"/>
                    <a:pt x="82064" y="89798"/>
                    <a:pt x="81739" y="90775"/>
                  </a:cubicBezTo>
                  <a:cubicBezTo>
                    <a:pt x="79377" y="97454"/>
                    <a:pt x="79377" y="97454"/>
                    <a:pt x="85648" y="100956"/>
                  </a:cubicBezTo>
                  <a:cubicBezTo>
                    <a:pt x="95748" y="106658"/>
                    <a:pt x="100798" y="117898"/>
                    <a:pt x="99332" y="130441"/>
                  </a:cubicBezTo>
                  <a:cubicBezTo>
                    <a:pt x="97947" y="142251"/>
                    <a:pt x="96888" y="154061"/>
                    <a:pt x="95992" y="165871"/>
                  </a:cubicBezTo>
                  <a:cubicBezTo>
                    <a:pt x="95829" y="167745"/>
                    <a:pt x="96970" y="169944"/>
                    <a:pt x="98110" y="171573"/>
                  </a:cubicBezTo>
                  <a:cubicBezTo>
                    <a:pt x="113178" y="192260"/>
                    <a:pt x="110246" y="220035"/>
                    <a:pt x="91187" y="236813"/>
                  </a:cubicBezTo>
                  <a:cubicBezTo>
                    <a:pt x="85322" y="241944"/>
                    <a:pt x="82879" y="247564"/>
                    <a:pt x="83449" y="255383"/>
                  </a:cubicBezTo>
                  <a:cubicBezTo>
                    <a:pt x="84182" y="265076"/>
                    <a:pt x="83612" y="274850"/>
                    <a:pt x="83612" y="284624"/>
                  </a:cubicBezTo>
                  <a:cubicBezTo>
                    <a:pt x="83612" y="286334"/>
                    <a:pt x="83449" y="288126"/>
                    <a:pt x="83286" y="289755"/>
                  </a:cubicBezTo>
                  <a:cubicBezTo>
                    <a:pt x="72291" y="291873"/>
                    <a:pt x="71883" y="291547"/>
                    <a:pt x="71883" y="280958"/>
                  </a:cubicBezTo>
                  <a:cubicBezTo>
                    <a:pt x="71883" y="270370"/>
                    <a:pt x="72209" y="259782"/>
                    <a:pt x="71720" y="249275"/>
                  </a:cubicBezTo>
                  <a:cubicBezTo>
                    <a:pt x="71395" y="242677"/>
                    <a:pt x="73675" y="238035"/>
                    <a:pt x="78318" y="233474"/>
                  </a:cubicBezTo>
                  <a:cubicBezTo>
                    <a:pt x="83693" y="228179"/>
                    <a:pt x="89069" y="222397"/>
                    <a:pt x="92653" y="215881"/>
                  </a:cubicBezTo>
                  <a:cubicBezTo>
                    <a:pt x="98436" y="205048"/>
                    <a:pt x="98599" y="192668"/>
                    <a:pt x="91350" y="182975"/>
                  </a:cubicBezTo>
                  <a:cubicBezTo>
                    <a:pt x="83775" y="172876"/>
                    <a:pt x="84589" y="162695"/>
                    <a:pt x="85730" y="151699"/>
                  </a:cubicBezTo>
                  <a:cubicBezTo>
                    <a:pt x="86626" y="143147"/>
                    <a:pt x="87603" y="134595"/>
                    <a:pt x="88092" y="125961"/>
                  </a:cubicBezTo>
                  <a:cubicBezTo>
                    <a:pt x="88580" y="118223"/>
                    <a:pt x="84182" y="112196"/>
                    <a:pt x="76363" y="109753"/>
                  </a:cubicBezTo>
                  <a:cubicBezTo>
                    <a:pt x="72616" y="133780"/>
                    <a:pt x="68951" y="157726"/>
                    <a:pt x="65123" y="181998"/>
                  </a:cubicBezTo>
                  <a:cubicBezTo>
                    <a:pt x="61376" y="181509"/>
                    <a:pt x="58037" y="181102"/>
                    <a:pt x="53965" y="180613"/>
                  </a:cubicBezTo>
                  <a:cubicBezTo>
                    <a:pt x="55105" y="173201"/>
                    <a:pt x="56490" y="166115"/>
                    <a:pt x="57223" y="158948"/>
                  </a:cubicBezTo>
                  <a:cubicBezTo>
                    <a:pt x="57548" y="155690"/>
                    <a:pt x="57304" y="152106"/>
                    <a:pt x="56245" y="149093"/>
                  </a:cubicBezTo>
                  <a:cubicBezTo>
                    <a:pt x="51847" y="136712"/>
                    <a:pt x="47041" y="124495"/>
                    <a:pt x="42562" y="112115"/>
                  </a:cubicBezTo>
                  <a:cubicBezTo>
                    <a:pt x="41910" y="110242"/>
                    <a:pt x="41910" y="107961"/>
                    <a:pt x="42317" y="106006"/>
                  </a:cubicBezTo>
                  <a:cubicBezTo>
                    <a:pt x="46064" y="87029"/>
                    <a:pt x="49811" y="68132"/>
                    <a:pt x="53720" y="49236"/>
                  </a:cubicBezTo>
                  <a:cubicBezTo>
                    <a:pt x="55838" y="39055"/>
                    <a:pt x="53557" y="30177"/>
                    <a:pt x="45657" y="23173"/>
                  </a:cubicBezTo>
                  <a:cubicBezTo>
                    <a:pt x="44272" y="21544"/>
                    <a:pt x="42399" y="20648"/>
                    <a:pt x="40118" y="19181"/>
                  </a:cubicBezTo>
                  <a:close/>
                  <a:moveTo>
                    <a:pt x="60806" y="127672"/>
                  </a:moveTo>
                  <a:cubicBezTo>
                    <a:pt x="61214" y="127590"/>
                    <a:pt x="61539" y="127590"/>
                    <a:pt x="61947" y="127509"/>
                  </a:cubicBezTo>
                  <a:cubicBezTo>
                    <a:pt x="62272" y="125961"/>
                    <a:pt x="62680" y="124414"/>
                    <a:pt x="63005" y="122866"/>
                  </a:cubicBezTo>
                  <a:cubicBezTo>
                    <a:pt x="65286" y="112278"/>
                    <a:pt x="67404" y="101689"/>
                    <a:pt x="69766" y="91183"/>
                  </a:cubicBezTo>
                  <a:cubicBezTo>
                    <a:pt x="70987" y="85644"/>
                    <a:pt x="73431" y="80350"/>
                    <a:pt x="74001" y="74811"/>
                  </a:cubicBezTo>
                  <a:cubicBezTo>
                    <a:pt x="74978" y="65852"/>
                    <a:pt x="72209" y="57788"/>
                    <a:pt x="65530" y="50539"/>
                  </a:cubicBezTo>
                  <a:cubicBezTo>
                    <a:pt x="64960" y="51843"/>
                    <a:pt x="64634" y="52413"/>
                    <a:pt x="64553" y="52983"/>
                  </a:cubicBezTo>
                  <a:cubicBezTo>
                    <a:pt x="60969" y="70576"/>
                    <a:pt x="57467" y="88169"/>
                    <a:pt x="53965" y="105843"/>
                  </a:cubicBezTo>
                  <a:cubicBezTo>
                    <a:pt x="53720" y="107065"/>
                    <a:pt x="53639" y="108531"/>
                    <a:pt x="54046" y="109671"/>
                  </a:cubicBezTo>
                  <a:cubicBezTo>
                    <a:pt x="56164" y="115617"/>
                    <a:pt x="58526" y="121644"/>
                    <a:pt x="60806" y="127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B882A4CE-B2E9-4C5A-82D3-CCBFB5FCF48E}"/>
                </a:ext>
              </a:extLst>
            </p:cNvPr>
            <p:cNvSpPr/>
            <p:nvPr/>
          </p:nvSpPr>
          <p:spPr>
            <a:xfrm>
              <a:off x="-1867841" y="3516412"/>
              <a:ext cx="154704" cy="397812"/>
            </a:xfrm>
            <a:custGeom>
              <a:avLst/>
              <a:gdLst>
                <a:gd name="connsiteX0" fmla="*/ 90263 w 114028"/>
                <a:gd name="connsiteY0" fmla="*/ 289993 h 293216"/>
                <a:gd name="connsiteX1" fmla="*/ 78860 w 114028"/>
                <a:gd name="connsiteY1" fmla="*/ 289993 h 293216"/>
                <a:gd name="connsiteX2" fmla="*/ 78860 w 114028"/>
                <a:gd name="connsiteY2" fmla="*/ 284780 h 293216"/>
                <a:gd name="connsiteX3" fmla="*/ 78697 w 114028"/>
                <a:gd name="connsiteY3" fmla="*/ 227277 h 293216"/>
                <a:gd name="connsiteX4" fmla="*/ 85865 w 114028"/>
                <a:gd name="connsiteY4" fmla="*/ 183783 h 293216"/>
                <a:gd name="connsiteX5" fmla="*/ 96453 w 114028"/>
                <a:gd name="connsiteY5" fmla="*/ 141267 h 293216"/>
                <a:gd name="connsiteX6" fmla="*/ 96534 w 114028"/>
                <a:gd name="connsiteY6" fmla="*/ 136543 h 293216"/>
                <a:gd name="connsiteX7" fmla="*/ 75846 w 114028"/>
                <a:gd name="connsiteY7" fmla="*/ 27483 h 293216"/>
                <a:gd name="connsiteX8" fmla="*/ 74136 w 114028"/>
                <a:gd name="connsiteY8" fmla="*/ 20071 h 293216"/>
                <a:gd name="connsiteX9" fmla="*/ 59801 w 114028"/>
                <a:gd name="connsiteY9" fmla="*/ 45076 h 293216"/>
                <a:gd name="connsiteX10" fmla="*/ 68027 w 114028"/>
                <a:gd name="connsiteY10" fmla="*/ 87592 h 293216"/>
                <a:gd name="connsiteX11" fmla="*/ 71855 w 114028"/>
                <a:gd name="connsiteY11" fmla="*/ 107140 h 293216"/>
                <a:gd name="connsiteX12" fmla="*/ 70960 w 114028"/>
                <a:gd name="connsiteY12" fmla="*/ 112678 h 293216"/>
                <a:gd name="connsiteX13" fmla="*/ 57276 w 114028"/>
                <a:gd name="connsiteY13" fmla="*/ 150145 h 293216"/>
                <a:gd name="connsiteX14" fmla="*/ 58172 w 114028"/>
                <a:gd name="connsiteY14" fmla="*/ 169204 h 293216"/>
                <a:gd name="connsiteX15" fmla="*/ 59801 w 114028"/>
                <a:gd name="connsiteY15" fmla="*/ 180362 h 293216"/>
                <a:gd name="connsiteX16" fmla="*/ 48724 w 114028"/>
                <a:gd name="connsiteY16" fmla="*/ 181829 h 293216"/>
                <a:gd name="connsiteX17" fmla="*/ 37565 w 114028"/>
                <a:gd name="connsiteY17" fmla="*/ 109909 h 293216"/>
                <a:gd name="connsiteX18" fmla="*/ 25755 w 114028"/>
                <a:gd name="connsiteY18" fmla="*/ 125221 h 293216"/>
                <a:gd name="connsiteX19" fmla="*/ 27873 w 114028"/>
                <a:gd name="connsiteY19" fmla="*/ 149982 h 293216"/>
                <a:gd name="connsiteX20" fmla="*/ 29258 w 114028"/>
                <a:gd name="connsiteY20" fmla="*/ 167412 h 293216"/>
                <a:gd name="connsiteX21" fmla="*/ 26570 w 114028"/>
                <a:gd name="connsiteY21" fmla="*/ 175394 h 293216"/>
                <a:gd name="connsiteX22" fmla="*/ 17610 w 114028"/>
                <a:gd name="connsiteY22" fmla="*/ 200643 h 293216"/>
                <a:gd name="connsiteX23" fmla="*/ 27384 w 114028"/>
                <a:gd name="connsiteY23" fmla="*/ 225404 h 293216"/>
                <a:gd name="connsiteX24" fmla="*/ 37891 w 114028"/>
                <a:gd name="connsiteY24" fmla="*/ 236236 h 293216"/>
                <a:gd name="connsiteX25" fmla="*/ 41719 w 114028"/>
                <a:gd name="connsiteY25" fmla="*/ 245603 h 293216"/>
                <a:gd name="connsiteX26" fmla="*/ 42045 w 114028"/>
                <a:gd name="connsiteY26" fmla="*/ 284128 h 293216"/>
                <a:gd name="connsiteX27" fmla="*/ 35692 w 114028"/>
                <a:gd name="connsiteY27" fmla="*/ 290237 h 293216"/>
                <a:gd name="connsiteX28" fmla="*/ 30479 w 114028"/>
                <a:gd name="connsiteY28" fmla="*/ 290237 h 293216"/>
                <a:gd name="connsiteX29" fmla="*/ 30154 w 114028"/>
                <a:gd name="connsiteY29" fmla="*/ 284536 h 293216"/>
                <a:gd name="connsiteX30" fmla="*/ 30235 w 114028"/>
                <a:gd name="connsiteY30" fmla="*/ 250897 h 293216"/>
                <a:gd name="connsiteX31" fmla="*/ 25348 w 114028"/>
                <a:gd name="connsiteY31" fmla="*/ 239494 h 293216"/>
                <a:gd name="connsiteX32" fmla="*/ 9221 w 114028"/>
                <a:gd name="connsiteY32" fmla="*/ 217259 h 293216"/>
                <a:gd name="connsiteX33" fmla="*/ 14678 w 114028"/>
                <a:gd name="connsiteY33" fmla="*/ 173113 h 293216"/>
                <a:gd name="connsiteX34" fmla="*/ 17529 w 114028"/>
                <a:gd name="connsiteY34" fmla="*/ 161874 h 293216"/>
                <a:gd name="connsiteX35" fmla="*/ 14434 w 114028"/>
                <a:gd name="connsiteY35" fmla="*/ 128398 h 293216"/>
                <a:gd name="connsiteX36" fmla="*/ 30398 w 114028"/>
                <a:gd name="connsiteY36" fmla="*/ 99809 h 293216"/>
                <a:gd name="connsiteX37" fmla="*/ 33167 w 114028"/>
                <a:gd name="connsiteY37" fmla="*/ 93456 h 293216"/>
                <a:gd name="connsiteX38" fmla="*/ 28850 w 114028"/>
                <a:gd name="connsiteY38" fmla="*/ 75049 h 293216"/>
                <a:gd name="connsiteX39" fmla="*/ 44733 w 114028"/>
                <a:gd name="connsiteY39" fmla="*/ 38071 h 293216"/>
                <a:gd name="connsiteX40" fmla="*/ 49701 w 114028"/>
                <a:gd name="connsiteY40" fmla="*/ 30822 h 293216"/>
                <a:gd name="connsiteX41" fmla="*/ 74706 w 114028"/>
                <a:gd name="connsiteY41" fmla="*/ 6795 h 293216"/>
                <a:gd name="connsiteX42" fmla="*/ 84317 w 114028"/>
                <a:gd name="connsiteY42" fmla="*/ 12741 h 293216"/>
                <a:gd name="connsiteX43" fmla="*/ 100607 w 114028"/>
                <a:gd name="connsiteY43" fmla="*/ 97855 h 293216"/>
                <a:gd name="connsiteX44" fmla="*/ 107612 w 114028"/>
                <a:gd name="connsiteY44" fmla="*/ 135158 h 293216"/>
                <a:gd name="connsiteX45" fmla="*/ 107449 w 114028"/>
                <a:gd name="connsiteY45" fmla="*/ 143222 h 293216"/>
                <a:gd name="connsiteX46" fmla="*/ 91159 w 114028"/>
                <a:gd name="connsiteY46" fmla="*/ 208869 h 293216"/>
                <a:gd name="connsiteX47" fmla="*/ 90181 w 114028"/>
                <a:gd name="connsiteY47" fmla="*/ 217014 h 293216"/>
                <a:gd name="connsiteX48" fmla="*/ 90100 w 114028"/>
                <a:gd name="connsiteY48" fmla="*/ 283803 h 293216"/>
                <a:gd name="connsiteX49" fmla="*/ 90263 w 114028"/>
                <a:gd name="connsiteY49" fmla="*/ 289993 h 293216"/>
                <a:gd name="connsiteX50" fmla="*/ 51900 w 114028"/>
                <a:gd name="connsiteY50" fmla="*/ 127746 h 293216"/>
                <a:gd name="connsiteX51" fmla="*/ 53367 w 114028"/>
                <a:gd name="connsiteY51" fmla="*/ 127584 h 293216"/>
                <a:gd name="connsiteX52" fmla="*/ 58254 w 114028"/>
                <a:gd name="connsiteY52" fmla="*/ 114959 h 293216"/>
                <a:gd name="connsiteX53" fmla="*/ 59231 w 114028"/>
                <a:gd name="connsiteY53" fmla="*/ 100380 h 293216"/>
                <a:gd name="connsiteX54" fmla="*/ 53529 w 114028"/>
                <a:gd name="connsiteY54" fmla="*/ 72280 h 293216"/>
                <a:gd name="connsiteX55" fmla="*/ 49131 w 114028"/>
                <a:gd name="connsiteY55" fmla="*/ 50940 h 293216"/>
                <a:gd name="connsiteX56" fmla="*/ 47258 w 114028"/>
                <a:gd name="connsiteY56" fmla="*/ 51917 h 293216"/>
                <a:gd name="connsiteX57" fmla="*/ 45466 w 114028"/>
                <a:gd name="connsiteY57" fmla="*/ 54198 h 293216"/>
                <a:gd name="connsiteX58" fmla="*/ 41231 w 114028"/>
                <a:gd name="connsiteY58" fmla="*/ 81076 h 293216"/>
                <a:gd name="connsiteX59" fmla="*/ 48805 w 114028"/>
                <a:gd name="connsiteY59" fmla="*/ 107628 h 293216"/>
                <a:gd name="connsiteX60" fmla="*/ 51900 w 114028"/>
                <a:gd name="connsiteY60" fmla="*/ 127746 h 29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14028" h="293216">
                  <a:moveTo>
                    <a:pt x="90263" y="289993"/>
                  </a:moveTo>
                  <a:cubicBezTo>
                    <a:pt x="86353" y="289993"/>
                    <a:pt x="83014" y="289993"/>
                    <a:pt x="78860" y="289993"/>
                  </a:cubicBezTo>
                  <a:cubicBezTo>
                    <a:pt x="78860" y="288201"/>
                    <a:pt x="78860" y="286491"/>
                    <a:pt x="78860" y="284780"/>
                  </a:cubicBezTo>
                  <a:cubicBezTo>
                    <a:pt x="78860" y="265639"/>
                    <a:pt x="79512" y="246418"/>
                    <a:pt x="78697" y="227277"/>
                  </a:cubicBezTo>
                  <a:cubicBezTo>
                    <a:pt x="78046" y="212128"/>
                    <a:pt x="82525" y="198118"/>
                    <a:pt x="85865" y="183783"/>
                  </a:cubicBezTo>
                  <a:cubicBezTo>
                    <a:pt x="89204" y="169530"/>
                    <a:pt x="92951" y="155439"/>
                    <a:pt x="96453" y="141267"/>
                  </a:cubicBezTo>
                  <a:cubicBezTo>
                    <a:pt x="96860" y="139801"/>
                    <a:pt x="96860" y="138091"/>
                    <a:pt x="96534" y="136543"/>
                  </a:cubicBezTo>
                  <a:cubicBezTo>
                    <a:pt x="89693" y="100217"/>
                    <a:pt x="82770" y="63809"/>
                    <a:pt x="75846" y="27483"/>
                  </a:cubicBezTo>
                  <a:cubicBezTo>
                    <a:pt x="75358" y="24958"/>
                    <a:pt x="74706" y="22514"/>
                    <a:pt x="74136" y="20071"/>
                  </a:cubicBezTo>
                  <a:cubicBezTo>
                    <a:pt x="64607" y="22922"/>
                    <a:pt x="58009" y="33917"/>
                    <a:pt x="59801" y="45076"/>
                  </a:cubicBezTo>
                  <a:cubicBezTo>
                    <a:pt x="62082" y="59329"/>
                    <a:pt x="65258" y="73420"/>
                    <a:pt x="68027" y="87592"/>
                  </a:cubicBezTo>
                  <a:cubicBezTo>
                    <a:pt x="69331" y="94108"/>
                    <a:pt x="70797" y="100624"/>
                    <a:pt x="71855" y="107140"/>
                  </a:cubicBezTo>
                  <a:cubicBezTo>
                    <a:pt x="72181" y="108932"/>
                    <a:pt x="71611" y="110968"/>
                    <a:pt x="70960" y="112678"/>
                  </a:cubicBezTo>
                  <a:cubicBezTo>
                    <a:pt x="66398" y="125140"/>
                    <a:pt x="60860" y="137357"/>
                    <a:pt x="57276" y="150145"/>
                  </a:cubicBezTo>
                  <a:cubicBezTo>
                    <a:pt x="55647" y="155928"/>
                    <a:pt x="57602" y="162851"/>
                    <a:pt x="58172" y="169204"/>
                  </a:cubicBezTo>
                  <a:cubicBezTo>
                    <a:pt x="58498" y="172706"/>
                    <a:pt x="59149" y="176209"/>
                    <a:pt x="59801" y="180362"/>
                  </a:cubicBezTo>
                  <a:cubicBezTo>
                    <a:pt x="56054" y="180851"/>
                    <a:pt x="52634" y="181340"/>
                    <a:pt x="48724" y="181829"/>
                  </a:cubicBezTo>
                  <a:cubicBezTo>
                    <a:pt x="44977" y="157557"/>
                    <a:pt x="41312" y="133774"/>
                    <a:pt x="37565" y="109909"/>
                  </a:cubicBezTo>
                  <a:cubicBezTo>
                    <a:pt x="30642" y="110886"/>
                    <a:pt x="25430" y="117484"/>
                    <a:pt x="25755" y="125221"/>
                  </a:cubicBezTo>
                  <a:cubicBezTo>
                    <a:pt x="26163" y="133448"/>
                    <a:pt x="27140" y="141756"/>
                    <a:pt x="27873" y="149982"/>
                  </a:cubicBezTo>
                  <a:cubicBezTo>
                    <a:pt x="28362" y="155765"/>
                    <a:pt x="29258" y="161629"/>
                    <a:pt x="29258" y="167412"/>
                  </a:cubicBezTo>
                  <a:cubicBezTo>
                    <a:pt x="29258" y="170100"/>
                    <a:pt x="28036" y="173113"/>
                    <a:pt x="26570" y="175394"/>
                  </a:cubicBezTo>
                  <a:cubicBezTo>
                    <a:pt x="21439" y="183132"/>
                    <a:pt x="17448" y="190951"/>
                    <a:pt x="17610" y="200643"/>
                  </a:cubicBezTo>
                  <a:cubicBezTo>
                    <a:pt x="17773" y="210254"/>
                    <a:pt x="20950" y="218399"/>
                    <a:pt x="27384" y="225404"/>
                  </a:cubicBezTo>
                  <a:cubicBezTo>
                    <a:pt x="30805" y="229069"/>
                    <a:pt x="34796" y="232327"/>
                    <a:pt x="37891" y="236236"/>
                  </a:cubicBezTo>
                  <a:cubicBezTo>
                    <a:pt x="39927" y="238843"/>
                    <a:pt x="41638" y="242427"/>
                    <a:pt x="41719" y="245603"/>
                  </a:cubicBezTo>
                  <a:cubicBezTo>
                    <a:pt x="42127" y="258391"/>
                    <a:pt x="41638" y="271259"/>
                    <a:pt x="42045" y="284128"/>
                  </a:cubicBezTo>
                  <a:cubicBezTo>
                    <a:pt x="42208" y="289178"/>
                    <a:pt x="40579" y="290970"/>
                    <a:pt x="35692" y="290237"/>
                  </a:cubicBezTo>
                  <a:cubicBezTo>
                    <a:pt x="34145" y="289993"/>
                    <a:pt x="32516" y="290237"/>
                    <a:pt x="30479" y="290237"/>
                  </a:cubicBezTo>
                  <a:cubicBezTo>
                    <a:pt x="30316" y="288038"/>
                    <a:pt x="30154" y="286246"/>
                    <a:pt x="30154" y="284536"/>
                  </a:cubicBezTo>
                  <a:cubicBezTo>
                    <a:pt x="30154" y="273296"/>
                    <a:pt x="29909" y="262056"/>
                    <a:pt x="30235" y="250897"/>
                  </a:cubicBezTo>
                  <a:cubicBezTo>
                    <a:pt x="30398" y="246092"/>
                    <a:pt x="28850" y="242671"/>
                    <a:pt x="25348" y="239494"/>
                  </a:cubicBezTo>
                  <a:cubicBezTo>
                    <a:pt x="18425" y="233304"/>
                    <a:pt x="12398" y="226300"/>
                    <a:pt x="9221" y="217259"/>
                  </a:cubicBezTo>
                  <a:cubicBezTo>
                    <a:pt x="3683" y="201621"/>
                    <a:pt x="5556" y="186878"/>
                    <a:pt x="14678" y="173113"/>
                  </a:cubicBezTo>
                  <a:cubicBezTo>
                    <a:pt x="17040" y="169530"/>
                    <a:pt x="18099" y="166353"/>
                    <a:pt x="17529" y="161874"/>
                  </a:cubicBezTo>
                  <a:cubicBezTo>
                    <a:pt x="16063" y="150797"/>
                    <a:pt x="15330" y="139557"/>
                    <a:pt x="14434" y="128398"/>
                  </a:cubicBezTo>
                  <a:cubicBezTo>
                    <a:pt x="13375" y="115611"/>
                    <a:pt x="18914" y="105348"/>
                    <a:pt x="30398" y="99809"/>
                  </a:cubicBezTo>
                  <a:cubicBezTo>
                    <a:pt x="33574" y="98262"/>
                    <a:pt x="34145" y="96714"/>
                    <a:pt x="33167" y="93456"/>
                  </a:cubicBezTo>
                  <a:cubicBezTo>
                    <a:pt x="31375" y="87429"/>
                    <a:pt x="29339" y="81321"/>
                    <a:pt x="28850" y="75049"/>
                  </a:cubicBezTo>
                  <a:cubicBezTo>
                    <a:pt x="27547" y="60062"/>
                    <a:pt x="33412" y="47845"/>
                    <a:pt x="44733" y="38071"/>
                  </a:cubicBezTo>
                  <a:cubicBezTo>
                    <a:pt x="46932" y="36198"/>
                    <a:pt x="48724" y="33510"/>
                    <a:pt x="49701" y="30822"/>
                  </a:cubicBezTo>
                  <a:cubicBezTo>
                    <a:pt x="54018" y="18523"/>
                    <a:pt x="62407" y="10704"/>
                    <a:pt x="74706" y="6795"/>
                  </a:cubicBezTo>
                  <a:cubicBezTo>
                    <a:pt x="80489" y="5003"/>
                    <a:pt x="83177" y="6632"/>
                    <a:pt x="84317" y="12741"/>
                  </a:cubicBezTo>
                  <a:cubicBezTo>
                    <a:pt x="89856" y="41085"/>
                    <a:pt x="95231" y="69429"/>
                    <a:pt x="100607" y="97855"/>
                  </a:cubicBezTo>
                  <a:cubicBezTo>
                    <a:pt x="102969" y="110316"/>
                    <a:pt x="105412" y="122697"/>
                    <a:pt x="107612" y="135158"/>
                  </a:cubicBezTo>
                  <a:cubicBezTo>
                    <a:pt x="108100" y="137765"/>
                    <a:pt x="108100" y="140697"/>
                    <a:pt x="107449" y="143222"/>
                  </a:cubicBezTo>
                  <a:cubicBezTo>
                    <a:pt x="102073" y="165131"/>
                    <a:pt x="96534" y="186960"/>
                    <a:pt x="91159" y="208869"/>
                  </a:cubicBezTo>
                  <a:cubicBezTo>
                    <a:pt x="90507" y="211476"/>
                    <a:pt x="90181" y="214327"/>
                    <a:pt x="90181" y="217014"/>
                  </a:cubicBezTo>
                  <a:cubicBezTo>
                    <a:pt x="90100" y="239250"/>
                    <a:pt x="90100" y="261567"/>
                    <a:pt x="90100" y="283803"/>
                  </a:cubicBezTo>
                  <a:cubicBezTo>
                    <a:pt x="90263" y="285839"/>
                    <a:pt x="90263" y="287712"/>
                    <a:pt x="90263" y="289993"/>
                  </a:cubicBezTo>
                  <a:close/>
                  <a:moveTo>
                    <a:pt x="51900" y="127746"/>
                  </a:moveTo>
                  <a:cubicBezTo>
                    <a:pt x="52389" y="127665"/>
                    <a:pt x="52878" y="127665"/>
                    <a:pt x="53367" y="127584"/>
                  </a:cubicBezTo>
                  <a:cubicBezTo>
                    <a:pt x="54996" y="123348"/>
                    <a:pt x="56217" y="118950"/>
                    <a:pt x="58254" y="114959"/>
                  </a:cubicBezTo>
                  <a:cubicBezTo>
                    <a:pt x="60697" y="110072"/>
                    <a:pt x="60371" y="105429"/>
                    <a:pt x="59231" y="100380"/>
                  </a:cubicBezTo>
                  <a:cubicBezTo>
                    <a:pt x="57113" y="91094"/>
                    <a:pt x="55403" y="81646"/>
                    <a:pt x="53529" y="72280"/>
                  </a:cubicBezTo>
                  <a:cubicBezTo>
                    <a:pt x="52063" y="65275"/>
                    <a:pt x="50597" y="58270"/>
                    <a:pt x="49131" y="50940"/>
                  </a:cubicBezTo>
                  <a:cubicBezTo>
                    <a:pt x="48072" y="51510"/>
                    <a:pt x="47584" y="51592"/>
                    <a:pt x="47258" y="51917"/>
                  </a:cubicBezTo>
                  <a:cubicBezTo>
                    <a:pt x="46606" y="52650"/>
                    <a:pt x="45955" y="53383"/>
                    <a:pt x="45466" y="54198"/>
                  </a:cubicBezTo>
                  <a:cubicBezTo>
                    <a:pt x="40253" y="62587"/>
                    <a:pt x="38380" y="71465"/>
                    <a:pt x="41231" y="81076"/>
                  </a:cubicBezTo>
                  <a:cubicBezTo>
                    <a:pt x="43837" y="89873"/>
                    <a:pt x="46688" y="98669"/>
                    <a:pt x="48805" y="107628"/>
                  </a:cubicBezTo>
                  <a:cubicBezTo>
                    <a:pt x="50353" y="114307"/>
                    <a:pt x="50923" y="121068"/>
                    <a:pt x="51900" y="127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3277912C-F24B-472C-AC2B-1A42E4EEB1AA}"/>
                </a:ext>
              </a:extLst>
            </p:cNvPr>
            <p:cNvSpPr/>
            <p:nvPr/>
          </p:nvSpPr>
          <p:spPr>
            <a:xfrm>
              <a:off x="-2056861" y="3507791"/>
              <a:ext cx="209957" cy="209957"/>
            </a:xfrm>
            <a:custGeom>
              <a:avLst/>
              <a:gdLst>
                <a:gd name="connsiteX0" fmla="*/ 102605 w 154752"/>
                <a:gd name="connsiteY0" fmla="*/ 54933 h 154752"/>
                <a:gd name="connsiteX1" fmla="*/ 139176 w 154752"/>
                <a:gd name="connsiteY1" fmla="*/ 54933 h 154752"/>
                <a:gd name="connsiteX2" fmla="*/ 144551 w 154752"/>
                <a:gd name="connsiteY2" fmla="*/ 54933 h 154752"/>
                <a:gd name="connsiteX3" fmla="*/ 150742 w 154752"/>
                <a:gd name="connsiteY3" fmla="*/ 60879 h 154752"/>
                <a:gd name="connsiteX4" fmla="*/ 150742 w 154752"/>
                <a:gd name="connsiteY4" fmla="*/ 96472 h 154752"/>
                <a:gd name="connsiteX5" fmla="*/ 143656 w 154752"/>
                <a:gd name="connsiteY5" fmla="*/ 102499 h 154752"/>
                <a:gd name="connsiteX6" fmla="*/ 108551 w 154752"/>
                <a:gd name="connsiteY6" fmla="*/ 102418 h 154752"/>
                <a:gd name="connsiteX7" fmla="*/ 102442 w 154752"/>
                <a:gd name="connsiteY7" fmla="*/ 108282 h 154752"/>
                <a:gd name="connsiteX8" fmla="*/ 102524 w 154752"/>
                <a:gd name="connsiteY8" fmla="*/ 142409 h 154752"/>
                <a:gd name="connsiteX9" fmla="*/ 93809 w 154752"/>
                <a:gd name="connsiteY9" fmla="*/ 151043 h 154752"/>
                <a:gd name="connsiteX10" fmla="*/ 62614 w 154752"/>
                <a:gd name="connsiteY10" fmla="*/ 151043 h 154752"/>
                <a:gd name="connsiteX11" fmla="*/ 54306 w 154752"/>
                <a:gd name="connsiteY11" fmla="*/ 142490 h 154752"/>
                <a:gd name="connsiteX12" fmla="*/ 54388 w 154752"/>
                <a:gd name="connsiteY12" fmla="*/ 106897 h 154752"/>
                <a:gd name="connsiteX13" fmla="*/ 49989 w 154752"/>
                <a:gd name="connsiteY13" fmla="*/ 102418 h 154752"/>
                <a:gd name="connsiteX14" fmla="*/ 13907 w 154752"/>
                <a:gd name="connsiteY14" fmla="*/ 102418 h 154752"/>
                <a:gd name="connsiteX15" fmla="*/ 6170 w 154752"/>
                <a:gd name="connsiteY15" fmla="*/ 94598 h 154752"/>
                <a:gd name="connsiteX16" fmla="*/ 6170 w 154752"/>
                <a:gd name="connsiteY16" fmla="*/ 62426 h 154752"/>
                <a:gd name="connsiteX17" fmla="*/ 13744 w 154752"/>
                <a:gd name="connsiteY17" fmla="*/ 54851 h 154752"/>
                <a:gd name="connsiteX18" fmla="*/ 54306 w 154752"/>
                <a:gd name="connsiteY18" fmla="*/ 54851 h 154752"/>
                <a:gd name="connsiteX19" fmla="*/ 54306 w 154752"/>
                <a:gd name="connsiteY19" fmla="*/ 41982 h 154752"/>
                <a:gd name="connsiteX20" fmla="*/ 54306 w 154752"/>
                <a:gd name="connsiteY20" fmla="*/ 14697 h 154752"/>
                <a:gd name="connsiteX21" fmla="*/ 62777 w 154752"/>
                <a:gd name="connsiteY21" fmla="*/ 6145 h 154752"/>
                <a:gd name="connsiteX22" fmla="*/ 93972 w 154752"/>
                <a:gd name="connsiteY22" fmla="*/ 6145 h 154752"/>
                <a:gd name="connsiteX23" fmla="*/ 102524 w 154752"/>
                <a:gd name="connsiteY23" fmla="*/ 14616 h 154752"/>
                <a:gd name="connsiteX24" fmla="*/ 102605 w 154752"/>
                <a:gd name="connsiteY24" fmla="*/ 54933 h 154752"/>
                <a:gd name="connsiteX25" fmla="*/ 17980 w 154752"/>
                <a:gd name="connsiteY25" fmla="*/ 91096 h 154752"/>
                <a:gd name="connsiteX26" fmla="*/ 23437 w 154752"/>
                <a:gd name="connsiteY26" fmla="*/ 91096 h 154752"/>
                <a:gd name="connsiteX27" fmla="*/ 56098 w 154752"/>
                <a:gd name="connsiteY27" fmla="*/ 91096 h 154752"/>
                <a:gd name="connsiteX28" fmla="*/ 65872 w 154752"/>
                <a:gd name="connsiteY28" fmla="*/ 100626 h 154752"/>
                <a:gd name="connsiteX29" fmla="*/ 65872 w 154752"/>
                <a:gd name="connsiteY29" fmla="*/ 133775 h 154752"/>
                <a:gd name="connsiteX30" fmla="*/ 66198 w 154752"/>
                <a:gd name="connsiteY30" fmla="*/ 139640 h 154752"/>
                <a:gd name="connsiteX31" fmla="*/ 90795 w 154752"/>
                <a:gd name="connsiteY31" fmla="*/ 139640 h 154752"/>
                <a:gd name="connsiteX32" fmla="*/ 91121 w 154752"/>
                <a:gd name="connsiteY32" fmla="*/ 133694 h 154752"/>
                <a:gd name="connsiteX33" fmla="*/ 91202 w 154752"/>
                <a:gd name="connsiteY33" fmla="*/ 98589 h 154752"/>
                <a:gd name="connsiteX34" fmla="*/ 98614 w 154752"/>
                <a:gd name="connsiteY34" fmla="*/ 91178 h 154752"/>
                <a:gd name="connsiteX35" fmla="*/ 127854 w 154752"/>
                <a:gd name="connsiteY35" fmla="*/ 91178 h 154752"/>
                <a:gd name="connsiteX36" fmla="*/ 139013 w 154752"/>
                <a:gd name="connsiteY36" fmla="*/ 91178 h 154752"/>
                <a:gd name="connsiteX37" fmla="*/ 139013 w 154752"/>
                <a:gd name="connsiteY37" fmla="*/ 66336 h 154752"/>
                <a:gd name="connsiteX38" fmla="*/ 133474 w 154752"/>
                <a:gd name="connsiteY38" fmla="*/ 66336 h 154752"/>
                <a:gd name="connsiteX39" fmla="*/ 101302 w 154752"/>
                <a:gd name="connsiteY39" fmla="*/ 66336 h 154752"/>
                <a:gd name="connsiteX40" fmla="*/ 91121 w 154752"/>
                <a:gd name="connsiteY40" fmla="*/ 55992 h 154752"/>
                <a:gd name="connsiteX41" fmla="*/ 91202 w 154752"/>
                <a:gd name="connsiteY41" fmla="*/ 22842 h 154752"/>
                <a:gd name="connsiteX42" fmla="*/ 86234 w 154752"/>
                <a:gd name="connsiteY42" fmla="*/ 17711 h 154752"/>
                <a:gd name="connsiteX43" fmla="*/ 71166 w 154752"/>
                <a:gd name="connsiteY43" fmla="*/ 17711 h 154752"/>
                <a:gd name="connsiteX44" fmla="*/ 65872 w 154752"/>
                <a:gd name="connsiteY44" fmla="*/ 23005 h 154752"/>
                <a:gd name="connsiteX45" fmla="*/ 65953 w 154752"/>
                <a:gd name="connsiteY45" fmla="*/ 59087 h 154752"/>
                <a:gd name="connsiteX46" fmla="*/ 58623 w 154752"/>
                <a:gd name="connsiteY46" fmla="*/ 66336 h 154752"/>
                <a:gd name="connsiteX47" fmla="*/ 23518 w 154752"/>
                <a:gd name="connsiteY47" fmla="*/ 66336 h 154752"/>
                <a:gd name="connsiteX48" fmla="*/ 18061 w 154752"/>
                <a:gd name="connsiteY48" fmla="*/ 66336 h 154752"/>
                <a:gd name="connsiteX49" fmla="*/ 17980 w 154752"/>
                <a:gd name="connsiteY49" fmla="*/ 91096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4752" h="154752">
                  <a:moveTo>
                    <a:pt x="102605" y="54933"/>
                  </a:moveTo>
                  <a:cubicBezTo>
                    <a:pt x="115230" y="54933"/>
                    <a:pt x="127203" y="54933"/>
                    <a:pt x="139176" y="54933"/>
                  </a:cubicBezTo>
                  <a:cubicBezTo>
                    <a:pt x="140968" y="54933"/>
                    <a:pt x="142760" y="54851"/>
                    <a:pt x="144551" y="54933"/>
                  </a:cubicBezTo>
                  <a:cubicBezTo>
                    <a:pt x="148298" y="55096"/>
                    <a:pt x="150742" y="56888"/>
                    <a:pt x="150742" y="60879"/>
                  </a:cubicBezTo>
                  <a:cubicBezTo>
                    <a:pt x="150823" y="72770"/>
                    <a:pt x="150823" y="84580"/>
                    <a:pt x="150742" y="96472"/>
                  </a:cubicBezTo>
                  <a:cubicBezTo>
                    <a:pt x="150742" y="101114"/>
                    <a:pt x="147809" y="102499"/>
                    <a:pt x="143656" y="102499"/>
                  </a:cubicBezTo>
                  <a:cubicBezTo>
                    <a:pt x="131927" y="102418"/>
                    <a:pt x="120280" y="102662"/>
                    <a:pt x="108551" y="102418"/>
                  </a:cubicBezTo>
                  <a:cubicBezTo>
                    <a:pt x="103990" y="102336"/>
                    <a:pt x="102279" y="103395"/>
                    <a:pt x="102442" y="108282"/>
                  </a:cubicBezTo>
                  <a:cubicBezTo>
                    <a:pt x="102768" y="119603"/>
                    <a:pt x="102605" y="131006"/>
                    <a:pt x="102524" y="142409"/>
                  </a:cubicBezTo>
                  <a:cubicBezTo>
                    <a:pt x="102524" y="149169"/>
                    <a:pt x="100651" y="151043"/>
                    <a:pt x="93809" y="151043"/>
                  </a:cubicBezTo>
                  <a:cubicBezTo>
                    <a:pt x="83383" y="151043"/>
                    <a:pt x="73039" y="151043"/>
                    <a:pt x="62614" y="151043"/>
                  </a:cubicBezTo>
                  <a:cubicBezTo>
                    <a:pt x="56179" y="151043"/>
                    <a:pt x="54306" y="149088"/>
                    <a:pt x="54306" y="142490"/>
                  </a:cubicBezTo>
                  <a:cubicBezTo>
                    <a:pt x="54306" y="130599"/>
                    <a:pt x="54225" y="118789"/>
                    <a:pt x="54388" y="106897"/>
                  </a:cubicBezTo>
                  <a:cubicBezTo>
                    <a:pt x="54469" y="103476"/>
                    <a:pt x="53329" y="102336"/>
                    <a:pt x="49989" y="102418"/>
                  </a:cubicBezTo>
                  <a:cubicBezTo>
                    <a:pt x="37935" y="102580"/>
                    <a:pt x="25962" y="102499"/>
                    <a:pt x="13907" y="102418"/>
                  </a:cubicBezTo>
                  <a:cubicBezTo>
                    <a:pt x="7636" y="102418"/>
                    <a:pt x="6170" y="100951"/>
                    <a:pt x="6170" y="94598"/>
                  </a:cubicBezTo>
                  <a:cubicBezTo>
                    <a:pt x="6088" y="83847"/>
                    <a:pt x="6088" y="73177"/>
                    <a:pt x="6170" y="62426"/>
                  </a:cubicBezTo>
                  <a:cubicBezTo>
                    <a:pt x="6251" y="56562"/>
                    <a:pt x="7962" y="54851"/>
                    <a:pt x="13744" y="54851"/>
                  </a:cubicBezTo>
                  <a:cubicBezTo>
                    <a:pt x="27021" y="54770"/>
                    <a:pt x="40297" y="54851"/>
                    <a:pt x="54306" y="54851"/>
                  </a:cubicBezTo>
                  <a:cubicBezTo>
                    <a:pt x="54306" y="50290"/>
                    <a:pt x="54306" y="46136"/>
                    <a:pt x="54306" y="41982"/>
                  </a:cubicBezTo>
                  <a:cubicBezTo>
                    <a:pt x="54306" y="32860"/>
                    <a:pt x="54306" y="23819"/>
                    <a:pt x="54306" y="14697"/>
                  </a:cubicBezTo>
                  <a:cubicBezTo>
                    <a:pt x="54306" y="8425"/>
                    <a:pt x="56587" y="6145"/>
                    <a:pt x="62777" y="6145"/>
                  </a:cubicBezTo>
                  <a:cubicBezTo>
                    <a:pt x="73202" y="6063"/>
                    <a:pt x="83546" y="6145"/>
                    <a:pt x="93972" y="6145"/>
                  </a:cubicBezTo>
                  <a:cubicBezTo>
                    <a:pt x="100243" y="6145"/>
                    <a:pt x="102524" y="8344"/>
                    <a:pt x="102524" y="14616"/>
                  </a:cubicBezTo>
                  <a:cubicBezTo>
                    <a:pt x="102687" y="27810"/>
                    <a:pt x="102605" y="40924"/>
                    <a:pt x="102605" y="54933"/>
                  </a:cubicBezTo>
                  <a:close/>
                  <a:moveTo>
                    <a:pt x="17980" y="91096"/>
                  </a:moveTo>
                  <a:cubicBezTo>
                    <a:pt x="19935" y="91096"/>
                    <a:pt x="21726" y="91096"/>
                    <a:pt x="23437" y="91096"/>
                  </a:cubicBezTo>
                  <a:cubicBezTo>
                    <a:pt x="34351" y="91096"/>
                    <a:pt x="45184" y="91096"/>
                    <a:pt x="56098" y="91096"/>
                  </a:cubicBezTo>
                  <a:cubicBezTo>
                    <a:pt x="64406" y="91096"/>
                    <a:pt x="65872" y="92481"/>
                    <a:pt x="65872" y="100626"/>
                  </a:cubicBezTo>
                  <a:cubicBezTo>
                    <a:pt x="65872" y="111703"/>
                    <a:pt x="65872" y="122698"/>
                    <a:pt x="65872" y="133775"/>
                  </a:cubicBezTo>
                  <a:cubicBezTo>
                    <a:pt x="65872" y="135649"/>
                    <a:pt x="66035" y="137603"/>
                    <a:pt x="66198" y="139640"/>
                  </a:cubicBezTo>
                  <a:cubicBezTo>
                    <a:pt x="74587" y="139640"/>
                    <a:pt x="82487" y="139640"/>
                    <a:pt x="90795" y="139640"/>
                  </a:cubicBezTo>
                  <a:cubicBezTo>
                    <a:pt x="90877" y="137522"/>
                    <a:pt x="91121" y="135567"/>
                    <a:pt x="91121" y="133694"/>
                  </a:cubicBezTo>
                  <a:cubicBezTo>
                    <a:pt x="91121" y="121965"/>
                    <a:pt x="91121" y="110318"/>
                    <a:pt x="91202" y="98589"/>
                  </a:cubicBezTo>
                  <a:cubicBezTo>
                    <a:pt x="91202" y="93295"/>
                    <a:pt x="93320" y="91259"/>
                    <a:pt x="98614" y="91178"/>
                  </a:cubicBezTo>
                  <a:cubicBezTo>
                    <a:pt x="108388" y="91096"/>
                    <a:pt x="118081" y="91178"/>
                    <a:pt x="127854" y="91178"/>
                  </a:cubicBezTo>
                  <a:cubicBezTo>
                    <a:pt x="131520" y="91178"/>
                    <a:pt x="135185" y="91178"/>
                    <a:pt x="139013" y="91178"/>
                  </a:cubicBezTo>
                  <a:cubicBezTo>
                    <a:pt x="139013" y="82625"/>
                    <a:pt x="139013" y="74725"/>
                    <a:pt x="139013" y="66336"/>
                  </a:cubicBezTo>
                  <a:cubicBezTo>
                    <a:pt x="136977" y="66336"/>
                    <a:pt x="135266" y="66336"/>
                    <a:pt x="133474" y="66336"/>
                  </a:cubicBezTo>
                  <a:cubicBezTo>
                    <a:pt x="122723" y="66336"/>
                    <a:pt x="112053" y="66336"/>
                    <a:pt x="101302" y="66336"/>
                  </a:cubicBezTo>
                  <a:cubicBezTo>
                    <a:pt x="91935" y="66336"/>
                    <a:pt x="91121" y="65603"/>
                    <a:pt x="91121" y="55992"/>
                  </a:cubicBezTo>
                  <a:cubicBezTo>
                    <a:pt x="91121" y="44915"/>
                    <a:pt x="91040" y="33919"/>
                    <a:pt x="91202" y="22842"/>
                  </a:cubicBezTo>
                  <a:cubicBezTo>
                    <a:pt x="91284" y="19177"/>
                    <a:pt x="90225" y="17466"/>
                    <a:pt x="86234" y="17711"/>
                  </a:cubicBezTo>
                  <a:cubicBezTo>
                    <a:pt x="81184" y="18036"/>
                    <a:pt x="76134" y="17955"/>
                    <a:pt x="71166" y="17711"/>
                  </a:cubicBezTo>
                  <a:cubicBezTo>
                    <a:pt x="67094" y="17466"/>
                    <a:pt x="65790" y="18932"/>
                    <a:pt x="65872" y="23005"/>
                  </a:cubicBezTo>
                  <a:cubicBezTo>
                    <a:pt x="66035" y="35059"/>
                    <a:pt x="65953" y="47032"/>
                    <a:pt x="65953" y="59087"/>
                  </a:cubicBezTo>
                  <a:cubicBezTo>
                    <a:pt x="65953" y="64625"/>
                    <a:pt x="64161" y="66336"/>
                    <a:pt x="58623" y="66336"/>
                  </a:cubicBezTo>
                  <a:cubicBezTo>
                    <a:pt x="46894" y="66417"/>
                    <a:pt x="35247" y="66336"/>
                    <a:pt x="23518" y="66336"/>
                  </a:cubicBezTo>
                  <a:cubicBezTo>
                    <a:pt x="21808" y="66336"/>
                    <a:pt x="20098" y="66336"/>
                    <a:pt x="18061" y="66336"/>
                  </a:cubicBezTo>
                  <a:cubicBezTo>
                    <a:pt x="17980" y="74725"/>
                    <a:pt x="17980" y="82625"/>
                    <a:pt x="17980" y="91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84BA243D-B050-4A35-8E9F-8A4FD6A5B137}"/>
                </a:ext>
              </a:extLst>
            </p:cNvPr>
            <p:cNvSpPr/>
            <p:nvPr/>
          </p:nvSpPr>
          <p:spPr>
            <a:xfrm>
              <a:off x="-2104294" y="3442285"/>
              <a:ext cx="298359" cy="110504"/>
            </a:xfrm>
            <a:custGeom>
              <a:avLst/>
              <a:gdLst>
                <a:gd name="connsiteX0" fmla="*/ 15231 w 219912"/>
                <a:gd name="connsiteY0" fmla="*/ 77559 h 81448"/>
                <a:gd name="connsiteX1" fmla="*/ 6109 w 219912"/>
                <a:gd name="connsiteY1" fmla="*/ 72835 h 81448"/>
                <a:gd name="connsiteX2" fmla="*/ 111422 w 219912"/>
                <a:gd name="connsiteY2" fmla="*/ 6128 h 81448"/>
                <a:gd name="connsiteX3" fmla="*/ 221052 w 219912"/>
                <a:gd name="connsiteY3" fmla="*/ 72672 h 81448"/>
                <a:gd name="connsiteX4" fmla="*/ 211686 w 219912"/>
                <a:gd name="connsiteY4" fmla="*/ 77478 h 81448"/>
                <a:gd name="connsiteX5" fmla="*/ 113295 w 219912"/>
                <a:gd name="connsiteY5" fmla="*/ 17857 h 81448"/>
                <a:gd name="connsiteX6" fmla="*/ 15231 w 219912"/>
                <a:gd name="connsiteY6" fmla="*/ 7755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912" h="81448">
                  <a:moveTo>
                    <a:pt x="15231" y="77559"/>
                  </a:moveTo>
                  <a:cubicBezTo>
                    <a:pt x="11973" y="75930"/>
                    <a:pt x="9041" y="74383"/>
                    <a:pt x="6109" y="72835"/>
                  </a:cubicBezTo>
                  <a:cubicBezTo>
                    <a:pt x="20036" y="40744"/>
                    <a:pt x="59784" y="7024"/>
                    <a:pt x="111422" y="6128"/>
                  </a:cubicBezTo>
                  <a:cubicBezTo>
                    <a:pt x="160617" y="5232"/>
                    <a:pt x="203459" y="34961"/>
                    <a:pt x="221052" y="72672"/>
                  </a:cubicBezTo>
                  <a:cubicBezTo>
                    <a:pt x="217957" y="74220"/>
                    <a:pt x="214944" y="75849"/>
                    <a:pt x="211686" y="77478"/>
                  </a:cubicBezTo>
                  <a:cubicBezTo>
                    <a:pt x="189613" y="39522"/>
                    <a:pt x="157685" y="17776"/>
                    <a:pt x="113295" y="17857"/>
                  </a:cubicBezTo>
                  <a:cubicBezTo>
                    <a:pt x="69150" y="17857"/>
                    <a:pt x="37385" y="39522"/>
                    <a:pt x="15231" y="77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B151D258-2DA3-47E2-8AB8-43AD53D4188C}"/>
                </a:ext>
              </a:extLst>
            </p:cNvPr>
            <p:cNvSpPr/>
            <p:nvPr/>
          </p:nvSpPr>
          <p:spPr>
            <a:xfrm>
              <a:off x="-2088162" y="3409634"/>
              <a:ext cx="254159" cy="66302"/>
            </a:xfrm>
            <a:custGeom>
              <a:avLst/>
              <a:gdLst>
                <a:gd name="connsiteX0" fmla="*/ 182934 w 187332"/>
                <a:gd name="connsiteY0" fmla="*/ 31090 h 48869"/>
                <a:gd name="connsiteX1" fmla="*/ 177070 w 187332"/>
                <a:gd name="connsiteY1" fmla="*/ 39723 h 48869"/>
                <a:gd name="connsiteX2" fmla="*/ 12869 w 187332"/>
                <a:gd name="connsiteY2" fmla="*/ 50067 h 48869"/>
                <a:gd name="connsiteX3" fmla="*/ 6109 w 187332"/>
                <a:gd name="connsiteY3" fmla="*/ 42574 h 48869"/>
                <a:gd name="connsiteX4" fmla="*/ 182934 w 187332"/>
                <a:gd name="connsiteY4" fmla="*/ 31090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32" h="48869">
                  <a:moveTo>
                    <a:pt x="182934" y="31090"/>
                  </a:moveTo>
                  <a:cubicBezTo>
                    <a:pt x="180898" y="34103"/>
                    <a:pt x="179025" y="36872"/>
                    <a:pt x="177070" y="39723"/>
                  </a:cubicBezTo>
                  <a:cubicBezTo>
                    <a:pt x="120137" y="6573"/>
                    <a:pt x="65648" y="9832"/>
                    <a:pt x="12869" y="50067"/>
                  </a:cubicBezTo>
                  <a:cubicBezTo>
                    <a:pt x="10751" y="47787"/>
                    <a:pt x="8471" y="45180"/>
                    <a:pt x="6109" y="42574"/>
                  </a:cubicBezTo>
                  <a:cubicBezTo>
                    <a:pt x="47566" y="2746"/>
                    <a:pt x="124128" y="-9309"/>
                    <a:pt x="182934" y="31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D4E76F87-27B5-4910-9949-511260658DB6}"/>
                </a:ext>
              </a:extLst>
            </p:cNvPr>
            <p:cNvSpPr/>
            <p:nvPr/>
          </p:nvSpPr>
          <p:spPr>
            <a:xfrm>
              <a:off x="-2046060" y="3732052"/>
              <a:ext cx="187856" cy="44202"/>
            </a:xfrm>
            <a:custGeom>
              <a:avLst/>
              <a:gdLst>
                <a:gd name="connsiteX0" fmla="*/ 129341 w 138463"/>
                <a:gd name="connsiteY0" fmla="*/ 6109 h 32579"/>
                <a:gd name="connsiteX1" fmla="*/ 135042 w 138463"/>
                <a:gd name="connsiteY1" fmla="*/ 14987 h 32579"/>
                <a:gd name="connsiteX2" fmla="*/ 6109 w 138463"/>
                <a:gd name="connsiteY2" fmla="*/ 15149 h 32579"/>
                <a:gd name="connsiteX3" fmla="*/ 11810 w 138463"/>
                <a:gd name="connsiteY3" fmla="*/ 6190 h 32579"/>
                <a:gd name="connsiteX4" fmla="*/ 70535 w 138463"/>
                <a:gd name="connsiteY4" fmla="*/ 23213 h 32579"/>
                <a:gd name="connsiteX5" fmla="*/ 129341 w 138463"/>
                <a:gd name="connsiteY5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463" h="32579">
                  <a:moveTo>
                    <a:pt x="129341" y="6109"/>
                  </a:moveTo>
                  <a:cubicBezTo>
                    <a:pt x="131459" y="9367"/>
                    <a:pt x="133250" y="12217"/>
                    <a:pt x="135042" y="14987"/>
                  </a:cubicBezTo>
                  <a:cubicBezTo>
                    <a:pt x="100997" y="40073"/>
                    <a:pt x="42842" y="41376"/>
                    <a:pt x="6109" y="15149"/>
                  </a:cubicBezTo>
                  <a:cubicBezTo>
                    <a:pt x="7901" y="12380"/>
                    <a:pt x="9692" y="9529"/>
                    <a:pt x="11810" y="6190"/>
                  </a:cubicBezTo>
                  <a:cubicBezTo>
                    <a:pt x="29973" y="17267"/>
                    <a:pt x="49521" y="23213"/>
                    <a:pt x="70535" y="23213"/>
                  </a:cubicBezTo>
                  <a:cubicBezTo>
                    <a:pt x="91386" y="23131"/>
                    <a:pt x="110771" y="17430"/>
                    <a:pt x="12934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9FEA90EA-A5E8-48D0-BB4F-A987E31149C5}"/>
                </a:ext>
              </a:extLst>
            </p:cNvPr>
            <p:cNvSpPr/>
            <p:nvPr/>
          </p:nvSpPr>
          <p:spPr>
            <a:xfrm>
              <a:off x="-1983142" y="3777909"/>
              <a:ext cx="99453" cy="33151"/>
            </a:xfrm>
            <a:custGeom>
              <a:avLst/>
              <a:gdLst>
                <a:gd name="connsiteX0" fmla="*/ 74170 w 73304"/>
                <a:gd name="connsiteY0" fmla="*/ 16291 h 24434"/>
                <a:gd name="connsiteX1" fmla="*/ 52912 w 73304"/>
                <a:gd name="connsiteY1" fmla="*/ 21992 h 24434"/>
                <a:gd name="connsiteX2" fmla="*/ 11780 w 73304"/>
                <a:gd name="connsiteY2" fmla="*/ 24273 h 24434"/>
                <a:gd name="connsiteX3" fmla="*/ 6486 w 73304"/>
                <a:gd name="connsiteY3" fmla="*/ 17594 h 24434"/>
                <a:gd name="connsiteX4" fmla="*/ 7138 w 73304"/>
                <a:gd name="connsiteY4" fmla="*/ 13033 h 24434"/>
                <a:gd name="connsiteX5" fmla="*/ 10559 w 73304"/>
                <a:gd name="connsiteY5" fmla="*/ 12870 h 24434"/>
                <a:gd name="connsiteX6" fmla="*/ 66677 w 73304"/>
                <a:gd name="connsiteY6" fmla="*/ 6517 h 24434"/>
                <a:gd name="connsiteX7" fmla="*/ 71727 w 73304"/>
                <a:gd name="connsiteY7" fmla="*/ 8879 h 24434"/>
                <a:gd name="connsiteX8" fmla="*/ 74170 w 73304"/>
                <a:gd name="connsiteY8" fmla="*/ 16291 h 2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04" h="24434">
                  <a:moveTo>
                    <a:pt x="74170" y="16291"/>
                  </a:moveTo>
                  <a:cubicBezTo>
                    <a:pt x="66840" y="18327"/>
                    <a:pt x="59998" y="20771"/>
                    <a:pt x="52912" y="21992"/>
                  </a:cubicBezTo>
                  <a:cubicBezTo>
                    <a:pt x="39310" y="24436"/>
                    <a:pt x="25627" y="26146"/>
                    <a:pt x="11780" y="24273"/>
                  </a:cubicBezTo>
                  <a:cubicBezTo>
                    <a:pt x="5672" y="23459"/>
                    <a:pt x="5672" y="23784"/>
                    <a:pt x="6486" y="17594"/>
                  </a:cubicBezTo>
                  <a:cubicBezTo>
                    <a:pt x="6649" y="16128"/>
                    <a:pt x="6893" y="14743"/>
                    <a:pt x="7138" y="13033"/>
                  </a:cubicBezTo>
                  <a:cubicBezTo>
                    <a:pt x="8359" y="12952"/>
                    <a:pt x="9500" y="12789"/>
                    <a:pt x="10559" y="12870"/>
                  </a:cubicBezTo>
                  <a:cubicBezTo>
                    <a:pt x="29781" y="14988"/>
                    <a:pt x="48432" y="12463"/>
                    <a:pt x="66677" y="6517"/>
                  </a:cubicBezTo>
                  <a:cubicBezTo>
                    <a:pt x="69528" y="5621"/>
                    <a:pt x="70912" y="6110"/>
                    <a:pt x="71727" y="8879"/>
                  </a:cubicBezTo>
                  <a:cubicBezTo>
                    <a:pt x="72378" y="11160"/>
                    <a:pt x="73193" y="13277"/>
                    <a:pt x="74170" y="16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E44DA878-CD15-472C-917E-A00036FC85A5}"/>
                </a:ext>
              </a:extLst>
            </p:cNvPr>
            <p:cNvSpPr/>
            <p:nvPr/>
          </p:nvSpPr>
          <p:spPr>
            <a:xfrm>
              <a:off x="-2114681" y="3473252"/>
              <a:ext cx="33151" cy="33151"/>
            </a:xfrm>
            <a:custGeom>
              <a:avLst/>
              <a:gdLst>
                <a:gd name="connsiteX0" fmla="*/ 22398 w 24434"/>
                <a:gd name="connsiteY0" fmla="*/ 13846 h 24434"/>
                <a:gd name="connsiteX1" fmla="*/ 14987 w 24434"/>
                <a:gd name="connsiteY1" fmla="*/ 22561 h 24434"/>
                <a:gd name="connsiteX2" fmla="*/ 6109 w 24434"/>
                <a:gd name="connsiteY2" fmla="*/ 15638 h 24434"/>
                <a:gd name="connsiteX3" fmla="*/ 14172 w 24434"/>
                <a:gd name="connsiteY3" fmla="*/ 6109 h 24434"/>
                <a:gd name="connsiteX4" fmla="*/ 22398 w 24434"/>
                <a:gd name="connsiteY4" fmla="*/ 13846 h 2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4" h="24434">
                  <a:moveTo>
                    <a:pt x="22398" y="13846"/>
                  </a:moveTo>
                  <a:cubicBezTo>
                    <a:pt x="19711" y="16942"/>
                    <a:pt x="17512" y="19629"/>
                    <a:pt x="14987" y="22561"/>
                  </a:cubicBezTo>
                  <a:cubicBezTo>
                    <a:pt x="11973" y="20199"/>
                    <a:pt x="9204" y="18082"/>
                    <a:pt x="6109" y="15638"/>
                  </a:cubicBezTo>
                  <a:cubicBezTo>
                    <a:pt x="8878" y="12380"/>
                    <a:pt x="11321" y="9448"/>
                    <a:pt x="14172" y="6109"/>
                  </a:cubicBezTo>
                  <a:cubicBezTo>
                    <a:pt x="17104" y="8878"/>
                    <a:pt x="19711" y="11322"/>
                    <a:pt x="22398" y="13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3" name="Объект 3">
            <a:extLst>
              <a:ext uri="{FF2B5EF4-FFF2-40B4-BE49-F238E27FC236}">
                <a16:creationId xmlns:a16="http://schemas.microsoft.com/office/drawing/2014/main" id="{63E30722-174F-4596-A55F-F792D4FAA932}"/>
              </a:ext>
            </a:extLst>
          </p:cNvPr>
          <p:cNvSpPr txBox="1">
            <a:spLocks/>
          </p:cNvSpPr>
          <p:nvPr/>
        </p:nvSpPr>
        <p:spPr>
          <a:xfrm>
            <a:off x="4063565" y="4356636"/>
            <a:ext cx="1528588" cy="221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600" dirty="0">
                <a:solidFill>
                  <a:srgbClr val="2F5597"/>
                </a:solidFill>
              </a:rPr>
              <a:t>Наука</a:t>
            </a:r>
          </a:p>
        </p:txBody>
      </p:sp>
      <p:sp>
        <p:nvSpPr>
          <p:cNvPr id="44" name="Объект 3">
            <a:extLst>
              <a:ext uri="{FF2B5EF4-FFF2-40B4-BE49-F238E27FC236}">
                <a16:creationId xmlns:a16="http://schemas.microsoft.com/office/drawing/2014/main" id="{8192DB98-624D-46E0-87EF-2DA9667DEDA9}"/>
              </a:ext>
            </a:extLst>
          </p:cNvPr>
          <p:cNvSpPr txBox="1">
            <a:spLocks/>
          </p:cNvSpPr>
          <p:nvPr/>
        </p:nvSpPr>
        <p:spPr>
          <a:xfrm>
            <a:off x="8608484" y="4346449"/>
            <a:ext cx="1528588" cy="221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600" dirty="0">
                <a:solidFill>
                  <a:srgbClr val="2F5597"/>
                </a:solidFill>
              </a:rPr>
              <a:t>Культура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DA43DD-B453-44C6-BEFB-2E20240ED042}"/>
              </a:ext>
            </a:extLst>
          </p:cNvPr>
          <p:cNvSpPr txBox="1"/>
          <p:nvPr/>
        </p:nvSpPr>
        <p:spPr>
          <a:xfrm>
            <a:off x="4130356" y="4874638"/>
            <a:ext cx="1401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spc="-30" dirty="0">
                <a:solidFill>
                  <a:srgbClr val="3597A1"/>
                </a:solidFill>
                <a:ea typeface="Verdana" panose="020B0604030504040204" pitchFamily="34" charset="0"/>
              </a:rPr>
              <a:t>7,7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9BBF20-E178-454F-A5EC-0EC9709ABDC5}"/>
              </a:ext>
            </a:extLst>
          </p:cNvPr>
          <p:cNvSpPr txBox="1"/>
          <p:nvPr/>
        </p:nvSpPr>
        <p:spPr>
          <a:xfrm>
            <a:off x="6409651" y="4874638"/>
            <a:ext cx="1401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spc="-30" dirty="0">
                <a:solidFill>
                  <a:srgbClr val="3597A1"/>
                </a:solidFill>
                <a:ea typeface="Verdana" panose="020B0604030504040204" pitchFamily="34" charset="0"/>
              </a:rPr>
              <a:t>0,2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7EE858-1982-442F-ADF8-F68679311072}"/>
              </a:ext>
            </a:extLst>
          </p:cNvPr>
          <p:cNvSpPr txBox="1"/>
          <p:nvPr/>
        </p:nvSpPr>
        <p:spPr>
          <a:xfrm>
            <a:off x="8561775" y="4874638"/>
            <a:ext cx="16533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spc="-30" dirty="0">
                <a:solidFill>
                  <a:srgbClr val="3597A1"/>
                </a:solidFill>
                <a:ea typeface="Verdana" panose="020B0604030504040204" pitchFamily="34" charset="0"/>
              </a:rPr>
              <a:t>0,014 </a:t>
            </a:r>
          </a:p>
        </p:txBody>
      </p:sp>
      <p:sp>
        <p:nvSpPr>
          <p:cNvPr id="65" name="Объект 3">
            <a:extLst>
              <a:ext uri="{FF2B5EF4-FFF2-40B4-BE49-F238E27FC236}">
                <a16:creationId xmlns:a16="http://schemas.microsoft.com/office/drawing/2014/main" id="{D4D09E81-58A9-4874-A0E8-0A0F53DCF691}"/>
              </a:ext>
            </a:extLst>
          </p:cNvPr>
          <p:cNvSpPr txBox="1">
            <a:spLocks/>
          </p:cNvSpPr>
          <p:nvPr/>
        </p:nvSpPr>
        <p:spPr>
          <a:xfrm>
            <a:off x="1999554" y="4340287"/>
            <a:ext cx="1063854" cy="221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600" dirty="0">
                <a:solidFill>
                  <a:srgbClr val="2F5597"/>
                </a:solidFill>
              </a:rPr>
              <a:t>Вузы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9B733D-CB9C-4107-8334-295AFEC09451}"/>
              </a:ext>
            </a:extLst>
          </p:cNvPr>
          <p:cNvSpPr txBox="1"/>
          <p:nvPr/>
        </p:nvSpPr>
        <p:spPr>
          <a:xfrm>
            <a:off x="1839296" y="4873705"/>
            <a:ext cx="1401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spc="-30" dirty="0">
                <a:solidFill>
                  <a:srgbClr val="3597A1"/>
                </a:solidFill>
                <a:ea typeface="Verdana" panose="020B0604030504040204" pitchFamily="34" charset="0"/>
              </a:rPr>
              <a:t>6,5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6E863D-E0E8-4371-BF22-06636A81A980}"/>
              </a:ext>
            </a:extLst>
          </p:cNvPr>
          <p:cNvSpPr txBox="1"/>
          <p:nvPr/>
        </p:nvSpPr>
        <p:spPr>
          <a:xfrm>
            <a:off x="5212029" y="1437569"/>
            <a:ext cx="15841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500" b="1" spc="-30" dirty="0">
                <a:solidFill>
                  <a:srgbClr val="3597A1"/>
                </a:solidFill>
                <a:ea typeface="Verdana" panose="020B0604030504040204" pitchFamily="34" charset="0"/>
              </a:rPr>
              <a:t>14,4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903BB9A-6897-45B9-AA40-F6195E9235BD}"/>
              </a:ext>
            </a:extLst>
          </p:cNvPr>
          <p:cNvGrpSpPr/>
          <p:nvPr/>
        </p:nvGrpSpPr>
        <p:grpSpPr>
          <a:xfrm>
            <a:off x="4561154" y="3769325"/>
            <a:ext cx="482213" cy="482399"/>
            <a:chOff x="12353088" y="2340663"/>
            <a:chExt cx="857250" cy="857579"/>
          </a:xfrm>
          <a:solidFill>
            <a:srgbClr val="3597A1"/>
          </a:solidFill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6425BF2B-C6EE-439D-930B-AAC336CF2DA8}"/>
                </a:ext>
              </a:extLst>
            </p:cNvPr>
            <p:cNvSpPr/>
            <p:nvPr/>
          </p:nvSpPr>
          <p:spPr>
            <a:xfrm>
              <a:off x="12353088" y="2340992"/>
              <a:ext cx="857250" cy="857250"/>
            </a:xfrm>
            <a:custGeom>
              <a:avLst/>
              <a:gdLst>
                <a:gd name="connsiteX0" fmla="*/ 335534 w 857250"/>
                <a:gd name="connsiteY0" fmla="*/ 390472 h 857250"/>
                <a:gd name="connsiteX1" fmla="*/ 336011 w 857250"/>
                <a:gd name="connsiteY1" fmla="*/ 455528 h 857250"/>
                <a:gd name="connsiteX2" fmla="*/ 345059 w 857250"/>
                <a:gd name="connsiteY2" fmla="*/ 482388 h 857250"/>
                <a:gd name="connsiteX3" fmla="*/ 365443 w 857250"/>
                <a:gd name="connsiteY3" fmla="*/ 538491 h 857250"/>
                <a:gd name="connsiteX4" fmla="*/ 387541 w 857250"/>
                <a:gd name="connsiteY4" fmla="*/ 529537 h 857250"/>
                <a:gd name="connsiteX5" fmla="*/ 390208 w 857250"/>
                <a:gd name="connsiteY5" fmla="*/ 523441 h 857250"/>
                <a:gd name="connsiteX6" fmla="*/ 391446 w 857250"/>
                <a:gd name="connsiteY6" fmla="*/ 464291 h 857250"/>
                <a:gd name="connsiteX7" fmla="*/ 468694 w 857250"/>
                <a:gd name="connsiteY7" fmla="*/ 256074 h 857250"/>
                <a:gd name="connsiteX8" fmla="*/ 473456 w 857250"/>
                <a:gd name="connsiteY8" fmla="*/ 244930 h 857250"/>
                <a:gd name="connsiteX9" fmla="*/ 527654 w 857250"/>
                <a:gd name="connsiteY9" fmla="*/ 199020 h 857250"/>
                <a:gd name="connsiteX10" fmla="*/ 606330 w 857250"/>
                <a:gd name="connsiteY10" fmla="*/ 198924 h 857250"/>
                <a:gd name="connsiteX11" fmla="*/ 614522 w 857250"/>
                <a:gd name="connsiteY11" fmla="*/ 194352 h 857250"/>
                <a:gd name="connsiteX12" fmla="*/ 632905 w 857250"/>
                <a:gd name="connsiteY12" fmla="*/ 176064 h 857250"/>
                <a:gd name="connsiteX13" fmla="*/ 637382 w 857250"/>
                <a:gd name="connsiteY13" fmla="*/ 168540 h 857250"/>
                <a:gd name="connsiteX14" fmla="*/ 637382 w 857250"/>
                <a:gd name="connsiteY14" fmla="*/ 165111 h 857250"/>
                <a:gd name="connsiteX15" fmla="*/ 650145 w 857250"/>
                <a:gd name="connsiteY15" fmla="*/ 122820 h 857250"/>
                <a:gd name="connsiteX16" fmla="*/ 664338 w 857250"/>
                <a:gd name="connsiteY16" fmla="*/ 81576 h 857250"/>
                <a:gd name="connsiteX17" fmla="*/ 664623 w 857250"/>
                <a:gd name="connsiteY17" fmla="*/ 37761 h 857250"/>
                <a:gd name="connsiteX18" fmla="*/ 695389 w 857250"/>
                <a:gd name="connsiteY18" fmla="*/ 7186 h 857250"/>
                <a:gd name="connsiteX19" fmla="*/ 719106 w 857250"/>
                <a:gd name="connsiteY19" fmla="*/ 7186 h 857250"/>
                <a:gd name="connsiteX20" fmla="*/ 746919 w 857250"/>
                <a:gd name="connsiteY20" fmla="*/ 34999 h 857250"/>
                <a:gd name="connsiteX21" fmla="*/ 746919 w 857250"/>
                <a:gd name="connsiteY21" fmla="*/ 74623 h 857250"/>
                <a:gd name="connsiteX22" fmla="*/ 770351 w 857250"/>
                <a:gd name="connsiteY22" fmla="*/ 134535 h 857250"/>
                <a:gd name="connsiteX23" fmla="*/ 774256 w 857250"/>
                <a:gd name="connsiteY23" fmla="*/ 144156 h 857250"/>
                <a:gd name="connsiteX24" fmla="*/ 774351 w 857250"/>
                <a:gd name="connsiteY24" fmla="*/ 168540 h 857250"/>
                <a:gd name="connsiteX25" fmla="*/ 778828 w 857250"/>
                <a:gd name="connsiteY25" fmla="*/ 176064 h 857250"/>
                <a:gd name="connsiteX26" fmla="*/ 801974 w 857250"/>
                <a:gd name="connsiteY26" fmla="*/ 215022 h 857250"/>
                <a:gd name="connsiteX27" fmla="*/ 801974 w 857250"/>
                <a:gd name="connsiteY27" fmla="*/ 381328 h 857250"/>
                <a:gd name="connsiteX28" fmla="*/ 801974 w 857250"/>
                <a:gd name="connsiteY28" fmla="*/ 389710 h 857250"/>
                <a:gd name="connsiteX29" fmla="*/ 808451 w 857250"/>
                <a:gd name="connsiteY29" fmla="*/ 391329 h 857250"/>
                <a:gd name="connsiteX30" fmla="*/ 828930 w 857250"/>
                <a:gd name="connsiteY30" fmla="*/ 415713 h 857250"/>
                <a:gd name="connsiteX31" fmla="*/ 828930 w 857250"/>
                <a:gd name="connsiteY31" fmla="*/ 447051 h 857250"/>
                <a:gd name="connsiteX32" fmla="*/ 802069 w 857250"/>
                <a:gd name="connsiteY32" fmla="*/ 473625 h 857250"/>
                <a:gd name="connsiteX33" fmla="*/ 802069 w 857250"/>
                <a:gd name="connsiteY33" fmla="*/ 527061 h 857250"/>
                <a:gd name="connsiteX34" fmla="*/ 719964 w 857250"/>
                <a:gd name="connsiteY34" fmla="*/ 527061 h 857250"/>
                <a:gd name="connsiteX35" fmla="*/ 719964 w 857250"/>
                <a:gd name="connsiteY35" fmla="*/ 473435 h 857250"/>
                <a:gd name="connsiteX36" fmla="*/ 692341 w 857250"/>
                <a:gd name="connsiteY36" fmla="*/ 473435 h 857250"/>
                <a:gd name="connsiteX37" fmla="*/ 692341 w 857250"/>
                <a:gd name="connsiteY37" fmla="*/ 527156 h 857250"/>
                <a:gd name="connsiteX38" fmla="*/ 610331 w 857250"/>
                <a:gd name="connsiteY38" fmla="*/ 527156 h 857250"/>
                <a:gd name="connsiteX39" fmla="*/ 610331 w 857250"/>
                <a:gd name="connsiteY39" fmla="*/ 473721 h 857250"/>
                <a:gd name="connsiteX40" fmla="*/ 603663 w 857250"/>
                <a:gd name="connsiteY40" fmla="*/ 471911 h 857250"/>
                <a:gd name="connsiteX41" fmla="*/ 582613 w 857250"/>
                <a:gd name="connsiteY41" fmla="*/ 445050 h 857250"/>
                <a:gd name="connsiteX42" fmla="*/ 582613 w 857250"/>
                <a:gd name="connsiteY42" fmla="*/ 417904 h 857250"/>
                <a:gd name="connsiteX43" fmla="*/ 604044 w 857250"/>
                <a:gd name="connsiteY43" fmla="*/ 391425 h 857250"/>
                <a:gd name="connsiteX44" fmla="*/ 610045 w 857250"/>
                <a:gd name="connsiteY44" fmla="*/ 384186 h 857250"/>
                <a:gd name="connsiteX45" fmla="*/ 609950 w 857250"/>
                <a:gd name="connsiteY45" fmla="*/ 346181 h 857250"/>
                <a:gd name="connsiteX46" fmla="*/ 574326 w 857250"/>
                <a:gd name="connsiteY46" fmla="*/ 376756 h 857250"/>
                <a:gd name="connsiteX47" fmla="*/ 527844 w 857250"/>
                <a:gd name="connsiteY47" fmla="*/ 497438 h 857250"/>
                <a:gd name="connsiteX48" fmla="*/ 527749 w 857250"/>
                <a:gd name="connsiteY48" fmla="*/ 576114 h 857250"/>
                <a:gd name="connsiteX49" fmla="*/ 528130 w 857250"/>
                <a:gd name="connsiteY49" fmla="*/ 582306 h 857250"/>
                <a:gd name="connsiteX50" fmla="*/ 537369 w 857250"/>
                <a:gd name="connsiteY50" fmla="*/ 582306 h 857250"/>
                <a:gd name="connsiteX51" fmla="*/ 797211 w 857250"/>
                <a:gd name="connsiteY51" fmla="*/ 582306 h 857250"/>
                <a:gd name="connsiteX52" fmla="*/ 829215 w 857250"/>
                <a:gd name="connsiteY52" fmla="*/ 614310 h 857250"/>
                <a:gd name="connsiteX53" fmla="*/ 829215 w 857250"/>
                <a:gd name="connsiteY53" fmla="*/ 633836 h 857250"/>
                <a:gd name="connsiteX54" fmla="*/ 798640 w 857250"/>
                <a:gd name="connsiteY54" fmla="*/ 664411 h 857250"/>
                <a:gd name="connsiteX55" fmla="*/ 536703 w 857250"/>
                <a:gd name="connsiteY55" fmla="*/ 664411 h 857250"/>
                <a:gd name="connsiteX56" fmla="*/ 527749 w 857250"/>
                <a:gd name="connsiteY56" fmla="*/ 664411 h 857250"/>
                <a:gd name="connsiteX57" fmla="*/ 527844 w 857250"/>
                <a:gd name="connsiteY57" fmla="*/ 691462 h 857250"/>
                <a:gd name="connsiteX58" fmla="*/ 530035 w 857250"/>
                <a:gd name="connsiteY58" fmla="*/ 695272 h 857250"/>
                <a:gd name="connsiteX59" fmla="*/ 554990 w 857250"/>
                <a:gd name="connsiteY59" fmla="*/ 742230 h 857250"/>
                <a:gd name="connsiteX60" fmla="*/ 555372 w 857250"/>
                <a:gd name="connsiteY60" fmla="*/ 746612 h 857250"/>
                <a:gd name="connsiteX61" fmla="*/ 563563 w 857250"/>
                <a:gd name="connsiteY61" fmla="*/ 746612 h 857250"/>
                <a:gd name="connsiteX62" fmla="*/ 759302 w 857250"/>
                <a:gd name="connsiteY62" fmla="*/ 746707 h 857250"/>
                <a:gd name="connsiteX63" fmla="*/ 853980 w 857250"/>
                <a:gd name="connsiteY63" fmla="*/ 821764 h 857250"/>
                <a:gd name="connsiteX64" fmla="*/ 857505 w 857250"/>
                <a:gd name="connsiteY64" fmla="*/ 855864 h 857250"/>
                <a:gd name="connsiteX65" fmla="*/ 849313 w 857250"/>
                <a:gd name="connsiteY65" fmla="*/ 856245 h 857250"/>
                <a:gd name="connsiteX66" fmla="*/ 92933 w 857250"/>
                <a:gd name="connsiteY66" fmla="*/ 856245 h 857250"/>
                <a:gd name="connsiteX67" fmla="*/ 7303 w 857250"/>
                <a:gd name="connsiteY67" fmla="*/ 768615 h 857250"/>
                <a:gd name="connsiteX68" fmla="*/ 17209 w 857250"/>
                <a:gd name="connsiteY68" fmla="*/ 729848 h 857250"/>
                <a:gd name="connsiteX69" fmla="*/ 114269 w 857250"/>
                <a:gd name="connsiteY69" fmla="*/ 462576 h 857250"/>
                <a:gd name="connsiteX70" fmla="*/ 116364 w 857250"/>
                <a:gd name="connsiteY70" fmla="*/ 451146 h 857250"/>
                <a:gd name="connsiteX71" fmla="*/ 116459 w 857250"/>
                <a:gd name="connsiteY71" fmla="*/ 398283 h 857250"/>
                <a:gd name="connsiteX72" fmla="*/ 116459 w 857250"/>
                <a:gd name="connsiteY72" fmla="*/ 390567 h 857250"/>
                <a:gd name="connsiteX73" fmla="*/ 102743 w 857250"/>
                <a:gd name="connsiteY73" fmla="*/ 390567 h 857250"/>
                <a:gd name="connsiteX74" fmla="*/ 61596 w 857250"/>
                <a:gd name="connsiteY74" fmla="*/ 349419 h 857250"/>
                <a:gd name="connsiteX75" fmla="*/ 102648 w 857250"/>
                <a:gd name="connsiteY75" fmla="*/ 308938 h 857250"/>
                <a:gd name="connsiteX76" fmla="*/ 349250 w 857250"/>
                <a:gd name="connsiteY76" fmla="*/ 308938 h 857250"/>
                <a:gd name="connsiteX77" fmla="*/ 390398 w 857250"/>
                <a:gd name="connsiteY77" fmla="*/ 349705 h 857250"/>
                <a:gd name="connsiteX78" fmla="*/ 348489 w 857250"/>
                <a:gd name="connsiteY78" fmla="*/ 390663 h 857250"/>
                <a:gd name="connsiteX79" fmla="*/ 335534 w 857250"/>
                <a:gd name="connsiteY79" fmla="*/ 390472 h 857250"/>
                <a:gd name="connsiteX80" fmla="*/ 383826 w 857250"/>
                <a:gd name="connsiteY80" fmla="*/ 670317 h 857250"/>
                <a:gd name="connsiteX81" fmla="*/ 382779 w 857250"/>
                <a:gd name="connsiteY81" fmla="*/ 666888 h 857250"/>
                <a:gd name="connsiteX82" fmla="*/ 312865 w 857250"/>
                <a:gd name="connsiteY82" fmla="*/ 474102 h 857250"/>
                <a:gd name="connsiteX83" fmla="*/ 308483 w 857250"/>
                <a:gd name="connsiteY83" fmla="*/ 449813 h 857250"/>
                <a:gd name="connsiteX84" fmla="*/ 308388 w 857250"/>
                <a:gd name="connsiteY84" fmla="*/ 397616 h 857250"/>
                <a:gd name="connsiteX85" fmla="*/ 300864 w 857250"/>
                <a:gd name="connsiteY85" fmla="*/ 390282 h 857250"/>
                <a:gd name="connsiteX86" fmla="*/ 206852 w 857250"/>
                <a:gd name="connsiteY86" fmla="*/ 390377 h 857250"/>
                <a:gd name="connsiteX87" fmla="*/ 199137 w 857250"/>
                <a:gd name="connsiteY87" fmla="*/ 389996 h 857250"/>
                <a:gd name="connsiteX88" fmla="*/ 199137 w 857250"/>
                <a:gd name="connsiteY88" fmla="*/ 363326 h 857250"/>
                <a:gd name="connsiteX89" fmla="*/ 207995 w 857250"/>
                <a:gd name="connsiteY89" fmla="*/ 363326 h 857250"/>
                <a:gd name="connsiteX90" fmla="*/ 346583 w 857250"/>
                <a:gd name="connsiteY90" fmla="*/ 363326 h 857250"/>
                <a:gd name="connsiteX91" fmla="*/ 362871 w 857250"/>
                <a:gd name="connsiteY91" fmla="*/ 349800 h 857250"/>
                <a:gd name="connsiteX92" fmla="*/ 346488 w 857250"/>
                <a:gd name="connsiteY92" fmla="*/ 335703 h 857250"/>
                <a:gd name="connsiteX93" fmla="*/ 345059 w 857250"/>
                <a:gd name="connsiteY93" fmla="*/ 335703 h 857250"/>
                <a:gd name="connsiteX94" fmla="*/ 106839 w 857250"/>
                <a:gd name="connsiteY94" fmla="*/ 335703 h 857250"/>
                <a:gd name="connsiteX95" fmla="*/ 99219 w 857250"/>
                <a:gd name="connsiteY95" fmla="*/ 336275 h 857250"/>
                <a:gd name="connsiteX96" fmla="*/ 89313 w 857250"/>
                <a:gd name="connsiteY96" fmla="*/ 352848 h 857250"/>
                <a:gd name="connsiteX97" fmla="*/ 104648 w 857250"/>
                <a:gd name="connsiteY97" fmla="*/ 363231 h 857250"/>
                <a:gd name="connsiteX98" fmla="*/ 163132 w 857250"/>
                <a:gd name="connsiteY98" fmla="*/ 363326 h 857250"/>
                <a:gd name="connsiteX99" fmla="*/ 170276 w 857250"/>
                <a:gd name="connsiteY99" fmla="*/ 363612 h 857250"/>
                <a:gd name="connsiteX100" fmla="*/ 170276 w 857250"/>
                <a:gd name="connsiteY100" fmla="*/ 390663 h 857250"/>
                <a:gd name="connsiteX101" fmla="*/ 144177 w 857250"/>
                <a:gd name="connsiteY101" fmla="*/ 390663 h 857250"/>
                <a:gd name="connsiteX102" fmla="*/ 144177 w 857250"/>
                <a:gd name="connsiteY102" fmla="*/ 418285 h 857250"/>
                <a:gd name="connsiteX103" fmla="*/ 197898 w 857250"/>
                <a:gd name="connsiteY103" fmla="*/ 418285 h 857250"/>
                <a:gd name="connsiteX104" fmla="*/ 197898 w 857250"/>
                <a:gd name="connsiteY104" fmla="*/ 445527 h 857250"/>
                <a:gd name="connsiteX105" fmla="*/ 144749 w 857250"/>
                <a:gd name="connsiteY105" fmla="*/ 445527 h 857250"/>
                <a:gd name="connsiteX106" fmla="*/ 140843 w 857250"/>
                <a:gd name="connsiteY106" fmla="*/ 473054 h 857250"/>
                <a:gd name="connsiteX107" fmla="*/ 170371 w 857250"/>
                <a:gd name="connsiteY107" fmla="*/ 473054 h 857250"/>
                <a:gd name="connsiteX108" fmla="*/ 170371 w 857250"/>
                <a:gd name="connsiteY108" fmla="*/ 500105 h 857250"/>
                <a:gd name="connsiteX109" fmla="*/ 134652 w 857250"/>
                <a:gd name="connsiteY109" fmla="*/ 500200 h 857250"/>
                <a:gd name="connsiteX110" fmla="*/ 128937 w 857250"/>
                <a:gd name="connsiteY110" fmla="*/ 502486 h 857250"/>
                <a:gd name="connsiteX111" fmla="*/ 119507 w 857250"/>
                <a:gd name="connsiteY111" fmla="*/ 527918 h 857250"/>
                <a:gd name="connsiteX112" fmla="*/ 197993 w 857250"/>
                <a:gd name="connsiteY112" fmla="*/ 527918 h 857250"/>
                <a:gd name="connsiteX113" fmla="*/ 197993 w 857250"/>
                <a:gd name="connsiteY113" fmla="*/ 554778 h 857250"/>
                <a:gd name="connsiteX114" fmla="*/ 190088 w 857250"/>
                <a:gd name="connsiteY114" fmla="*/ 554778 h 857250"/>
                <a:gd name="connsiteX115" fmla="*/ 116269 w 857250"/>
                <a:gd name="connsiteY115" fmla="*/ 554683 h 857250"/>
                <a:gd name="connsiteX116" fmla="*/ 107315 w 857250"/>
                <a:gd name="connsiteY116" fmla="*/ 560970 h 857250"/>
                <a:gd name="connsiteX117" fmla="*/ 82646 w 857250"/>
                <a:gd name="connsiteY117" fmla="*/ 628978 h 857250"/>
                <a:gd name="connsiteX118" fmla="*/ 67596 w 857250"/>
                <a:gd name="connsiteY118" fmla="*/ 670221 h 857250"/>
                <a:gd name="connsiteX119" fmla="*/ 72359 w 857250"/>
                <a:gd name="connsiteY119" fmla="*/ 672412 h 857250"/>
                <a:gd name="connsiteX120" fmla="*/ 153321 w 857250"/>
                <a:gd name="connsiteY120" fmla="*/ 669745 h 857250"/>
                <a:gd name="connsiteX121" fmla="*/ 194946 w 857250"/>
                <a:gd name="connsiteY121" fmla="*/ 654315 h 857250"/>
                <a:gd name="connsiteX122" fmla="*/ 294196 w 857250"/>
                <a:gd name="connsiteY122" fmla="*/ 667745 h 857250"/>
                <a:gd name="connsiteX123" fmla="*/ 349631 w 857250"/>
                <a:gd name="connsiteY123" fmla="*/ 678032 h 857250"/>
                <a:gd name="connsiteX124" fmla="*/ 383826 w 857250"/>
                <a:gd name="connsiteY124" fmla="*/ 670317 h 857250"/>
                <a:gd name="connsiteX125" fmla="*/ 394399 w 857250"/>
                <a:gd name="connsiteY125" fmla="*/ 697177 h 857250"/>
                <a:gd name="connsiteX126" fmla="*/ 391446 w 857250"/>
                <a:gd name="connsiteY126" fmla="*/ 697177 h 857250"/>
                <a:gd name="connsiteX127" fmla="*/ 276670 w 857250"/>
                <a:gd name="connsiteY127" fmla="*/ 689938 h 857250"/>
                <a:gd name="connsiteX128" fmla="*/ 176086 w 857250"/>
                <a:gd name="connsiteY128" fmla="*/ 689652 h 857250"/>
                <a:gd name="connsiteX129" fmla="*/ 75978 w 857250"/>
                <a:gd name="connsiteY129" fmla="*/ 701844 h 857250"/>
                <a:gd name="connsiteX130" fmla="*/ 57976 w 857250"/>
                <a:gd name="connsiteY130" fmla="*/ 696701 h 857250"/>
                <a:gd name="connsiteX131" fmla="*/ 35402 w 857250"/>
                <a:gd name="connsiteY131" fmla="*/ 762709 h 857250"/>
                <a:gd name="connsiteX132" fmla="*/ 35973 w 857250"/>
                <a:gd name="connsiteY132" fmla="*/ 785379 h 857250"/>
                <a:gd name="connsiteX133" fmla="*/ 93028 w 857250"/>
                <a:gd name="connsiteY133" fmla="*/ 828813 h 857250"/>
                <a:gd name="connsiteX134" fmla="*/ 359061 w 857250"/>
                <a:gd name="connsiteY134" fmla="*/ 828813 h 857250"/>
                <a:gd name="connsiteX135" fmla="*/ 366014 w 857250"/>
                <a:gd name="connsiteY135" fmla="*/ 828622 h 857250"/>
                <a:gd name="connsiteX136" fmla="*/ 416592 w 857250"/>
                <a:gd name="connsiteY136" fmla="*/ 762995 h 857250"/>
                <a:gd name="connsiteX137" fmla="*/ 394399 w 857250"/>
                <a:gd name="connsiteY137" fmla="*/ 697177 h 857250"/>
                <a:gd name="connsiteX138" fmla="*/ 481553 w 857250"/>
                <a:gd name="connsiteY138" fmla="*/ 285126 h 857250"/>
                <a:gd name="connsiteX139" fmla="*/ 418592 w 857250"/>
                <a:gd name="connsiteY139" fmla="*/ 528585 h 857250"/>
                <a:gd name="connsiteX140" fmla="*/ 472218 w 857250"/>
                <a:gd name="connsiteY140" fmla="*/ 594498 h 857250"/>
                <a:gd name="connsiteX141" fmla="*/ 411258 w 857250"/>
                <a:gd name="connsiteY141" fmla="*/ 664602 h 857250"/>
                <a:gd name="connsiteX142" fmla="*/ 419164 w 857250"/>
                <a:gd name="connsiteY142" fmla="*/ 686604 h 857250"/>
                <a:gd name="connsiteX143" fmla="*/ 427260 w 857250"/>
                <a:gd name="connsiteY143" fmla="*/ 692034 h 857250"/>
                <a:gd name="connsiteX144" fmla="*/ 494126 w 857250"/>
                <a:gd name="connsiteY144" fmla="*/ 691938 h 857250"/>
                <a:gd name="connsiteX145" fmla="*/ 500031 w 857250"/>
                <a:gd name="connsiteY145" fmla="*/ 691367 h 857250"/>
                <a:gd name="connsiteX146" fmla="*/ 500031 w 857250"/>
                <a:gd name="connsiteY146" fmla="*/ 682699 h 857250"/>
                <a:gd name="connsiteX147" fmla="*/ 500126 w 857250"/>
                <a:gd name="connsiteY147" fmla="*/ 504582 h 857250"/>
                <a:gd name="connsiteX148" fmla="*/ 502127 w 857250"/>
                <a:gd name="connsiteY148" fmla="*/ 471244 h 857250"/>
                <a:gd name="connsiteX149" fmla="*/ 604806 w 857250"/>
                <a:gd name="connsiteY149" fmla="*/ 317034 h 857250"/>
                <a:gd name="connsiteX150" fmla="*/ 609855 w 857250"/>
                <a:gd name="connsiteY150" fmla="*/ 308176 h 857250"/>
                <a:gd name="connsiteX151" fmla="*/ 609759 w 857250"/>
                <a:gd name="connsiteY151" fmla="*/ 233024 h 857250"/>
                <a:gd name="connsiteX152" fmla="*/ 609378 w 857250"/>
                <a:gd name="connsiteY152" fmla="*/ 226547 h 857250"/>
                <a:gd name="connsiteX153" fmla="*/ 576041 w 857250"/>
                <a:gd name="connsiteY153" fmla="*/ 226547 h 857250"/>
                <a:gd name="connsiteX154" fmla="*/ 556800 w 857250"/>
                <a:gd name="connsiteY154" fmla="*/ 299889 h 857250"/>
                <a:gd name="connsiteX155" fmla="*/ 481553 w 857250"/>
                <a:gd name="connsiteY155" fmla="*/ 285126 h 857250"/>
                <a:gd name="connsiteX156" fmla="*/ 827215 w 857250"/>
                <a:gd name="connsiteY156" fmla="*/ 828241 h 857250"/>
                <a:gd name="connsiteX157" fmla="*/ 825310 w 857250"/>
                <a:gd name="connsiteY157" fmla="*/ 821002 h 857250"/>
                <a:gd name="connsiteX158" fmla="*/ 756921 w 857250"/>
                <a:gd name="connsiteY158" fmla="*/ 774044 h 857250"/>
                <a:gd name="connsiteX159" fmla="*/ 453264 w 857250"/>
                <a:gd name="connsiteY159" fmla="*/ 774044 h 857250"/>
                <a:gd name="connsiteX160" fmla="*/ 445263 w 857250"/>
                <a:gd name="connsiteY160" fmla="*/ 774044 h 857250"/>
                <a:gd name="connsiteX161" fmla="*/ 423926 w 857250"/>
                <a:gd name="connsiteY161" fmla="*/ 828241 h 857250"/>
                <a:gd name="connsiteX162" fmla="*/ 827215 w 857250"/>
                <a:gd name="connsiteY162" fmla="*/ 828241 h 857250"/>
                <a:gd name="connsiteX163" fmla="*/ 773589 w 857250"/>
                <a:gd name="connsiteY163" fmla="*/ 389996 h 857250"/>
                <a:gd name="connsiteX164" fmla="*/ 773589 w 857250"/>
                <a:gd name="connsiteY164" fmla="*/ 254265 h 857250"/>
                <a:gd name="connsiteX165" fmla="*/ 637858 w 857250"/>
                <a:gd name="connsiteY165" fmla="*/ 254265 h 857250"/>
                <a:gd name="connsiteX166" fmla="*/ 637858 w 857250"/>
                <a:gd name="connsiteY166" fmla="*/ 389996 h 857250"/>
                <a:gd name="connsiteX167" fmla="*/ 773589 w 857250"/>
                <a:gd name="connsiteY167" fmla="*/ 389996 h 857250"/>
                <a:gd name="connsiteX168" fmla="*/ 801212 w 857250"/>
                <a:gd name="connsiteY168" fmla="*/ 610309 h 857250"/>
                <a:gd name="connsiteX169" fmla="*/ 527844 w 857250"/>
                <a:gd name="connsiteY169" fmla="*/ 610309 h 857250"/>
                <a:gd name="connsiteX170" fmla="*/ 527844 w 857250"/>
                <a:gd name="connsiteY170" fmla="*/ 636598 h 857250"/>
                <a:gd name="connsiteX171" fmla="*/ 801212 w 857250"/>
                <a:gd name="connsiteY171" fmla="*/ 636598 h 857250"/>
                <a:gd name="connsiteX172" fmla="*/ 801212 w 857250"/>
                <a:gd name="connsiteY172" fmla="*/ 610309 h 857250"/>
                <a:gd name="connsiteX173" fmla="*/ 691770 w 857250"/>
                <a:gd name="connsiteY173" fmla="*/ 34999 h 857250"/>
                <a:gd name="connsiteX174" fmla="*/ 691674 w 857250"/>
                <a:gd name="connsiteY174" fmla="*/ 81386 h 857250"/>
                <a:gd name="connsiteX175" fmla="*/ 671005 w 857250"/>
                <a:gd name="connsiteY175" fmla="*/ 140727 h 857250"/>
                <a:gd name="connsiteX176" fmla="*/ 664718 w 857250"/>
                <a:gd name="connsiteY176" fmla="*/ 170921 h 857250"/>
                <a:gd name="connsiteX177" fmla="*/ 745967 w 857250"/>
                <a:gd name="connsiteY177" fmla="*/ 170921 h 857250"/>
                <a:gd name="connsiteX178" fmla="*/ 738537 w 857250"/>
                <a:gd name="connsiteY178" fmla="*/ 139012 h 857250"/>
                <a:gd name="connsiteX179" fmla="*/ 728346 w 857250"/>
                <a:gd name="connsiteY179" fmla="*/ 120915 h 857250"/>
                <a:gd name="connsiteX180" fmla="*/ 719201 w 857250"/>
                <a:gd name="connsiteY180" fmla="*/ 64527 h 857250"/>
                <a:gd name="connsiteX181" fmla="*/ 719201 w 857250"/>
                <a:gd name="connsiteY181" fmla="*/ 35094 h 857250"/>
                <a:gd name="connsiteX182" fmla="*/ 691770 w 857250"/>
                <a:gd name="connsiteY182" fmla="*/ 34999 h 857250"/>
                <a:gd name="connsiteX183" fmla="*/ 609855 w 857250"/>
                <a:gd name="connsiteY183" fmla="*/ 444860 h 857250"/>
                <a:gd name="connsiteX184" fmla="*/ 801021 w 857250"/>
                <a:gd name="connsiteY184" fmla="*/ 444860 h 857250"/>
                <a:gd name="connsiteX185" fmla="*/ 801021 w 857250"/>
                <a:gd name="connsiteY185" fmla="*/ 418571 h 857250"/>
                <a:gd name="connsiteX186" fmla="*/ 609855 w 857250"/>
                <a:gd name="connsiteY186" fmla="*/ 418571 h 857250"/>
                <a:gd name="connsiteX187" fmla="*/ 609855 w 857250"/>
                <a:gd name="connsiteY187" fmla="*/ 444860 h 857250"/>
                <a:gd name="connsiteX188" fmla="*/ 445072 w 857250"/>
                <a:gd name="connsiteY188" fmla="*/ 593355 h 857250"/>
                <a:gd name="connsiteX189" fmla="*/ 422593 w 857250"/>
                <a:gd name="connsiteY189" fmla="*/ 559541 h 857250"/>
                <a:gd name="connsiteX190" fmla="*/ 380397 w 857250"/>
                <a:gd name="connsiteY190" fmla="*/ 562494 h 857250"/>
                <a:gd name="connsiteX191" fmla="*/ 377159 w 857250"/>
                <a:gd name="connsiteY191" fmla="*/ 571638 h 857250"/>
                <a:gd name="connsiteX192" fmla="*/ 398971 w 857250"/>
                <a:gd name="connsiteY192" fmla="*/ 631645 h 857250"/>
                <a:gd name="connsiteX193" fmla="*/ 407067 w 857250"/>
                <a:gd name="connsiteY193" fmla="*/ 636979 h 857250"/>
                <a:gd name="connsiteX194" fmla="*/ 445072 w 857250"/>
                <a:gd name="connsiteY194" fmla="*/ 593355 h 857250"/>
                <a:gd name="connsiteX195" fmla="*/ 774065 w 857250"/>
                <a:gd name="connsiteY195" fmla="*/ 225785 h 857250"/>
                <a:gd name="connsiteX196" fmla="*/ 774065 w 857250"/>
                <a:gd name="connsiteY196" fmla="*/ 213212 h 857250"/>
                <a:gd name="connsiteX197" fmla="*/ 759492 w 857250"/>
                <a:gd name="connsiteY197" fmla="*/ 198924 h 857250"/>
                <a:gd name="connsiteX198" fmla="*/ 744157 w 857250"/>
                <a:gd name="connsiteY198" fmla="*/ 198829 h 857250"/>
                <a:gd name="connsiteX199" fmla="*/ 652336 w 857250"/>
                <a:gd name="connsiteY199" fmla="*/ 198924 h 857250"/>
                <a:gd name="connsiteX200" fmla="*/ 637667 w 857250"/>
                <a:gd name="connsiteY200" fmla="*/ 209783 h 857250"/>
                <a:gd name="connsiteX201" fmla="*/ 637572 w 857250"/>
                <a:gd name="connsiteY201" fmla="*/ 225690 h 857250"/>
                <a:gd name="connsiteX202" fmla="*/ 774065 w 857250"/>
                <a:gd name="connsiteY202" fmla="*/ 225785 h 857250"/>
                <a:gd name="connsiteX203" fmla="*/ 431165 w 857250"/>
                <a:gd name="connsiteY203" fmla="*/ 719275 h 857250"/>
                <a:gd name="connsiteX204" fmla="*/ 438595 w 857250"/>
                <a:gd name="connsiteY204" fmla="*/ 740325 h 857250"/>
                <a:gd name="connsiteX205" fmla="*/ 447358 w 857250"/>
                <a:gd name="connsiteY205" fmla="*/ 746707 h 857250"/>
                <a:gd name="connsiteX206" fmla="*/ 520415 w 857250"/>
                <a:gd name="connsiteY206" fmla="*/ 746612 h 857250"/>
                <a:gd name="connsiteX207" fmla="*/ 527368 w 857250"/>
                <a:gd name="connsiteY207" fmla="*/ 746136 h 857250"/>
                <a:gd name="connsiteX208" fmla="*/ 527368 w 857250"/>
                <a:gd name="connsiteY208" fmla="*/ 739182 h 857250"/>
                <a:gd name="connsiteX209" fmla="*/ 507842 w 857250"/>
                <a:gd name="connsiteY209" fmla="*/ 719275 h 857250"/>
                <a:gd name="connsiteX210" fmla="*/ 454216 w 857250"/>
                <a:gd name="connsiteY210" fmla="*/ 719275 h 857250"/>
                <a:gd name="connsiteX211" fmla="*/ 431165 w 857250"/>
                <a:gd name="connsiteY211" fmla="*/ 719275 h 857250"/>
                <a:gd name="connsiteX212" fmla="*/ 526892 w 857250"/>
                <a:gd name="connsiteY212" fmla="*/ 280935 h 857250"/>
                <a:gd name="connsiteX213" fmla="*/ 554609 w 857250"/>
                <a:gd name="connsiteY213" fmla="*/ 253884 h 857250"/>
                <a:gd name="connsiteX214" fmla="*/ 527463 w 857250"/>
                <a:gd name="connsiteY214" fmla="*/ 226166 h 857250"/>
                <a:gd name="connsiteX215" fmla="*/ 499936 w 857250"/>
                <a:gd name="connsiteY215" fmla="*/ 253026 h 857250"/>
                <a:gd name="connsiteX216" fmla="*/ 526892 w 857250"/>
                <a:gd name="connsiteY216" fmla="*/ 280935 h 857250"/>
                <a:gd name="connsiteX217" fmla="*/ 747015 w 857250"/>
                <a:gd name="connsiteY217" fmla="*/ 500010 h 857250"/>
                <a:gd name="connsiteX218" fmla="*/ 770827 w 857250"/>
                <a:gd name="connsiteY218" fmla="*/ 499819 h 857250"/>
                <a:gd name="connsiteX219" fmla="*/ 773970 w 857250"/>
                <a:gd name="connsiteY219" fmla="*/ 496390 h 857250"/>
                <a:gd name="connsiteX220" fmla="*/ 774161 w 857250"/>
                <a:gd name="connsiteY220" fmla="*/ 473340 h 857250"/>
                <a:gd name="connsiteX221" fmla="*/ 747110 w 857250"/>
                <a:gd name="connsiteY221" fmla="*/ 473340 h 857250"/>
                <a:gd name="connsiteX222" fmla="*/ 747015 w 857250"/>
                <a:gd name="connsiteY222" fmla="*/ 500010 h 857250"/>
                <a:gd name="connsiteX223" fmla="*/ 637667 w 857250"/>
                <a:gd name="connsiteY223" fmla="*/ 473340 h 857250"/>
                <a:gd name="connsiteX224" fmla="*/ 637667 w 857250"/>
                <a:gd name="connsiteY224" fmla="*/ 500010 h 857250"/>
                <a:gd name="connsiteX225" fmla="*/ 660813 w 857250"/>
                <a:gd name="connsiteY225" fmla="*/ 499819 h 857250"/>
                <a:gd name="connsiteX226" fmla="*/ 664052 w 857250"/>
                <a:gd name="connsiteY226" fmla="*/ 496676 h 857250"/>
                <a:gd name="connsiteX227" fmla="*/ 664242 w 857250"/>
                <a:gd name="connsiteY227" fmla="*/ 473244 h 857250"/>
                <a:gd name="connsiteX228" fmla="*/ 637667 w 857250"/>
                <a:gd name="connsiteY228" fmla="*/ 47334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857250" h="857250">
                  <a:moveTo>
                    <a:pt x="335534" y="390472"/>
                  </a:moveTo>
                  <a:cubicBezTo>
                    <a:pt x="335534" y="412856"/>
                    <a:pt x="334582" y="434287"/>
                    <a:pt x="336011" y="455528"/>
                  </a:cubicBezTo>
                  <a:cubicBezTo>
                    <a:pt x="336582" y="464672"/>
                    <a:pt x="341821" y="473530"/>
                    <a:pt x="345059" y="482388"/>
                  </a:cubicBezTo>
                  <a:cubicBezTo>
                    <a:pt x="351822" y="501057"/>
                    <a:pt x="358585" y="519726"/>
                    <a:pt x="365443" y="538491"/>
                  </a:cubicBezTo>
                  <a:cubicBezTo>
                    <a:pt x="373158" y="535443"/>
                    <a:pt x="380492" y="532871"/>
                    <a:pt x="387541" y="529537"/>
                  </a:cubicBezTo>
                  <a:cubicBezTo>
                    <a:pt x="389065" y="528775"/>
                    <a:pt x="390113" y="525537"/>
                    <a:pt x="390208" y="523441"/>
                  </a:cubicBezTo>
                  <a:cubicBezTo>
                    <a:pt x="390684" y="503724"/>
                    <a:pt x="390208" y="484008"/>
                    <a:pt x="391446" y="464291"/>
                  </a:cubicBezTo>
                  <a:cubicBezTo>
                    <a:pt x="396114" y="387138"/>
                    <a:pt x="422403" y="317892"/>
                    <a:pt x="468694" y="256074"/>
                  </a:cubicBezTo>
                  <a:cubicBezTo>
                    <a:pt x="471075" y="252931"/>
                    <a:pt x="472790" y="248835"/>
                    <a:pt x="473456" y="244930"/>
                  </a:cubicBezTo>
                  <a:cubicBezTo>
                    <a:pt x="478695" y="217784"/>
                    <a:pt x="499746" y="199401"/>
                    <a:pt x="527654" y="199020"/>
                  </a:cubicBezTo>
                  <a:cubicBezTo>
                    <a:pt x="553848" y="198639"/>
                    <a:pt x="580137" y="198829"/>
                    <a:pt x="606330" y="198924"/>
                  </a:cubicBezTo>
                  <a:cubicBezTo>
                    <a:pt x="610235" y="198924"/>
                    <a:pt x="612045" y="197496"/>
                    <a:pt x="614522" y="194352"/>
                  </a:cubicBezTo>
                  <a:cubicBezTo>
                    <a:pt x="619856" y="187590"/>
                    <a:pt x="626238" y="181589"/>
                    <a:pt x="632905" y="176064"/>
                  </a:cubicBezTo>
                  <a:cubicBezTo>
                    <a:pt x="635667" y="173778"/>
                    <a:pt x="637953" y="172350"/>
                    <a:pt x="637382" y="168540"/>
                  </a:cubicBezTo>
                  <a:cubicBezTo>
                    <a:pt x="637191" y="167397"/>
                    <a:pt x="637477" y="166254"/>
                    <a:pt x="637382" y="165111"/>
                  </a:cubicBezTo>
                  <a:cubicBezTo>
                    <a:pt x="635953" y="149299"/>
                    <a:pt x="638048" y="135393"/>
                    <a:pt x="650145" y="122820"/>
                  </a:cubicBezTo>
                  <a:cubicBezTo>
                    <a:pt x="660528" y="111961"/>
                    <a:pt x="664147" y="96816"/>
                    <a:pt x="664338" y="81576"/>
                  </a:cubicBezTo>
                  <a:cubicBezTo>
                    <a:pt x="664623" y="67003"/>
                    <a:pt x="664528" y="52335"/>
                    <a:pt x="664623" y="37761"/>
                  </a:cubicBezTo>
                  <a:cubicBezTo>
                    <a:pt x="664718" y="18045"/>
                    <a:pt x="675672" y="7186"/>
                    <a:pt x="695389" y="7186"/>
                  </a:cubicBezTo>
                  <a:cubicBezTo>
                    <a:pt x="703295" y="7186"/>
                    <a:pt x="711200" y="7091"/>
                    <a:pt x="719106" y="7186"/>
                  </a:cubicBezTo>
                  <a:cubicBezTo>
                    <a:pt x="735108" y="7377"/>
                    <a:pt x="746633" y="18902"/>
                    <a:pt x="746919" y="34999"/>
                  </a:cubicBezTo>
                  <a:cubicBezTo>
                    <a:pt x="747110" y="48239"/>
                    <a:pt x="747110" y="61479"/>
                    <a:pt x="746919" y="74623"/>
                  </a:cubicBezTo>
                  <a:cubicBezTo>
                    <a:pt x="746729" y="97769"/>
                    <a:pt x="754349" y="117676"/>
                    <a:pt x="770351" y="134535"/>
                  </a:cubicBezTo>
                  <a:cubicBezTo>
                    <a:pt x="772637" y="136917"/>
                    <a:pt x="774065" y="140822"/>
                    <a:pt x="774256" y="144156"/>
                  </a:cubicBezTo>
                  <a:cubicBezTo>
                    <a:pt x="774828" y="152252"/>
                    <a:pt x="774637" y="160348"/>
                    <a:pt x="774351" y="168540"/>
                  </a:cubicBezTo>
                  <a:cubicBezTo>
                    <a:pt x="774256" y="172254"/>
                    <a:pt x="775304" y="174350"/>
                    <a:pt x="778828" y="176064"/>
                  </a:cubicBezTo>
                  <a:cubicBezTo>
                    <a:pt x="794544" y="184161"/>
                    <a:pt x="801974" y="197496"/>
                    <a:pt x="801974" y="215022"/>
                  </a:cubicBezTo>
                  <a:cubicBezTo>
                    <a:pt x="801974" y="270457"/>
                    <a:pt x="801974" y="325893"/>
                    <a:pt x="801974" y="381328"/>
                  </a:cubicBezTo>
                  <a:cubicBezTo>
                    <a:pt x="801974" y="384090"/>
                    <a:pt x="801974" y="386853"/>
                    <a:pt x="801974" y="389710"/>
                  </a:cubicBezTo>
                  <a:cubicBezTo>
                    <a:pt x="804450" y="390377"/>
                    <a:pt x="806450" y="390853"/>
                    <a:pt x="808451" y="391329"/>
                  </a:cubicBezTo>
                  <a:cubicBezTo>
                    <a:pt x="820071" y="394377"/>
                    <a:pt x="828358" y="403712"/>
                    <a:pt x="828930" y="415713"/>
                  </a:cubicBezTo>
                  <a:cubicBezTo>
                    <a:pt x="829406" y="426096"/>
                    <a:pt x="829501" y="436573"/>
                    <a:pt x="828930" y="447051"/>
                  </a:cubicBezTo>
                  <a:cubicBezTo>
                    <a:pt x="828263" y="460862"/>
                    <a:pt x="820738" y="468101"/>
                    <a:pt x="802069" y="473625"/>
                  </a:cubicBezTo>
                  <a:cubicBezTo>
                    <a:pt x="802069" y="491151"/>
                    <a:pt x="802069" y="508868"/>
                    <a:pt x="802069" y="527061"/>
                  </a:cubicBezTo>
                  <a:cubicBezTo>
                    <a:pt x="774542" y="527061"/>
                    <a:pt x="747776" y="527061"/>
                    <a:pt x="719964" y="527061"/>
                  </a:cubicBezTo>
                  <a:cubicBezTo>
                    <a:pt x="719964" y="509344"/>
                    <a:pt x="719964" y="491723"/>
                    <a:pt x="719964" y="473435"/>
                  </a:cubicBezTo>
                  <a:cubicBezTo>
                    <a:pt x="710343" y="473435"/>
                    <a:pt x="701771" y="473435"/>
                    <a:pt x="692341" y="473435"/>
                  </a:cubicBezTo>
                  <a:cubicBezTo>
                    <a:pt x="692341" y="491247"/>
                    <a:pt x="692341" y="508963"/>
                    <a:pt x="692341" y="527156"/>
                  </a:cubicBezTo>
                  <a:cubicBezTo>
                    <a:pt x="664814" y="527156"/>
                    <a:pt x="637953" y="527156"/>
                    <a:pt x="610331" y="527156"/>
                  </a:cubicBezTo>
                  <a:cubicBezTo>
                    <a:pt x="610331" y="509344"/>
                    <a:pt x="610331" y="491628"/>
                    <a:pt x="610331" y="473721"/>
                  </a:cubicBezTo>
                  <a:cubicBezTo>
                    <a:pt x="607664" y="472959"/>
                    <a:pt x="605664" y="472387"/>
                    <a:pt x="603663" y="471911"/>
                  </a:cubicBezTo>
                  <a:cubicBezTo>
                    <a:pt x="590805" y="468482"/>
                    <a:pt x="582804" y="458385"/>
                    <a:pt x="582613" y="445050"/>
                  </a:cubicBezTo>
                  <a:cubicBezTo>
                    <a:pt x="582423" y="436002"/>
                    <a:pt x="582423" y="426953"/>
                    <a:pt x="582613" y="417904"/>
                  </a:cubicBezTo>
                  <a:cubicBezTo>
                    <a:pt x="582899" y="404664"/>
                    <a:pt x="591090" y="394282"/>
                    <a:pt x="604044" y="391425"/>
                  </a:cubicBezTo>
                  <a:cubicBezTo>
                    <a:pt x="608426" y="390472"/>
                    <a:pt x="610235" y="388948"/>
                    <a:pt x="610045" y="384186"/>
                  </a:cubicBezTo>
                  <a:cubicBezTo>
                    <a:pt x="609664" y="371994"/>
                    <a:pt x="609950" y="359802"/>
                    <a:pt x="609950" y="346181"/>
                  </a:cubicBezTo>
                  <a:cubicBezTo>
                    <a:pt x="595853" y="355325"/>
                    <a:pt x="584423" y="365326"/>
                    <a:pt x="574326" y="376756"/>
                  </a:cubicBezTo>
                  <a:cubicBezTo>
                    <a:pt x="544037" y="411237"/>
                    <a:pt x="528416" y="451527"/>
                    <a:pt x="527844" y="497438"/>
                  </a:cubicBezTo>
                  <a:cubicBezTo>
                    <a:pt x="527558" y="523632"/>
                    <a:pt x="527749" y="549825"/>
                    <a:pt x="527749" y="576114"/>
                  </a:cubicBezTo>
                  <a:cubicBezTo>
                    <a:pt x="527749" y="577924"/>
                    <a:pt x="527940" y="579734"/>
                    <a:pt x="528130" y="582306"/>
                  </a:cubicBezTo>
                  <a:cubicBezTo>
                    <a:pt x="531464" y="582306"/>
                    <a:pt x="534416" y="582306"/>
                    <a:pt x="537369" y="582306"/>
                  </a:cubicBezTo>
                  <a:cubicBezTo>
                    <a:pt x="623951" y="582306"/>
                    <a:pt x="710534" y="582306"/>
                    <a:pt x="797211" y="582306"/>
                  </a:cubicBezTo>
                  <a:cubicBezTo>
                    <a:pt x="818738" y="582306"/>
                    <a:pt x="829215" y="592688"/>
                    <a:pt x="829215" y="614310"/>
                  </a:cubicBezTo>
                  <a:cubicBezTo>
                    <a:pt x="829215" y="620787"/>
                    <a:pt x="829215" y="627264"/>
                    <a:pt x="829215" y="633836"/>
                  </a:cubicBezTo>
                  <a:cubicBezTo>
                    <a:pt x="829120" y="653553"/>
                    <a:pt x="818357" y="664411"/>
                    <a:pt x="798640" y="664411"/>
                  </a:cubicBezTo>
                  <a:cubicBezTo>
                    <a:pt x="711296" y="664411"/>
                    <a:pt x="624047" y="664411"/>
                    <a:pt x="536703" y="664411"/>
                  </a:cubicBezTo>
                  <a:cubicBezTo>
                    <a:pt x="533940" y="664411"/>
                    <a:pt x="531273" y="664411"/>
                    <a:pt x="527749" y="664411"/>
                  </a:cubicBezTo>
                  <a:cubicBezTo>
                    <a:pt x="527749" y="674031"/>
                    <a:pt x="527654" y="682699"/>
                    <a:pt x="527844" y="691462"/>
                  </a:cubicBezTo>
                  <a:cubicBezTo>
                    <a:pt x="527844" y="692796"/>
                    <a:pt x="528892" y="694701"/>
                    <a:pt x="530035" y="695272"/>
                  </a:cubicBezTo>
                  <a:cubicBezTo>
                    <a:pt x="550038" y="704797"/>
                    <a:pt x="556419" y="721371"/>
                    <a:pt x="554990" y="742230"/>
                  </a:cubicBezTo>
                  <a:cubicBezTo>
                    <a:pt x="554895" y="743373"/>
                    <a:pt x="555181" y="744516"/>
                    <a:pt x="555372" y="746612"/>
                  </a:cubicBezTo>
                  <a:cubicBezTo>
                    <a:pt x="558229" y="746612"/>
                    <a:pt x="560896" y="746612"/>
                    <a:pt x="563563" y="746612"/>
                  </a:cubicBezTo>
                  <a:cubicBezTo>
                    <a:pt x="628809" y="746612"/>
                    <a:pt x="694056" y="746421"/>
                    <a:pt x="759302" y="746707"/>
                  </a:cubicBezTo>
                  <a:cubicBezTo>
                    <a:pt x="805879" y="746898"/>
                    <a:pt x="844074" y="776997"/>
                    <a:pt x="853980" y="821764"/>
                  </a:cubicBezTo>
                  <a:cubicBezTo>
                    <a:pt x="856362" y="832718"/>
                    <a:pt x="856362" y="844148"/>
                    <a:pt x="857505" y="855864"/>
                  </a:cubicBezTo>
                  <a:cubicBezTo>
                    <a:pt x="853790" y="856054"/>
                    <a:pt x="851599" y="856245"/>
                    <a:pt x="849313" y="856245"/>
                  </a:cubicBezTo>
                  <a:cubicBezTo>
                    <a:pt x="597186" y="856245"/>
                    <a:pt x="345059" y="856245"/>
                    <a:pt x="92933" y="856245"/>
                  </a:cubicBezTo>
                  <a:cubicBezTo>
                    <a:pt x="42831" y="856245"/>
                    <a:pt x="4350" y="817383"/>
                    <a:pt x="7303" y="768615"/>
                  </a:cubicBezTo>
                  <a:cubicBezTo>
                    <a:pt x="8065" y="755470"/>
                    <a:pt x="12732" y="742326"/>
                    <a:pt x="17209" y="729848"/>
                  </a:cubicBezTo>
                  <a:cubicBezTo>
                    <a:pt x="49308" y="640694"/>
                    <a:pt x="81979" y="551730"/>
                    <a:pt x="114269" y="462576"/>
                  </a:cubicBezTo>
                  <a:cubicBezTo>
                    <a:pt x="115602" y="458957"/>
                    <a:pt x="116364" y="454956"/>
                    <a:pt x="116364" y="451146"/>
                  </a:cubicBezTo>
                  <a:cubicBezTo>
                    <a:pt x="116555" y="433525"/>
                    <a:pt x="116459" y="415904"/>
                    <a:pt x="116459" y="398283"/>
                  </a:cubicBezTo>
                  <a:cubicBezTo>
                    <a:pt x="116459" y="395997"/>
                    <a:pt x="116459" y="393806"/>
                    <a:pt x="116459" y="390567"/>
                  </a:cubicBezTo>
                  <a:cubicBezTo>
                    <a:pt x="111411" y="390567"/>
                    <a:pt x="107030" y="390663"/>
                    <a:pt x="102743" y="390567"/>
                  </a:cubicBezTo>
                  <a:cubicBezTo>
                    <a:pt x="79312" y="389901"/>
                    <a:pt x="61405" y="371994"/>
                    <a:pt x="61596" y="349419"/>
                  </a:cubicBezTo>
                  <a:cubicBezTo>
                    <a:pt x="61786" y="327036"/>
                    <a:pt x="79503" y="308938"/>
                    <a:pt x="102648" y="308938"/>
                  </a:cubicBezTo>
                  <a:cubicBezTo>
                    <a:pt x="184849" y="308652"/>
                    <a:pt x="267050" y="308652"/>
                    <a:pt x="349250" y="308938"/>
                  </a:cubicBezTo>
                  <a:cubicBezTo>
                    <a:pt x="373063" y="309033"/>
                    <a:pt x="390398" y="326750"/>
                    <a:pt x="390398" y="349705"/>
                  </a:cubicBezTo>
                  <a:cubicBezTo>
                    <a:pt x="390398" y="372946"/>
                    <a:pt x="372777" y="390186"/>
                    <a:pt x="348489" y="390663"/>
                  </a:cubicBezTo>
                  <a:cubicBezTo>
                    <a:pt x="344393" y="390472"/>
                    <a:pt x="340488" y="390472"/>
                    <a:pt x="335534" y="390472"/>
                  </a:cubicBezTo>
                  <a:close/>
                  <a:moveTo>
                    <a:pt x="383826" y="670317"/>
                  </a:moveTo>
                  <a:cubicBezTo>
                    <a:pt x="383350" y="668602"/>
                    <a:pt x="383159" y="667745"/>
                    <a:pt x="382779" y="666888"/>
                  </a:cubicBezTo>
                  <a:cubicBezTo>
                    <a:pt x="359442" y="602689"/>
                    <a:pt x="335915" y="538491"/>
                    <a:pt x="312865" y="474102"/>
                  </a:cubicBezTo>
                  <a:cubicBezTo>
                    <a:pt x="310103" y="466482"/>
                    <a:pt x="308769" y="458004"/>
                    <a:pt x="308483" y="449813"/>
                  </a:cubicBezTo>
                  <a:cubicBezTo>
                    <a:pt x="307817" y="432477"/>
                    <a:pt x="308007" y="415047"/>
                    <a:pt x="308388" y="397616"/>
                  </a:cubicBezTo>
                  <a:cubicBezTo>
                    <a:pt x="308483" y="391710"/>
                    <a:pt x="306579" y="390186"/>
                    <a:pt x="300864" y="390282"/>
                  </a:cubicBezTo>
                  <a:cubicBezTo>
                    <a:pt x="269526" y="390567"/>
                    <a:pt x="238189" y="390377"/>
                    <a:pt x="206852" y="390377"/>
                  </a:cubicBezTo>
                  <a:cubicBezTo>
                    <a:pt x="204185" y="390377"/>
                    <a:pt x="201518" y="390091"/>
                    <a:pt x="199137" y="389996"/>
                  </a:cubicBezTo>
                  <a:cubicBezTo>
                    <a:pt x="199137" y="380661"/>
                    <a:pt x="199137" y="372184"/>
                    <a:pt x="199137" y="363326"/>
                  </a:cubicBezTo>
                  <a:cubicBezTo>
                    <a:pt x="202470" y="363326"/>
                    <a:pt x="205232" y="363326"/>
                    <a:pt x="207995" y="363326"/>
                  </a:cubicBezTo>
                  <a:cubicBezTo>
                    <a:pt x="254191" y="363326"/>
                    <a:pt x="300387" y="363326"/>
                    <a:pt x="346583" y="363326"/>
                  </a:cubicBezTo>
                  <a:cubicBezTo>
                    <a:pt x="356299" y="363326"/>
                    <a:pt x="362585" y="357897"/>
                    <a:pt x="362871" y="349800"/>
                  </a:cubicBezTo>
                  <a:cubicBezTo>
                    <a:pt x="363062" y="341514"/>
                    <a:pt x="356585" y="335894"/>
                    <a:pt x="346488" y="335703"/>
                  </a:cubicBezTo>
                  <a:cubicBezTo>
                    <a:pt x="346012" y="335703"/>
                    <a:pt x="345536" y="335703"/>
                    <a:pt x="345059" y="335703"/>
                  </a:cubicBezTo>
                  <a:cubicBezTo>
                    <a:pt x="265621" y="335703"/>
                    <a:pt x="186278" y="335703"/>
                    <a:pt x="106839" y="335703"/>
                  </a:cubicBezTo>
                  <a:cubicBezTo>
                    <a:pt x="104267" y="335703"/>
                    <a:pt x="101696" y="335703"/>
                    <a:pt x="99219" y="336275"/>
                  </a:cubicBezTo>
                  <a:cubicBezTo>
                    <a:pt x="91695" y="338085"/>
                    <a:pt x="87408" y="345419"/>
                    <a:pt x="89313" y="352848"/>
                  </a:cubicBezTo>
                  <a:cubicBezTo>
                    <a:pt x="91028" y="359516"/>
                    <a:pt x="96171" y="363135"/>
                    <a:pt x="104648" y="363231"/>
                  </a:cubicBezTo>
                  <a:cubicBezTo>
                    <a:pt x="124175" y="363326"/>
                    <a:pt x="143606" y="363231"/>
                    <a:pt x="163132" y="363326"/>
                  </a:cubicBezTo>
                  <a:cubicBezTo>
                    <a:pt x="165608" y="363326"/>
                    <a:pt x="167990" y="363516"/>
                    <a:pt x="170276" y="363612"/>
                  </a:cubicBezTo>
                  <a:cubicBezTo>
                    <a:pt x="170276" y="372946"/>
                    <a:pt x="170276" y="381423"/>
                    <a:pt x="170276" y="390663"/>
                  </a:cubicBezTo>
                  <a:cubicBezTo>
                    <a:pt x="161322" y="390663"/>
                    <a:pt x="152750" y="390663"/>
                    <a:pt x="144177" y="390663"/>
                  </a:cubicBezTo>
                  <a:cubicBezTo>
                    <a:pt x="144177" y="400092"/>
                    <a:pt x="144177" y="408760"/>
                    <a:pt x="144177" y="418285"/>
                  </a:cubicBezTo>
                  <a:cubicBezTo>
                    <a:pt x="162465" y="418285"/>
                    <a:pt x="180182" y="418285"/>
                    <a:pt x="197898" y="418285"/>
                  </a:cubicBezTo>
                  <a:cubicBezTo>
                    <a:pt x="197898" y="427620"/>
                    <a:pt x="197898" y="436097"/>
                    <a:pt x="197898" y="445527"/>
                  </a:cubicBezTo>
                  <a:cubicBezTo>
                    <a:pt x="179706" y="445527"/>
                    <a:pt x="161989" y="445527"/>
                    <a:pt x="144749" y="445527"/>
                  </a:cubicBezTo>
                  <a:cubicBezTo>
                    <a:pt x="143415" y="455052"/>
                    <a:pt x="142177" y="463624"/>
                    <a:pt x="140843" y="473054"/>
                  </a:cubicBezTo>
                  <a:cubicBezTo>
                    <a:pt x="150559" y="473054"/>
                    <a:pt x="160465" y="473054"/>
                    <a:pt x="170371" y="473054"/>
                  </a:cubicBezTo>
                  <a:cubicBezTo>
                    <a:pt x="170371" y="482388"/>
                    <a:pt x="170371" y="490866"/>
                    <a:pt x="170371" y="500105"/>
                  </a:cubicBezTo>
                  <a:cubicBezTo>
                    <a:pt x="158179" y="500105"/>
                    <a:pt x="146368" y="500010"/>
                    <a:pt x="134652" y="500200"/>
                  </a:cubicBezTo>
                  <a:cubicBezTo>
                    <a:pt x="132652" y="500200"/>
                    <a:pt x="129509" y="501153"/>
                    <a:pt x="128937" y="502486"/>
                  </a:cubicBezTo>
                  <a:cubicBezTo>
                    <a:pt x="125604" y="510487"/>
                    <a:pt x="122841" y="518679"/>
                    <a:pt x="119507" y="527918"/>
                  </a:cubicBezTo>
                  <a:cubicBezTo>
                    <a:pt x="146463" y="527918"/>
                    <a:pt x="172085" y="527918"/>
                    <a:pt x="197993" y="527918"/>
                  </a:cubicBezTo>
                  <a:cubicBezTo>
                    <a:pt x="197993" y="537062"/>
                    <a:pt x="197993" y="545539"/>
                    <a:pt x="197993" y="554778"/>
                  </a:cubicBezTo>
                  <a:cubicBezTo>
                    <a:pt x="195041" y="554778"/>
                    <a:pt x="192564" y="554778"/>
                    <a:pt x="190088" y="554778"/>
                  </a:cubicBezTo>
                  <a:cubicBezTo>
                    <a:pt x="165513" y="554778"/>
                    <a:pt x="140843" y="554874"/>
                    <a:pt x="116269" y="554683"/>
                  </a:cubicBezTo>
                  <a:cubicBezTo>
                    <a:pt x="111221" y="554588"/>
                    <a:pt x="109030" y="556207"/>
                    <a:pt x="107315" y="560970"/>
                  </a:cubicBezTo>
                  <a:cubicBezTo>
                    <a:pt x="99314" y="583734"/>
                    <a:pt x="90932" y="606309"/>
                    <a:pt x="82646" y="628978"/>
                  </a:cubicBezTo>
                  <a:cubicBezTo>
                    <a:pt x="77693" y="642599"/>
                    <a:pt x="72645" y="656315"/>
                    <a:pt x="67596" y="670221"/>
                  </a:cubicBezTo>
                  <a:cubicBezTo>
                    <a:pt x="69501" y="671079"/>
                    <a:pt x="70835" y="671936"/>
                    <a:pt x="72359" y="672412"/>
                  </a:cubicBezTo>
                  <a:cubicBezTo>
                    <a:pt x="99696" y="680985"/>
                    <a:pt x="126651" y="680508"/>
                    <a:pt x="153321" y="669745"/>
                  </a:cubicBezTo>
                  <a:cubicBezTo>
                    <a:pt x="167037" y="664221"/>
                    <a:pt x="180658" y="657648"/>
                    <a:pt x="194946" y="654315"/>
                  </a:cubicBezTo>
                  <a:cubicBezTo>
                    <a:pt x="229426" y="646218"/>
                    <a:pt x="262668" y="651552"/>
                    <a:pt x="294196" y="667745"/>
                  </a:cubicBezTo>
                  <a:cubicBezTo>
                    <a:pt x="311627" y="676794"/>
                    <a:pt x="330391" y="678984"/>
                    <a:pt x="349631" y="678032"/>
                  </a:cubicBezTo>
                  <a:cubicBezTo>
                    <a:pt x="361347" y="677365"/>
                    <a:pt x="372777" y="675841"/>
                    <a:pt x="383826" y="670317"/>
                  </a:cubicBezTo>
                  <a:close/>
                  <a:moveTo>
                    <a:pt x="394399" y="697177"/>
                  </a:moveTo>
                  <a:cubicBezTo>
                    <a:pt x="392304" y="697177"/>
                    <a:pt x="391827" y="697082"/>
                    <a:pt x="391446" y="697177"/>
                  </a:cubicBezTo>
                  <a:cubicBezTo>
                    <a:pt x="352203" y="710607"/>
                    <a:pt x="314008" y="708036"/>
                    <a:pt x="276670" y="689938"/>
                  </a:cubicBezTo>
                  <a:cubicBezTo>
                    <a:pt x="243332" y="673746"/>
                    <a:pt x="209423" y="673365"/>
                    <a:pt x="176086" y="689652"/>
                  </a:cubicBezTo>
                  <a:cubicBezTo>
                    <a:pt x="143891" y="705369"/>
                    <a:pt x="110745" y="709464"/>
                    <a:pt x="75978" y="701844"/>
                  </a:cubicBezTo>
                  <a:cubicBezTo>
                    <a:pt x="70168" y="700606"/>
                    <a:pt x="64548" y="698606"/>
                    <a:pt x="57976" y="696701"/>
                  </a:cubicBezTo>
                  <a:cubicBezTo>
                    <a:pt x="50261" y="718894"/>
                    <a:pt x="42069" y="740516"/>
                    <a:pt x="35402" y="762709"/>
                  </a:cubicBezTo>
                  <a:cubicBezTo>
                    <a:pt x="33306" y="769662"/>
                    <a:pt x="34259" y="778140"/>
                    <a:pt x="35973" y="785379"/>
                  </a:cubicBezTo>
                  <a:cubicBezTo>
                    <a:pt x="42164" y="812430"/>
                    <a:pt x="64072" y="828813"/>
                    <a:pt x="93028" y="828813"/>
                  </a:cubicBezTo>
                  <a:cubicBezTo>
                    <a:pt x="181706" y="828908"/>
                    <a:pt x="270383" y="828813"/>
                    <a:pt x="359061" y="828813"/>
                  </a:cubicBezTo>
                  <a:cubicBezTo>
                    <a:pt x="361347" y="828813"/>
                    <a:pt x="363729" y="828717"/>
                    <a:pt x="366014" y="828622"/>
                  </a:cubicBezTo>
                  <a:cubicBezTo>
                    <a:pt x="399066" y="826431"/>
                    <a:pt x="424212" y="795189"/>
                    <a:pt x="416592" y="762995"/>
                  </a:cubicBezTo>
                  <a:cubicBezTo>
                    <a:pt x="410973" y="740516"/>
                    <a:pt x="401829" y="719085"/>
                    <a:pt x="394399" y="697177"/>
                  </a:cubicBezTo>
                  <a:close/>
                  <a:moveTo>
                    <a:pt x="481553" y="285126"/>
                  </a:moveTo>
                  <a:cubicBezTo>
                    <a:pt x="430308" y="358468"/>
                    <a:pt x="412497" y="440383"/>
                    <a:pt x="418592" y="528585"/>
                  </a:cubicBezTo>
                  <a:cubicBezTo>
                    <a:pt x="451168" y="538395"/>
                    <a:pt x="471837" y="559731"/>
                    <a:pt x="472218" y="594498"/>
                  </a:cubicBezTo>
                  <a:cubicBezTo>
                    <a:pt x="472599" y="634026"/>
                    <a:pt x="449073" y="656124"/>
                    <a:pt x="411258" y="664602"/>
                  </a:cubicBezTo>
                  <a:cubicBezTo>
                    <a:pt x="414021" y="672222"/>
                    <a:pt x="416973" y="679270"/>
                    <a:pt x="419164" y="686604"/>
                  </a:cubicBezTo>
                  <a:cubicBezTo>
                    <a:pt x="420498" y="691081"/>
                    <a:pt x="422879" y="692129"/>
                    <a:pt x="427260" y="692034"/>
                  </a:cubicBezTo>
                  <a:cubicBezTo>
                    <a:pt x="449549" y="691843"/>
                    <a:pt x="471837" y="691938"/>
                    <a:pt x="494126" y="691938"/>
                  </a:cubicBezTo>
                  <a:cubicBezTo>
                    <a:pt x="495935" y="691938"/>
                    <a:pt x="497650" y="691653"/>
                    <a:pt x="500031" y="691367"/>
                  </a:cubicBezTo>
                  <a:cubicBezTo>
                    <a:pt x="500031" y="688224"/>
                    <a:pt x="500031" y="685461"/>
                    <a:pt x="500031" y="682699"/>
                  </a:cubicBezTo>
                  <a:cubicBezTo>
                    <a:pt x="500031" y="623358"/>
                    <a:pt x="499936" y="563922"/>
                    <a:pt x="500126" y="504582"/>
                  </a:cubicBezTo>
                  <a:cubicBezTo>
                    <a:pt x="500126" y="493437"/>
                    <a:pt x="500507" y="482198"/>
                    <a:pt x="502127" y="471244"/>
                  </a:cubicBezTo>
                  <a:cubicBezTo>
                    <a:pt x="512128" y="403807"/>
                    <a:pt x="546323" y="352277"/>
                    <a:pt x="604806" y="317034"/>
                  </a:cubicBezTo>
                  <a:cubicBezTo>
                    <a:pt x="608426" y="314844"/>
                    <a:pt x="609855" y="312462"/>
                    <a:pt x="609855" y="308176"/>
                  </a:cubicBezTo>
                  <a:cubicBezTo>
                    <a:pt x="609664" y="283125"/>
                    <a:pt x="609759" y="258075"/>
                    <a:pt x="609759" y="233024"/>
                  </a:cubicBezTo>
                  <a:cubicBezTo>
                    <a:pt x="609759" y="231024"/>
                    <a:pt x="609473" y="228928"/>
                    <a:pt x="609378" y="226547"/>
                  </a:cubicBezTo>
                  <a:cubicBezTo>
                    <a:pt x="598043" y="226547"/>
                    <a:pt x="587090" y="226547"/>
                    <a:pt x="576041" y="226547"/>
                  </a:cubicBezTo>
                  <a:cubicBezTo>
                    <a:pt x="586423" y="262456"/>
                    <a:pt x="580422" y="285126"/>
                    <a:pt x="556800" y="299889"/>
                  </a:cubicBezTo>
                  <a:cubicBezTo>
                    <a:pt x="532512" y="315034"/>
                    <a:pt x="508985" y="310462"/>
                    <a:pt x="481553" y="285126"/>
                  </a:cubicBezTo>
                  <a:close/>
                  <a:moveTo>
                    <a:pt x="827215" y="828241"/>
                  </a:moveTo>
                  <a:cubicBezTo>
                    <a:pt x="826453" y="825384"/>
                    <a:pt x="825977" y="823098"/>
                    <a:pt x="825310" y="821002"/>
                  </a:cubicBezTo>
                  <a:cubicBezTo>
                    <a:pt x="815309" y="791475"/>
                    <a:pt x="789972" y="774044"/>
                    <a:pt x="756921" y="774044"/>
                  </a:cubicBezTo>
                  <a:cubicBezTo>
                    <a:pt x="655670" y="774044"/>
                    <a:pt x="554514" y="774044"/>
                    <a:pt x="453264" y="774044"/>
                  </a:cubicBezTo>
                  <a:cubicBezTo>
                    <a:pt x="450787" y="774044"/>
                    <a:pt x="448310" y="774044"/>
                    <a:pt x="445263" y="774044"/>
                  </a:cubicBezTo>
                  <a:cubicBezTo>
                    <a:pt x="444120" y="794523"/>
                    <a:pt x="437452" y="812239"/>
                    <a:pt x="423926" y="828241"/>
                  </a:cubicBezTo>
                  <a:cubicBezTo>
                    <a:pt x="558896" y="828241"/>
                    <a:pt x="692436" y="828241"/>
                    <a:pt x="827215" y="828241"/>
                  </a:cubicBezTo>
                  <a:close/>
                  <a:moveTo>
                    <a:pt x="773589" y="389996"/>
                  </a:moveTo>
                  <a:cubicBezTo>
                    <a:pt x="773589" y="344181"/>
                    <a:pt x="773589" y="299318"/>
                    <a:pt x="773589" y="254265"/>
                  </a:cubicBezTo>
                  <a:cubicBezTo>
                    <a:pt x="727965" y="254265"/>
                    <a:pt x="682911" y="254265"/>
                    <a:pt x="637858" y="254265"/>
                  </a:cubicBezTo>
                  <a:cubicBezTo>
                    <a:pt x="637858" y="299889"/>
                    <a:pt x="637858" y="344943"/>
                    <a:pt x="637858" y="389996"/>
                  </a:cubicBezTo>
                  <a:cubicBezTo>
                    <a:pt x="683292" y="389996"/>
                    <a:pt x="728250" y="389996"/>
                    <a:pt x="773589" y="389996"/>
                  </a:cubicBezTo>
                  <a:close/>
                  <a:moveTo>
                    <a:pt x="801212" y="610309"/>
                  </a:moveTo>
                  <a:cubicBezTo>
                    <a:pt x="709486" y="610309"/>
                    <a:pt x="618713" y="610309"/>
                    <a:pt x="527844" y="610309"/>
                  </a:cubicBezTo>
                  <a:cubicBezTo>
                    <a:pt x="527844" y="619453"/>
                    <a:pt x="527844" y="627930"/>
                    <a:pt x="527844" y="636598"/>
                  </a:cubicBezTo>
                  <a:cubicBezTo>
                    <a:pt x="619189" y="636598"/>
                    <a:pt x="710153" y="636598"/>
                    <a:pt x="801212" y="636598"/>
                  </a:cubicBezTo>
                  <a:cubicBezTo>
                    <a:pt x="801212" y="627645"/>
                    <a:pt x="801212" y="619072"/>
                    <a:pt x="801212" y="610309"/>
                  </a:cubicBezTo>
                  <a:close/>
                  <a:moveTo>
                    <a:pt x="691770" y="34999"/>
                  </a:moveTo>
                  <a:cubicBezTo>
                    <a:pt x="691770" y="50906"/>
                    <a:pt x="692055" y="66146"/>
                    <a:pt x="691674" y="81386"/>
                  </a:cubicBezTo>
                  <a:cubicBezTo>
                    <a:pt x="691103" y="103293"/>
                    <a:pt x="684816" y="123772"/>
                    <a:pt x="671005" y="140727"/>
                  </a:cubicBezTo>
                  <a:cubicBezTo>
                    <a:pt x="663004" y="150442"/>
                    <a:pt x="664528" y="160158"/>
                    <a:pt x="664718" y="170921"/>
                  </a:cubicBezTo>
                  <a:cubicBezTo>
                    <a:pt x="692150" y="170921"/>
                    <a:pt x="719106" y="170921"/>
                    <a:pt x="745967" y="170921"/>
                  </a:cubicBezTo>
                  <a:cubicBezTo>
                    <a:pt x="747967" y="154347"/>
                    <a:pt x="747300" y="152157"/>
                    <a:pt x="738537" y="139012"/>
                  </a:cubicBezTo>
                  <a:cubicBezTo>
                    <a:pt x="734727" y="133297"/>
                    <a:pt x="731298" y="127106"/>
                    <a:pt x="728346" y="120915"/>
                  </a:cubicBezTo>
                  <a:cubicBezTo>
                    <a:pt x="719868" y="103008"/>
                    <a:pt x="718821" y="83862"/>
                    <a:pt x="719201" y="64527"/>
                  </a:cubicBezTo>
                  <a:cubicBezTo>
                    <a:pt x="719392" y="54811"/>
                    <a:pt x="719201" y="45191"/>
                    <a:pt x="719201" y="35094"/>
                  </a:cubicBezTo>
                  <a:cubicBezTo>
                    <a:pt x="709867" y="34999"/>
                    <a:pt x="701390" y="34999"/>
                    <a:pt x="691770" y="34999"/>
                  </a:cubicBezTo>
                  <a:close/>
                  <a:moveTo>
                    <a:pt x="609855" y="444860"/>
                  </a:moveTo>
                  <a:cubicBezTo>
                    <a:pt x="674053" y="444860"/>
                    <a:pt x="737490" y="444860"/>
                    <a:pt x="801021" y="444860"/>
                  </a:cubicBezTo>
                  <a:cubicBezTo>
                    <a:pt x="801021" y="435716"/>
                    <a:pt x="801021" y="427143"/>
                    <a:pt x="801021" y="418571"/>
                  </a:cubicBezTo>
                  <a:cubicBezTo>
                    <a:pt x="737013" y="418571"/>
                    <a:pt x="673577" y="418571"/>
                    <a:pt x="609855" y="418571"/>
                  </a:cubicBezTo>
                  <a:cubicBezTo>
                    <a:pt x="609855" y="427524"/>
                    <a:pt x="609855" y="435811"/>
                    <a:pt x="609855" y="444860"/>
                  </a:cubicBezTo>
                  <a:close/>
                  <a:moveTo>
                    <a:pt x="445072" y="593355"/>
                  </a:moveTo>
                  <a:cubicBezTo>
                    <a:pt x="444405" y="579734"/>
                    <a:pt x="437452" y="567066"/>
                    <a:pt x="422593" y="559541"/>
                  </a:cubicBezTo>
                  <a:cubicBezTo>
                    <a:pt x="408115" y="552207"/>
                    <a:pt x="393923" y="553540"/>
                    <a:pt x="380397" y="562494"/>
                  </a:cubicBezTo>
                  <a:cubicBezTo>
                    <a:pt x="376873" y="564875"/>
                    <a:pt x="375539" y="567161"/>
                    <a:pt x="377159" y="571638"/>
                  </a:cubicBezTo>
                  <a:cubicBezTo>
                    <a:pt x="384683" y="591545"/>
                    <a:pt x="391923" y="611547"/>
                    <a:pt x="398971" y="631645"/>
                  </a:cubicBezTo>
                  <a:cubicBezTo>
                    <a:pt x="400495" y="635931"/>
                    <a:pt x="402686" y="637455"/>
                    <a:pt x="407067" y="636979"/>
                  </a:cubicBezTo>
                  <a:cubicBezTo>
                    <a:pt x="428498" y="635169"/>
                    <a:pt x="445072" y="617358"/>
                    <a:pt x="445072" y="593355"/>
                  </a:cubicBezTo>
                  <a:close/>
                  <a:moveTo>
                    <a:pt x="774065" y="225785"/>
                  </a:moveTo>
                  <a:cubicBezTo>
                    <a:pt x="774065" y="221022"/>
                    <a:pt x="774256" y="217117"/>
                    <a:pt x="774065" y="213212"/>
                  </a:cubicBezTo>
                  <a:cubicBezTo>
                    <a:pt x="773589" y="204163"/>
                    <a:pt x="768636" y="199305"/>
                    <a:pt x="759492" y="198924"/>
                  </a:cubicBezTo>
                  <a:cubicBezTo>
                    <a:pt x="754349" y="198734"/>
                    <a:pt x="749300" y="198829"/>
                    <a:pt x="744157" y="198829"/>
                  </a:cubicBezTo>
                  <a:cubicBezTo>
                    <a:pt x="713582" y="198829"/>
                    <a:pt x="682911" y="198829"/>
                    <a:pt x="652336" y="198924"/>
                  </a:cubicBezTo>
                  <a:cubicBezTo>
                    <a:pt x="644049" y="198924"/>
                    <a:pt x="638430" y="202925"/>
                    <a:pt x="637667" y="209783"/>
                  </a:cubicBezTo>
                  <a:cubicBezTo>
                    <a:pt x="637001" y="214926"/>
                    <a:pt x="637572" y="220260"/>
                    <a:pt x="637572" y="225690"/>
                  </a:cubicBezTo>
                  <a:cubicBezTo>
                    <a:pt x="683197" y="225785"/>
                    <a:pt x="728060" y="225785"/>
                    <a:pt x="774065" y="225785"/>
                  </a:cubicBezTo>
                  <a:close/>
                  <a:moveTo>
                    <a:pt x="431165" y="719275"/>
                  </a:moveTo>
                  <a:cubicBezTo>
                    <a:pt x="433928" y="726990"/>
                    <a:pt x="436690" y="733563"/>
                    <a:pt x="438595" y="740325"/>
                  </a:cubicBezTo>
                  <a:cubicBezTo>
                    <a:pt x="440024" y="745183"/>
                    <a:pt x="442310" y="746707"/>
                    <a:pt x="447358" y="746707"/>
                  </a:cubicBezTo>
                  <a:cubicBezTo>
                    <a:pt x="471742" y="746421"/>
                    <a:pt x="496031" y="746612"/>
                    <a:pt x="520415" y="746612"/>
                  </a:cubicBezTo>
                  <a:cubicBezTo>
                    <a:pt x="522606" y="746612"/>
                    <a:pt x="524796" y="746326"/>
                    <a:pt x="527368" y="746136"/>
                  </a:cubicBezTo>
                  <a:cubicBezTo>
                    <a:pt x="527368" y="743373"/>
                    <a:pt x="527368" y="741278"/>
                    <a:pt x="527368" y="739182"/>
                  </a:cubicBezTo>
                  <a:cubicBezTo>
                    <a:pt x="527463" y="723276"/>
                    <a:pt x="523558" y="719275"/>
                    <a:pt x="507842" y="719275"/>
                  </a:cubicBezTo>
                  <a:cubicBezTo>
                    <a:pt x="489935" y="719275"/>
                    <a:pt x="472123" y="719275"/>
                    <a:pt x="454216" y="719275"/>
                  </a:cubicBezTo>
                  <a:cubicBezTo>
                    <a:pt x="446977" y="719275"/>
                    <a:pt x="439643" y="719275"/>
                    <a:pt x="431165" y="719275"/>
                  </a:cubicBezTo>
                  <a:close/>
                  <a:moveTo>
                    <a:pt x="526892" y="280935"/>
                  </a:moveTo>
                  <a:cubicBezTo>
                    <a:pt x="542132" y="281125"/>
                    <a:pt x="554419" y="269124"/>
                    <a:pt x="554609" y="253884"/>
                  </a:cubicBezTo>
                  <a:cubicBezTo>
                    <a:pt x="554705" y="238644"/>
                    <a:pt x="542608" y="226166"/>
                    <a:pt x="527463" y="226166"/>
                  </a:cubicBezTo>
                  <a:cubicBezTo>
                    <a:pt x="512795" y="226166"/>
                    <a:pt x="500412" y="238263"/>
                    <a:pt x="499936" y="253026"/>
                  </a:cubicBezTo>
                  <a:cubicBezTo>
                    <a:pt x="499555" y="267981"/>
                    <a:pt x="511842" y="280744"/>
                    <a:pt x="526892" y="280935"/>
                  </a:cubicBezTo>
                  <a:close/>
                  <a:moveTo>
                    <a:pt x="747015" y="500010"/>
                  </a:moveTo>
                  <a:cubicBezTo>
                    <a:pt x="755206" y="500010"/>
                    <a:pt x="763016" y="500105"/>
                    <a:pt x="770827" y="499819"/>
                  </a:cubicBezTo>
                  <a:cubicBezTo>
                    <a:pt x="771970" y="499819"/>
                    <a:pt x="773875" y="497628"/>
                    <a:pt x="773970" y="496390"/>
                  </a:cubicBezTo>
                  <a:cubicBezTo>
                    <a:pt x="774256" y="488865"/>
                    <a:pt x="774161" y="481245"/>
                    <a:pt x="774161" y="473340"/>
                  </a:cubicBezTo>
                  <a:cubicBezTo>
                    <a:pt x="764731" y="473340"/>
                    <a:pt x="756063" y="473340"/>
                    <a:pt x="747110" y="473340"/>
                  </a:cubicBezTo>
                  <a:cubicBezTo>
                    <a:pt x="747015" y="482293"/>
                    <a:pt x="747015" y="490770"/>
                    <a:pt x="747015" y="500010"/>
                  </a:cubicBezTo>
                  <a:close/>
                  <a:moveTo>
                    <a:pt x="637667" y="473340"/>
                  </a:moveTo>
                  <a:cubicBezTo>
                    <a:pt x="637667" y="482293"/>
                    <a:pt x="637667" y="490866"/>
                    <a:pt x="637667" y="500010"/>
                  </a:cubicBezTo>
                  <a:cubicBezTo>
                    <a:pt x="645764" y="500010"/>
                    <a:pt x="653289" y="500105"/>
                    <a:pt x="660813" y="499819"/>
                  </a:cubicBezTo>
                  <a:cubicBezTo>
                    <a:pt x="661956" y="499819"/>
                    <a:pt x="664052" y="497819"/>
                    <a:pt x="664052" y="496676"/>
                  </a:cubicBezTo>
                  <a:cubicBezTo>
                    <a:pt x="664338" y="488961"/>
                    <a:pt x="664242" y="481245"/>
                    <a:pt x="664242" y="473244"/>
                  </a:cubicBezTo>
                  <a:cubicBezTo>
                    <a:pt x="654908" y="473340"/>
                    <a:pt x="646431" y="473340"/>
                    <a:pt x="637667" y="47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6074AA6-66D8-45C1-9C61-F19D1CA298EA}"/>
                </a:ext>
              </a:extLst>
            </p:cNvPr>
            <p:cNvSpPr/>
            <p:nvPr/>
          </p:nvSpPr>
          <p:spPr>
            <a:xfrm>
              <a:off x="12434941" y="2340663"/>
              <a:ext cx="285750" cy="285750"/>
            </a:xfrm>
            <a:custGeom>
              <a:avLst/>
              <a:gdLst>
                <a:gd name="connsiteX0" fmla="*/ 241204 w 285750"/>
                <a:gd name="connsiteY0" fmla="*/ 143533 h 285750"/>
                <a:gd name="connsiteX1" fmla="*/ 267017 w 285750"/>
                <a:gd name="connsiteY1" fmla="*/ 188776 h 285750"/>
                <a:gd name="connsiteX2" fmla="*/ 279971 w 285750"/>
                <a:gd name="connsiteY2" fmla="*/ 228115 h 285750"/>
                <a:gd name="connsiteX3" fmla="*/ 225773 w 285750"/>
                <a:gd name="connsiteY3" fmla="*/ 280407 h 285750"/>
                <a:gd name="connsiteX4" fmla="*/ 168242 w 285750"/>
                <a:gd name="connsiteY4" fmla="*/ 256595 h 285750"/>
                <a:gd name="connsiteX5" fmla="*/ 149669 w 285750"/>
                <a:gd name="connsiteY5" fmla="*/ 244307 h 285750"/>
                <a:gd name="connsiteX6" fmla="*/ 138810 w 285750"/>
                <a:gd name="connsiteY6" fmla="*/ 244117 h 285750"/>
                <a:gd name="connsiteX7" fmla="*/ 85946 w 285750"/>
                <a:gd name="connsiteY7" fmla="*/ 273168 h 285750"/>
                <a:gd name="connsiteX8" fmla="*/ 50323 w 285750"/>
                <a:gd name="connsiteY8" fmla="*/ 281169 h 285750"/>
                <a:gd name="connsiteX9" fmla="*/ 7175 w 285750"/>
                <a:gd name="connsiteY9" fmla="*/ 237354 h 285750"/>
                <a:gd name="connsiteX10" fmla="*/ 20795 w 285750"/>
                <a:gd name="connsiteY10" fmla="*/ 189634 h 285750"/>
                <a:gd name="connsiteX11" fmla="*/ 44608 w 285750"/>
                <a:gd name="connsiteY11" fmla="*/ 149629 h 285750"/>
                <a:gd name="connsiteX12" fmla="*/ 44512 w 285750"/>
                <a:gd name="connsiteY12" fmla="*/ 139342 h 285750"/>
                <a:gd name="connsiteX13" fmla="*/ 10794 w 285750"/>
                <a:gd name="connsiteY13" fmla="*/ 73429 h 285750"/>
                <a:gd name="connsiteX14" fmla="*/ 7460 w 285750"/>
                <a:gd name="connsiteY14" fmla="*/ 55712 h 285750"/>
                <a:gd name="connsiteX15" fmla="*/ 59467 w 285750"/>
                <a:gd name="connsiteY15" fmla="*/ 7992 h 285750"/>
                <a:gd name="connsiteX16" fmla="*/ 137857 w 285750"/>
                <a:gd name="connsiteY16" fmla="*/ 43901 h 285750"/>
                <a:gd name="connsiteX17" fmla="*/ 151002 w 285750"/>
                <a:gd name="connsiteY17" fmla="*/ 43711 h 285750"/>
                <a:gd name="connsiteX18" fmla="*/ 228726 w 285750"/>
                <a:gd name="connsiteY18" fmla="*/ 8087 h 285750"/>
                <a:gd name="connsiteX19" fmla="*/ 259396 w 285750"/>
                <a:gd name="connsiteY19" fmla="*/ 11707 h 285750"/>
                <a:gd name="connsiteX20" fmla="*/ 280923 w 285750"/>
                <a:gd name="connsiteY20" fmla="*/ 58189 h 285750"/>
                <a:gd name="connsiteX21" fmla="*/ 251300 w 285750"/>
                <a:gd name="connsiteY21" fmla="*/ 128769 h 285750"/>
                <a:gd name="connsiteX22" fmla="*/ 241204 w 285750"/>
                <a:gd name="connsiteY22" fmla="*/ 143533 h 285750"/>
                <a:gd name="connsiteX23" fmla="*/ 82422 w 285750"/>
                <a:gd name="connsiteY23" fmla="*/ 144485 h 285750"/>
                <a:gd name="connsiteX24" fmla="*/ 145287 w 285750"/>
                <a:gd name="connsiteY24" fmla="*/ 206969 h 285750"/>
                <a:gd name="connsiteX25" fmla="*/ 206628 w 285750"/>
                <a:gd name="connsiteY25" fmla="*/ 145628 h 285750"/>
                <a:gd name="connsiteX26" fmla="*/ 146621 w 285750"/>
                <a:gd name="connsiteY26" fmla="*/ 85240 h 285750"/>
                <a:gd name="connsiteX27" fmla="*/ 141382 w 285750"/>
                <a:gd name="connsiteY27" fmla="*/ 85335 h 285750"/>
                <a:gd name="connsiteX28" fmla="*/ 82422 w 285750"/>
                <a:gd name="connsiteY28" fmla="*/ 144485 h 285750"/>
                <a:gd name="connsiteX29" fmla="*/ 63277 w 285750"/>
                <a:gd name="connsiteY29" fmla="*/ 170012 h 285750"/>
                <a:gd name="connsiteX30" fmla="*/ 36035 w 285750"/>
                <a:gd name="connsiteY30" fmla="*/ 226114 h 285750"/>
                <a:gd name="connsiteX31" fmla="*/ 34416 w 285750"/>
                <a:gd name="connsiteY31" fmla="*/ 239831 h 285750"/>
                <a:gd name="connsiteX32" fmla="*/ 48513 w 285750"/>
                <a:gd name="connsiteY32" fmla="*/ 254023 h 285750"/>
                <a:gd name="connsiteX33" fmla="*/ 66229 w 285750"/>
                <a:gd name="connsiteY33" fmla="*/ 251165 h 285750"/>
                <a:gd name="connsiteX34" fmla="*/ 118331 w 285750"/>
                <a:gd name="connsiteY34" fmla="*/ 224972 h 285750"/>
                <a:gd name="connsiteX35" fmla="*/ 63277 w 285750"/>
                <a:gd name="connsiteY35" fmla="*/ 170012 h 285750"/>
                <a:gd name="connsiteX36" fmla="*/ 65182 w 285750"/>
                <a:gd name="connsiteY36" fmla="*/ 121625 h 285750"/>
                <a:gd name="connsiteX37" fmla="*/ 92519 w 285750"/>
                <a:gd name="connsiteY37" fmla="*/ 92574 h 285750"/>
                <a:gd name="connsiteX38" fmla="*/ 121855 w 285750"/>
                <a:gd name="connsiteY38" fmla="*/ 65047 h 285750"/>
                <a:gd name="connsiteX39" fmla="*/ 82517 w 285750"/>
                <a:gd name="connsiteY39" fmla="*/ 43997 h 285750"/>
                <a:gd name="connsiteX40" fmla="*/ 49275 w 285750"/>
                <a:gd name="connsiteY40" fmla="*/ 35138 h 285750"/>
                <a:gd name="connsiteX41" fmla="*/ 34416 w 285750"/>
                <a:gd name="connsiteY41" fmla="*/ 49712 h 285750"/>
                <a:gd name="connsiteX42" fmla="*/ 35273 w 285750"/>
                <a:gd name="connsiteY42" fmla="*/ 58665 h 285750"/>
                <a:gd name="connsiteX43" fmla="*/ 65182 w 285750"/>
                <a:gd name="connsiteY43" fmla="*/ 121625 h 285750"/>
                <a:gd name="connsiteX44" fmla="*/ 224726 w 285750"/>
                <a:gd name="connsiteY44" fmla="*/ 119053 h 285750"/>
                <a:gd name="connsiteX45" fmla="*/ 252348 w 285750"/>
                <a:gd name="connsiteY45" fmla="*/ 61618 h 285750"/>
                <a:gd name="connsiteX46" fmla="*/ 226630 w 285750"/>
                <a:gd name="connsiteY46" fmla="*/ 36376 h 285750"/>
                <a:gd name="connsiteX47" fmla="*/ 168338 w 285750"/>
                <a:gd name="connsiteY47" fmla="*/ 64951 h 285750"/>
                <a:gd name="connsiteX48" fmla="*/ 167480 w 285750"/>
                <a:gd name="connsiteY48" fmla="*/ 66666 h 285750"/>
                <a:gd name="connsiteX49" fmla="*/ 169957 w 285750"/>
                <a:gd name="connsiteY49" fmla="*/ 64380 h 285750"/>
                <a:gd name="connsiteX50" fmla="*/ 224726 w 285750"/>
                <a:gd name="connsiteY50" fmla="*/ 119053 h 285750"/>
                <a:gd name="connsiteX51" fmla="*/ 224916 w 285750"/>
                <a:gd name="connsiteY51" fmla="*/ 170203 h 285750"/>
                <a:gd name="connsiteX52" fmla="*/ 169766 w 285750"/>
                <a:gd name="connsiteY52" fmla="*/ 224781 h 285750"/>
                <a:gd name="connsiteX53" fmla="*/ 168528 w 285750"/>
                <a:gd name="connsiteY53" fmla="*/ 224210 h 285750"/>
                <a:gd name="connsiteX54" fmla="*/ 175481 w 285750"/>
                <a:gd name="connsiteY54" fmla="*/ 228877 h 285750"/>
                <a:gd name="connsiteX55" fmla="*/ 231774 w 285750"/>
                <a:gd name="connsiteY55" fmla="*/ 253547 h 285750"/>
                <a:gd name="connsiteX56" fmla="*/ 253396 w 285750"/>
                <a:gd name="connsiteY56" fmla="*/ 233830 h 285750"/>
                <a:gd name="connsiteX57" fmla="*/ 224916 w 285750"/>
                <a:gd name="connsiteY57" fmla="*/ 17020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5750" h="285750">
                  <a:moveTo>
                    <a:pt x="241204" y="143533"/>
                  </a:moveTo>
                  <a:cubicBezTo>
                    <a:pt x="250157" y="158963"/>
                    <a:pt x="259682" y="173346"/>
                    <a:pt x="267017" y="188776"/>
                  </a:cubicBezTo>
                  <a:cubicBezTo>
                    <a:pt x="272922" y="201159"/>
                    <a:pt x="277589" y="214685"/>
                    <a:pt x="279971" y="228115"/>
                  </a:cubicBezTo>
                  <a:cubicBezTo>
                    <a:pt x="286447" y="264786"/>
                    <a:pt x="262540" y="287265"/>
                    <a:pt x="225773" y="280407"/>
                  </a:cubicBezTo>
                  <a:cubicBezTo>
                    <a:pt x="204913" y="276502"/>
                    <a:pt x="186245" y="267262"/>
                    <a:pt x="168242" y="256595"/>
                  </a:cubicBezTo>
                  <a:cubicBezTo>
                    <a:pt x="161861" y="252785"/>
                    <a:pt x="155574" y="248784"/>
                    <a:pt x="149669" y="244307"/>
                  </a:cubicBezTo>
                  <a:cubicBezTo>
                    <a:pt x="145668" y="241259"/>
                    <a:pt x="143096" y="241640"/>
                    <a:pt x="138810" y="244117"/>
                  </a:cubicBezTo>
                  <a:cubicBezTo>
                    <a:pt x="121475" y="254308"/>
                    <a:pt x="104234" y="264881"/>
                    <a:pt x="85946" y="273168"/>
                  </a:cubicBezTo>
                  <a:cubicBezTo>
                    <a:pt x="74993" y="278121"/>
                    <a:pt x="62324" y="280598"/>
                    <a:pt x="50323" y="281169"/>
                  </a:cubicBezTo>
                  <a:cubicBezTo>
                    <a:pt x="23367" y="282503"/>
                    <a:pt x="6317" y="264405"/>
                    <a:pt x="7175" y="237354"/>
                  </a:cubicBezTo>
                  <a:cubicBezTo>
                    <a:pt x="7651" y="220304"/>
                    <a:pt x="12889" y="204397"/>
                    <a:pt x="20795" y="189634"/>
                  </a:cubicBezTo>
                  <a:cubicBezTo>
                    <a:pt x="28034" y="175918"/>
                    <a:pt x="36226" y="162678"/>
                    <a:pt x="44608" y="149629"/>
                  </a:cubicBezTo>
                  <a:cubicBezTo>
                    <a:pt x="47179" y="145628"/>
                    <a:pt x="47179" y="143152"/>
                    <a:pt x="44512" y="139342"/>
                  </a:cubicBezTo>
                  <a:cubicBezTo>
                    <a:pt x="30035" y="119053"/>
                    <a:pt x="17462" y="97718"/>
                    <a:pt x="10794" y="73429"/>
                  </a:cubicBezTo>
                  <a:cubicBezTo>
                    <a:pt x="9175" y="67618"/>
                    <a:pt x="8032" y="61713"/>
                    <a:pt x="7460" y="55712"/>
                  </a:cubicBezTo>
                  <a:cubicBezTo>
                    <a:pt x="4603" y="22946"/>
                    <a:pt x="26987" y="2658"/>
                    <a:pt x="59467" y="7992"/>
                  </a:cubicBezTo>
                  <a:cubicBezTo>
                    <a:pt x="88899" y="12850"/>
                    <a:pt x="113950" y="27328"/>
                    <a:pt x="137857" y="43901"/>
                  </a:cubicBezTo>
                  <a:cubicBezTo>
                    <a:pt x="143001" y="47426"/>
                    <a:pt x="146049" y="47140"/>
                    <a:pt x="151002" y="43711"/>
                  </a:cubicBezTo>
                  <a:cubicBezTo>
                    <a:pt x="174719" y="27137"/>
                    <a:pt x="199579" y="12850"/>
                    <a:pt x="228726" y="8087"/>
                  </a:cubicBezTo>
                  <a:cubicBezTo>
                    <a:pt x="239204" y="6373"/>
                    <a:pt x="249586" y="6944"/>
                    <a:pt x="259396" y="11707"/>
                  </a:cubicBezTo>
                  <a:cubicBezTo>
                    <a:pt x="275875" y="19708"/>
                    <a:pt x="283876" y="37329"/>
                    <a:pt x="280923" y="58189"/>
                  </a:cubicBezTo>
                  <a:cubicBezTo>
                    <a:pt x="277208" y="84383"/>
                    <a:pt x="265112" y="106862"/>
                    <a:pt x="251300" y="128769"/>
                  </a:cubicBezTo>
                  <a:cubicBezTo>
                    <a:pt x="247776" y="134008"/>
                    <a:pt x="244156" y="139151"/>
                    <a:pt x="241204" y="143533"/>
                  </a:cubicBezTo>
                  <a:close/>
                  <a:moveTo>
                    <a:pt x="82422" y="144485"/>
                  </a:moveTo>
                  <a:cubicBezTo>
                    <a:pt x="100996" y="167250"/>
                    <a:pt x="121284" y="187729"/>
                    <a:pt x="145287" y="206969"/>
                  </a:cubicBezTo>
                  <a:cubicBezTo>
                    <a:pt x="165861" y="186395"/>
                    <a:pt x="186149" y="166107"/>
                    <a:pt x="206628" y="145628"/>
                  </a:cubicBezTo>
                  <a:cubicBezTo>
                    <a:pt x="187959" y="122387"/>
                    <a:pt x="168338" y="102766"/>
                    <a:pt x="146621" y="85240"/>
                  </a:cubicBezTo>
                  <a:cubicBezTo>
                    <a:pt x="145573" y="84383"/>
                    <a:pt x="142525" y="84478"/>
                    <a:pt x="141382" y="85335"/>
                  </a:cubicBezTo>
                  <a:cubicBezTo>
                    <a:pt x="119665" y="102861"/>
                    <a:pt x="100043" y="122483"/>
                    <a:pt x="82422" y="144485"/>
                  </a:cubicBezTo>
                  <a:close/>
                  <a:moveTo>
                    <a:pt x="63277" y="170012"/>
                  </a:moveTo>
                  <a:cubicBezTo>
                    <a:pt x="52513" y="186110"/>
                    <a:pt x="41464" y="204683"/>
                    <a:pt x="36035" y="226114"/>
                  </a:cubicBezTo>
                  <a:cubicBezTo>
                    <a:pt x="34892" y="230591"/>
                    <a:pt x="34416" y="235258"/>
                    <a:pt x="34416" y="239831"/>
                  </a:cubicBezTo>
                  <a:cubicBezTo>
                    <a:pt x="34416" y="249451"/>
                    <a:pt x="38893" y="254118"/>
                    <a:pt x="48513" y="254023"/>
                  </a:cubicBezTo>
                  <a:cubicBezTo>
                    <a:pt x="54419" y="253928"/>
                    <a:pt x="60514" y="252785"/>
                    <a:pt x="66229" y="251165"/>
                  </a:cubicBezTo>
                  <a:cubicBezTo>
                    <a:pt x="86232" y="245450"/>
                    <a:pt x="103853" y="235163"/>
                    <a:pt x="118331" y="224972"/>
                  </a:cubicBezTo>
                  <a:cubicBezTo>
                    <a:pt x="100043" y="206683"/>
                    <a:pt x="81851" y="188491"/>
                    <a:pt x="63277" y="170012"/>
                  </a:cubicBezTo>
                  <a:close/>
                  <a:moveTo>
                    <a:pt x="65182" y="121625"/>
                  </a:moveTo>
                  <a:cubicBezTo>
                    <a:pt x="74802" y="111433"/>
                    <a:pt x="83375" y="101718"/>
                    <a:pt x="92519" y="92574"/>
                  </a:cubicBezTo>
                  <a:cubicBezTo>
                    <a:pt x="101567" y="83525"/>
                    <a:pt x="111283" y="74953"/>
                    <a:pt x="121855" y="65047"/>
                  </a:cubicBezTo>
                  <a:cubicBezTo>
                    <a:pt x="108139" y="57617"/>
                    <a:pt x="95757" y="49712"/>
                    <a:pt x="82517" y="43997"/>
                  </a:cubicBezTo>
                  <a:cubicBezTo>
                    <a:pt x="72040" y="39520"/>
                    <a:pt x="60514" y="36662"/>
                    <a:pt x="49275" y="35138"/>
                  </a:cubicBezTo>
                  <a:cubicBezTo>
                    <a:pt x="39179" y="33710"/>
                    <a:pt x="34416" y="39424"/>
                    <a:pt x="34416" y="49712"/>
                  </a:cubicBezTo>
                  <a:cubicBezTo>
                    <a:pt x="34416" y="52664"/>
                    <a:pt x="34606" y="55712"/>
                    <a:pt x="35273" y="58665"/>
                  </a:cubicBezTo>
                  <a:cubicBezTo>
                    <a:pt x="39940" y="81811"/>
                    <a:pt x="51847" y="101528"/>
                    <a:pt x="65182" y="121625"/>
                  </a:cubicBezTo>
                  <a:close/>
                  <a:moveTo>
                    <a:pt x="224726" y="119053"/>
                  </a:moveTo>
                  <a:cubicBezTo>
                    <a:pt x="235679" y="102480"/>
                    <a:pt x="247109" y="83525"/>
                    <a:pt x="252348" y="61618"/>
                  </a:cubicBezTo>
                  <a:cubicBezTo>
                    <a:pt x="257777" y="39043"/>
                    <a:pt x="249300" y="30662"/>
                    <a:pt x="226630" y="36376"/>
                  </a:cubicBezTo>
                  <a:cubicBezTo>
                    <a:pt x="205199" y="41710"/>
                    <a:pt x="186435" y="52664"/>
                    <a:pt x="168338" y="64951"/>
                  </a:cubicBezTo>
                  <a:cubicBezTo>
                    <a:pt x="167861" y="65237"/>
                    <a:pt x="167766" y="66095"/>
                    <a:pt x="167480" y="66666"/>
                  </a:cubicBezTo>
                  <a:cubicBezTo>
                    <a:pt x="168338" y="65904"/>
                    <a:pt x="169100" y="65142"/>
                    <a:pt x="169957" y="64380"/>
                  </a:cubicBezTo>
                  <a:cubicBezTo>
                    <a:pt x="188150" y="82478"/>
                    <a:pt x="206247" y="100575"/>
                    <a:pt x="224726" y="119053"/>
                  </a:cubicBezTo>
                  <a:close/>
                  <a:moveTo>
                    <a:pt x="224916" y="170203"/>
                  </a:moveTo>
                  <a:cubicBezTo>
                    <a:pt x="206438" y="188491"/>
                    <a:pt x="188054" y="206683"/>
                    <a:pt x="169766" y="224781"/>
                  </a:cubicBezTo>
                  <a:cubicBezTo>
                    <a:pt x="168147" y="223352"/>
                    <a:pt x="168242" y="223924"/>
                    <a:pt x="168528" y="224210"/>
                  </a:cubicBezTo>
                  <a:cubicBezTo>
                    <a:pt x="170814" y="225829"/>
                    <a:pt x="173100" y="227448"/>
                    <a:pt x="175481" y="228877"/>
                  </a:cubicBezTo>
                  <a:cubicBezTo>
                    <a:pt x="193103" y="239735"/>
                    <a:pt x="211010" y="249927"/>
                    <a:pt x="231774" y="253547"/>
                  </a:cubicBezTo>
                  <a:cubicBezTo>
                    <a:pt x="248443" y="256499"/>
                    <a:pt x="255587" y="250403"/>
                    <a:pt x="253396" y="233830"/>
                  </a:cubicBezTo>
                  <a:cubicBezTo>
                    <a:pt x="249967" y="208874"/>
                    <a:pt x="236632" y="188205"/>
                    <a:pt x="224916" y="170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A9162B0A-BCDC-4A95-8C27-6CFF6326C3F0}"/>
                </a:ext>
              </a:extLst>
            </p:cNvPr>
            <p:cNvSpPr/>
            <p:nvPr/>
          </p:nvSpPr>
          <p:spPr>
            <a:xfrm>
              <a:off x="12544604" y="2450667"/>
              <a:ext cx="66675" cy="66675"/>
            </a:xfrm>
            <a:custGeom>
              <a:avLst/>
              <a:gdLst>
                <a:gd name="connsiteX0" fmla="*/ 34672 w 66675"/>
                <a:gd name="connsiteY0" fmla="*/ 61723 h 66675"/>
                <a:gd name="connsiteX1" fmla="*/ 7144 w 66675"/>
                <a:gd name="connsiteY1" fmla="*/ 34576 h 66675"/>
                <a:gd name="connsiteX2" fmla="*/ 34481 w 66675"/>
                <a:gd name="connsiteY2" fmla="*/ 7144 h 66675"/>
                <a:gd name="connsiteX3" fmla="*/ 61818 w 66675"/>
                <a:gd name="connsiteY3" fmla="*/ 34005 h 66675"/>
                <a:gd name="connsiteX4" fmla="*/ 34672 w 66675"/>
                <a:gd name="connsiteY4" fmla="*/ 617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672" y="61723"/>
                  </a:moveTo>
                  <a:cubicBezTo>
                    <a:pt x="19336" y="61818"/>
                    <a:pt x="7240" y="49912"/>
                    <a:pt x="7144" y="34576"/>
                  </a:cubicBezTo>
                  <a:cubicBezTo>
                    <a:pt x="7049" y="19336"/>
                    <a:pt x="19241" y="7049"/>
                    <a:pt x="34481" y="7144"/>
                  </a:cubicBezTo>
                  <a:cubicBezTo>
                    <a:pt x="49340" y="7144"/>
                    <a:pt x="61532" y="19241"/>
                    <a:pt x="61818" y="34005"/>
                  </a:cubicBezTo>
                  <a:cubicBezTo>
                    <a:pt x="62008" y="49150"/>
                    <a:pt x="49816" y="61627"/>
                    <a:pt x="34672" y="61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46D7691D-C9D5-4843-9BFA-8747C68F6074}"/>
              </a:ext>
            </a:extLst>
          </p:cNvPr>
          <p:cNvSpPr/>
          <p:nvPr/>
        </p:nvSpPr>
        <p:spPr>
          <a:xfrm>
            <a:off x="9169720" y="3831101"/>
            <a:ext cx="423534" cy="464259"/>
          </a:xfrm>
          <a:custGeom>
            <a:avLst/>
            <a:gdLst>
              <a:gd name="connsiteX0" fmla="*/ 86689 w 423534"/>
              <a:gd name="connsiteY0" fmla="*/ 460594 h 464258"/>
              <a:gd name="connsiteX1" fmla="*/ 79359 w 423534"/>
              <a:gd name="connsiteY1" fmla="*/ 448376 h 464258"/>
              <a:gd name="connsiteX2" fmla="*/ 79359 w 423534"/>
              <a:gd name="connsiteY2" fmla="*/ 242311 h 464258"/>
              <a:gd name="connsiteX3" fmla="*/ 79359 w 423534"/>
              <a:gd name="connsiteY3" fmla="*/ 211360 h 464258"/>
              <a:gd name="connsiteX4" fmla="*/ 75286 w 423534"/>
              <a:gd name="connsiteY4" fmla="*/ 207288 h 464258"/>
              <a:gd name="connsiteX5" fmla="*/ 6869 w 423534"/>
              <a:gd name="connsiteY5" fmla="*/ 138870 h 464258"/>
              <a:gd name="connsiteX6" fmla="*/ 45150 w 423534"/>
              <a:gd name="connsiteY6" fmla="*/ 50906 h 464258"/>
              <a:gd name="connsiteX7" fmla="*/ 48408 w 423534"/>
              <a:gd name="connsiteY7" fmla="*/ 49277 h 464258"/>
              <a:gd name="connsiteX8" fmla="*/ 56553 w 423534"/>
              <a:gd name="connsiteY8" fmla="*/ 35430 h 464258"/>
              <a:gd name="connsiteX9" fmla="*/ 56553 w 423534"/>
              <a:gd name="connsiteY9" fmla="*/ 19141 h 464258"/>
              <a:gd name="connsiteX10" fmla="*/ 69585 w 423534"/>
              <a:gd name="connsiteY10" fmla="*/ 6109 h 464258"/>
              <a:gd name="connsiteX11" fmla="*/ 330221 w 423534"/>
              <a:gd name="connsiteY11" fmla="*/ 6109 h 464258"/>
              <a:gd name="connsiteX12" fmla="*/ 358728 w 423534"/>
              <a:gd name="connsiteY12" fmla="*/ 6109 h 464258"/>
              <a:gd name="connsiteX13" fmla="*/ 370946 w 423534"/>
              <a:gd name="connsiteY13" fmla="*/ 18326 h 464258"/>
              <a:gd name="connsiteX14" fmla="*/ 370946 w 423534"/>
              <a:gd name="connsiteY14" fmla="*/ 41132 h 464258"/>
              <a:gd name="connsiteX15" fmla="*/ 374204 w 423534"/>
              <a:gd name="connsiteY15" fmla="*/ 46019 h 464258"/>
              <a:gd name="connsiteX16" fmla="*/ 414928 w 423534"/>
              <a:gd name="connsiteY16" fmla="*/ 90001 h 464258"/>
              <a:gd name="connsiteX17" fmla="*/ 422259 w 423534"/>
              <a:gd name="connsiteY17" fmla="*/ 131540 h 464258"/>
              <a:gd name="connsiteX18" fmla="*/ 391308 w 423534"/>
              <a:gd name="connsiteY18" fmla="*/ 191812 h 464258"/>
              <a:gd name="connsiteX19" fmla="*/ 352213 w 423534"/>
              <a:gd name="connsiteY19" fmla="*/ 208102 h 464258"/>
              <a:gd name="connsiteX20" fmla="*/ 348955 w 423534"/>
              <a:gd name="connsiteY20" fmla="*/ 211360 h 464258"/>
              <a:gd name="connsiteX21" fmla="*/ 348955 w 423534"/>
              <a:gd name="connsiteY21" fmla="*/ 214618 h 464258"/>
              <a:gd name="connsiteX22" fmla="*/ 348955 w 423534"/>
              <a:gd name="connsiteY22" fmla="*/ 449191 h 464258"/>
              <a:gd name="connsiteX23" fmla="*/ 340810 w 423534"/>
              <a:gd name="connsiteY23" fmla="*/ 462223 h 464258"/>
              <a:gd name="connsiteX24" fmla="*/ 86689 w 423534"/>
              <a:gd name="connsiteY24" fmla="*/ 460594 h 464258"/>
              <a:gd name="connsiteX25" fmla="*/ 214564 w 423534"/>
              <a:gd name="connsiteY25" fmla="*/ 58236 h 464258"/>
              <a:gd name="connsiteX26" fmla="*/ 214564 w 423534"/>
              <a:gd name="connsiteY26" fmla="*/ 58236 h 464258"/>
              <a:gd name="connsiteX27" fmla="*/ 80173 w 423534"/>
              <a:gd name="connsiteY27" fmla="*/ 58236 h 464258"/>
              <a:gd name="connsiteX28" fmla="*/ 48408 w 423534"/>
              <a:gd name="connsiteY28" fmla="*/ 70453 h 464258"/>
              <a:gd name="connsiteX29" fmla="*/ 25602 w 423534"/>
              <a:gd name="connsiteY29" fmla="*/ 134798 h 464258"/>
              <a:gd name="connsiteX30" fmla="*/ 96463 w 423534"/>
              <a:gd name="connsiteY30" fmla="*/ 186925 h 464258"/>
              <a:gd name="connsiteX31" fmla="*/ 136373 w 423534"/>
              <a:gd name="connsiteY31" fmla="*/ 161676 h 464258"/>
              <a:gd name="connsiteX32" fmla="*/ 111124 w 423534"/>
              <a:gd name="connsiteY32" fmla="*/ 107105 h 464258"/>
              <a:gd name="connsiteX33" fmla="*/ 84246 w 423534"/>
              <a:gd name="connsiteY33" fmla="*/ 120952 h 464258"/>
              <a:gd name="connsiteX34" fmla="*/ 82617 w 423534"/>
              <a:gd name="connsiteY34" fmla="*/ 129911 h 464258"/>
              <a:gd name="connsiteX35" fmla="*/ 72843 w 423534"/>
              <a:gd name="connsiteY35" fmla="*/ 138056 h 464258"/>
              <a:gd name="connsiteX36" fmla="*/ 63883 w 423534"/>
              <a:gd name="connsiteY36" fmla="*/ 129097 h 464258"/>
              <a:gd name="connsiteX37" fmla="*/ 65512 w 423534"/>
              <a:gd name="connsiteY37" fmla="*/ 115250 h 464258"/>
              <a:gd name="connsiteX38" fmla="*/ 108680 w 423534"/>
              <a:gd name="connsiteY38" fmla="*/ 86743 h 464258"/>
              <a:gd name="connsiteX39" fmla="*/ 157550 w 423534"/>
              <a:gd name="connsiteY39" fmla="*/ 122581 h 464258"/>
              <a:gd name="connsiteX40" fmla="*/ 165695 w 423534"/>
              <a:gd name="connsiteY40" fmla="*/ 128282 h 464258"/>
              <a:gd name="connsiteX41" fmla="*/ 266691 w 423534"/>
              <a:gd name="connsiteY41" fmla="*/ 128282 h 464258"/>
              <a:gd name="connsiteX42" fmla="*/ 271578 w 423534"/>
              <a:gd name="connsiteY42" fmla="*/ 125024 h 464258"/>
              <a:gd name="connsiteX43" fmla="*/ 278094 w 423534"/>
              <a:gd name="connsiteY43" fmla="*/ 110363 h 464258"/>
              <a:gd name="connsiteX44" fmla="*/ 328592 w 423534"/>
              <a:gd name="connsiteY44" fmla="*/ 87558 h 464258"/>
              <a:gd name="connsiteX45" fmla="*/ 364430 w 423534"/>
              <a:gd name="connsiteY45" fmla="*/ 117694 h 464258"/>
              <a:gd name="connsiteX46" fmla="*/ 366059 w 423534"/>
              <a:gd name="connsiteY46" fmla="*/ 128282 h 464258"/>
              <a:gd name="connsiteX47" fmla="*/ 357099 w 423534"/>
              <a:gd name="connsiteY47" fmla="*/ 138056 h 464258"/>
              <a:gd name="connsiteX48" fmla="*/ 347326 w 423534"/>
              <a:gd name="connsiteY48" fmla="*/ 129097 h 464258"/>
              <a:gd name="connsiteX49" fmla="*/ 342439 w 423534"/>
              <a:gd name="connsiteY49" fmla="*/ 114436 h 464258"/>
              <a:gd name="connsiteX50" fmla="*/ 303343 w 423534"/>
              <a:gd name="connsiteY50" fmla="*/ 111178 h 464258"/>
              <a:gd name="connsiteX51" fmla="*/ 296013 w 423534"/>
              <a:gd name="connsiteY51" fmla="*/ 164120 h 464258"/>
              <a:gd name="connsiteX52" fmla="*/ 349769 w 423534"/>
              <a:gd name="connsiteY52" fmla="*/ 186111 h 464258"/>
              <a:gd name="connsiteX53" fmla="*/ 404340 w 423534"/>
              <a:gd name="connsiteY53" fmla="*/ 129911 h 464258"/>
              <a:gd name="connsiteX54" fmla="*/ 389679 w 423534"/>
              <a:gd name="connsiteY54" fmla="*/ 77784 h 464258"/>
              <a:gd name="connsiteX55" fmla="*/ 351398 w 423534"/>
              <a:gd name="connsiteY55" fmla="*/ 56607 h 464258"/>
              <a:gd name="connsiteX56" fmla="*/ 214564 w 423534"/>
              <a:gd name="connsiteY56" fmla="*/ 58236 h 464258"/>
              <a:gd name="connsiteX57" fmla="*/ 160808 w 423534"/>
              <a:gd name="connsiteY57" fmla="*/ 441860 h 464258"/>
              <a:gd name="connsiteX58" fmla="*/ 203975 w 423534"/>
              <a:gd name="connsiteY58" fmla="*/ 441860 h 464258"/>
              <a:gd name="connsiteX59" fmla="*/ 203975 w 423534"/>
              <a:gd name="connsiteY59" fmla="*/ 215432 h 464258"/>
              <a:gd name="connsiteX60" fmla="*/ 160808 w 423534"/>
              <a:gd name="connsiteY60" fmla="*/ 215432 h 464258"/>
              <a:gd name="connsiteX61" fmla="*/ 160808 w 423534"/>
              <a:gd name="connsiteY61" fmla="*/ 441860 h 464258"/>
              <a:gd name="connsiteX62" fmla="*/ 330221 w 423534"/>
              <a:gd name="connsiteY62" fmla="*/ 441860 h 464258"/>
              <a:gd name="connsiteX63" fmla="*/ 330221 w 423534"/>
              <a:gd name="connsiteY63" fmla="*/ 215432 h 464258"/>
              <a:gd name="connsiteX64" fmla="*/ 287053 w 423534"/>
              <a:gd name="connsiteY64" fmla="*/ 215432 h 464258"/>
              <a:gd name="connsiteX65" fmla="*/ 287053 w 423534"/>
              <a:gd name="connsiteY65" fmla="*/ 441860 h 464258"/>
              <a:gd name="connsiteX66" fmla="*/ 330221 w 423534"/>
              <a:gd name="connsiteY66" fmla="*/ 441860 h 464258"/>
              <a:gd name="connsiteX67" fmla="*/ 98906 w 423534"/>
              <a:gd name="connsiteY67" fmla="*/ 215432 h 464258"/>
              <a:gd name="connsiteX68" fmla="*/ 98906 w 423534"/>
              <a:gd name="connsiteY68" fmla="*/ 441860 h 464258"/>
              <a:gd name="connsiteX69" fmla="*/ 142074 w 423534"/>
              <a:gd name="connsiteY69" fmla="*/ 441860 h 464258"/>
              <a:gd name="connsiteX70" fmla="*/ 142074 w 423534"/>
              <a:gd name="connsiteY70" fmla="*/ 215432 h 464258"/>
              <a:gd name="connsiteX71" fmla="*/ 98906 w 423534"/>
              <a:gd name="connsiteY71" fmla="*/ 215432 h 464258"/>
              <a:gd name="connsiteX72" fmla="*/ 223523 w 423534"/>
              <a:gd name="connsiteY72" fmla="*/ 441860 h 464258"/>
              <a:gd name="connsiteX73" fmla="*/ 266691 w 423534"/>
              <a:gd name="connsiteY73" fmla="*/ 441860 h 464258"/>
              <a:gd name="connsiteX74" fmla="*/ 266691 w 423534"/>
              <a:gd name="connsiteY74" fmla="*/ 215432 h 464258"/>
              <a:gd name="connsiteX75" fmla="*/ 223523 w 423534"/>
              <a:gd name="connsiteY75" fmla="*/ 215432 h 464258"/>
              <a:gd name="connsiteX76" fmla="*/ 223523 w 423534"/>
              <a:gd name="connsiteY76" fmla="*/ 441860 h 464258"/>
              <a:gd name="connsiteX77" fmla="*/ 268320 w 423534"/>
              <a:gd name="connsiteY77" fmla="*/ 148644 h 464258"/>
              <a:gd name="connsiteX78" fmla="*/ 159179 w 423534"/>
              <a:gd name="connsiteY78" fmla="*/ 148644 h 464258"/>
              <a:gd name="connsiteX79" fmla="*/ 128228 w 423534"/>
              <a:gd name="connsiteY79" fmla="*/ 195070 h 464258"/>
              <a:gd name="connsiteX80" fmla="*/ 299271 w 423534"/>
              <a:gd name="connsiteY80" fmla="*/ 195070 h 464258"/>
              <a:gd name="connsiteX81" fmla="*/ 268320 w 423534"/>
              <a:gd name="connsiteY81" fmla="*/ 148644 h 464258"/>
              <a:gd name="connsiteX82" fmla="*/ 75286 w 423534"/>
              <a:gd name="connsiteY82" fmla="*/ 38688 h 464258"/>
              <a:gd name="connsiteX83" fmla="*/ 352213 w 423534"/>
              <a:gd name="connsiteY83" fmla="*/ 38688 h 464258"/>
              <a:gd name="connsiteX84" fmla="*/ 352213 w 423534"/>
              <a:gd name="connsiteY84" fmla="*/ 24027 h 464258"/>
              <a:gd name="connsiteX85" fmla="*/ 75286 w 423534"/>
              <a:gd name="connsiteY85" fmla="*/ 24027 h 464258"/>
              <a:gd name="connsiteX86" fmla="*/ 75286 w 423534"/>
              <a:gd name="connsiteY86" fmla="*/ 38688 h 46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23534" h="464258">
                <a:moveTo>
                  <a:pt x="86689" y="460594"/>
                </a:moveTo>
                <a:cubicBezTo>
                  <a:pt x="80988" y="458150"/>
                  <a:pt x="79359" y="454078"/>
                  <a:pt x="79359" y="448376"/>
                </a:cubicBezTo>
                <a:cubicBezTo>
                  <a:pt x="79359" y="379959"/>
                  <a:pt x="79359" y="310728"/>
                  <a:pt x="79359" y="242311"/>
                </a:cubicBezTo>
                <a:cubicBezTo>
                  <a:pt x="79359" y="231722"/>
                  <a:pt x="79359" y="221948"/>
                  <a:pt x="79359" y="211360"/>
                </a:cubicBezTo>
                <a:cubicBezTo>
                  <a:pt x="79359" y="208102"/>
                  <a:pt x="78544" y="207288"/>
                  <a:pt x="75286" y="207288"/>
                </a:cubicBezTo>
                <a:cubicBezTo>
                  <a:pt x="41078" y="203215"/>
                  <a:pt x="10942" y="174708"/>
                  <a:pt x="6869" y="138870"/>
                </a:cubicBezTo>
                <a:cubicBezTo>
                  <a:pt x="2797" y="102218"/>
                  <a:pt x="15014" y="72082"/>
                  <a:pt x="45150" y="50906"/>
                </a:cubicBezTo>
                <a:cubicBezTo>
                  <a:pt x="45964" y="50091"/>
                  <a:pt x="46779" y="49277"/>
                  <a:pt x="48408" y="49277"/>
                </a:cubicBezTo>
                <a:cubicBezTo>
                  <a:pt x="55738" y="47648"/>
                  <a:pt x="57367" y="42761"/>
                  <a:pt x="56553" y="35430"/>
                </a:cubicBezTo>
                <a:cubicBezTo>
                  <a:pt x="55738" y="30543"/>
                  <a:pt x="56553" y="24842"/>
                  <a:pt x="56553" y="19141"/>
                </a:cubicBezTo>
                <a:cubicBezTo>
                  <a:pt x="56553" y="9367"/>
                  <a:pt x="59811" y="6109"/>
                  <a:pt x="69585" y="6109"/>
                </a:cubicBezTo>
                <a:cubicBezTo>
                  <a:pt x="156735" y="6109"/>
                  <a:pt x="243885" y="6109"/>
                  <a:pt x="330221" y="6109"/>
                </a:cubicBezTo>
                <a:cubicBezTo>
                  <a:pt x="339995" y="6109"/>
                  <a:pt x="349769" y="6109"/>
                  <a:pt x="358728" y="6109"/>
                </a:cubicBezTo>
                <a:cubicBezTo>
                  <a:pt x="366873" y="6109"/>
                  <a:pt x="370131" y="9367"/>
                  <a:pt x="370946" y="18326"/>
                </a:cubicBezTo>
                <a:cubicBezTo>
                  <a:pt x="370946" y="25656"/>
                  <a:pt x="370946" y="33801"/>
                  <a:pt x="370946" y="41132"/>
                </a:cubicBezTo>
                <a:cubicBezTo>
                  <a:pt x="370946" y="43575"/>
                  <a:pt x="371760" y="44390"/>
                  <a:pt x="374204" y="46019"/>
                </a:cubicBezTo>
                <a:cubicBezTo>
                  <a:pt x="394566" y="54978"/>
                  <a:pt x="406783" y="70453"/>
                  <a:pt x="414928" y="90001"/>
                </a:cubicBezTo>
                <a:cubicBezTo>
                  <a:pt x="420630" y="103033"/>
                  <a:pt x="423073" y="116879"/>
                  <a:pt x="422259" y="131540"/>
                </a:cubicBezTo>
                <a:cubicBezTo>
                  <a:pt x="420630" y="155975"/>
                  <a:pt x="410856" y="176337"/>
                  <a:pt x="391308" y="191812"/>
                </a:cubicBezTo>
                <a:cubicBezTo>
                  <a:pt x="379905" y="200772"/>
                  <a:pt x="366873" y="206473"/>
                  <a:pt x="352213" y="208102"/>
                </a:cubicBezTo>
                <a:cubicBezTo>
                  <a:pt x="351398" y="208102"/>
                  <a:pt x="349769" y="209731"/>
                  <a:pt x="348955" y="211360"/>
                </a:cubicBezTo>
                <a:cubicBezTo>
                  <a:pt x="348140" y="212174"/>
                  <a:pt x="348955" y="212989"/>
                  <a:pt x="348955" y="214618"/>
                </a:cubicBezTo>
                <a:cubicBezTo>
                  <a:pt x="348955" y="292809"/>
                  <a:pt x="348955" y="371000"/>
                  <a:pt x="348955" y="449191"/>
                </a:cubicBezTo>
                <a:cubicBezTo>
                  <a:pt x="348955" y="455707"/>
                  <a:pt x="347326" y="460594"/>
                  <a:pt x="340810" y="462223"/>
                </a:cubicBezTo>
                <a:cubicBezTo>
                  <a:pt x="256103" y="460594"/>
                  <a:pt x="171396" y="460594"/>
                  <a:pt x="86689" y="460594"/>
                </a:cubicBezTo>
                <a:close/>
                <a:moveTo>
                  <a:pt x="214564" y="58236"/>
                </a:moveTo>
                <a:cubicBezTo>
                  <a:pt x="214564" y="58236"/>
                  <a:pt x="214564" y="58236"/>
                  <a:pt x="214564" y="58236"/>
                </a:cubicBezTo>
                <a:cubicBezTo>
                  <a:pt x="169767" y="58236"/>
                  <a:pt x="124970" y="58236"/>
                  <a:pt x="80173" y="58236"/>
                </a:cubicBezTo>
                <a:cubicBezTo>
                  <a:pt x="67956" y="58236"/>
                  <a:pt x="57367" y="62308"/>
                  <a:pt x="48408" y="70453"/>
                </a:cubicBezTo>
                <a:cubicBezTo>
                  <a:pt x="29675" y="87558"/>
                  <a:pt x="21530" y="109549"/>
                  <a:pt x="25602" y="134798"/>
                </a:cubicBezTo>
                <a:cubicBezTo>
                  <a:pt x="30489" y="169007"/>
                  <a:pt x="62254" y="192627"/>
                  <a:pt x="96463" y="186925"/>
                </a:cubicBezTo>
                <a:cubicBezTo>
                  <a:pt x="113567" y="184482"/>
                  <a:pt x="127413" y="176337"/>
                  <a:pt x="136373" y="161676"/>
                </a:cubicBezTo>
                <a:cubicBezTo>
                  <a:pt x="150219" y="137241"/>
                  <a:pt x="137187" y="109549"/>
                  <a:pt x="111124" y="107105"/>
                </a:cubicBezTo>
                <a:cubicBezTo>
                  <a:pt x="99721" y="106291"/>
                  <a:pt x="87503" y="111992"/>
                  <a:pt x="84246" y="120952"/>
                </a:cubicBezTo>
                <a:cubicBezTo>
                  <a:pt x="83431" y="123395"/>
                  <a:pt x="82617" y="126653"/>
                  <a:pt x="82617" y="129911"/>
                </a:cubicBezTo>
                <a:cubicBezTo>
                  <a:pt x="81802" y="134798"/>
                  <a:pt x="77730" y="138870"/>
                  <a:pt x="72843" y="138056"/>
                </a:cubicBezTo>
                <a:cubicBezTo>
                  <a:pt x="67956" y="138056"/>
                  <a:pt x="63883" y="133984"/>
                  <a:pt x="63883" y="129097"/>
                </a:cubicBezTo>
                <a:cubicBezTo>
                  <a:pt x="63883" y="124210"/>
                  <a:pt x="64698" y="120137"/>
                  <a:pt x="65512" y="115250"/>
                </a:cubicBezTo>
                <a:cubicBezTo>
                  <a:pt x="72028" y="96517"/>
                  <a:pt x="89132" y="86743"/>
                  <a:pt x="108680" y="86743"/>
                </a:cubicBezTo>
                <a:cubicBezTo>
                  <a:pt x="131486" y="86743"/>
                  <a:pt x="150219" y="100589"/>
                  <a:pt x="157550" y="122581"/>
                </a:cubicBezTo>
                <a:cubicBezTo>
                  <a:pt x="159179" y="127468"/>
                  <a:pt x="160808" y="128282"/>
                  <a:pt x="165695" y="128282"/>
                </a:cubicBezTo>
                <a:cubicBezTo>
                  <a:pt x="199088" y="128282"/>
                  <a:pt x="233297" y="128282"/>
                  <a:pt x="266691" y="128282"/>
                </a:cubicBezTo>
                <a:cubicBezTo>
                  <a:pt x="269135" y="128282"/>
                  <a:pt x="270764" y="127468"/>
                  <a:pt x="271578" y="125024"/>
                </a:cubicBezTo>
                <a:cubicBezTo>
                  <a:pt x="273207" y="120137"/>
                  <a:pt x="275651" y="114436"/>
                  <a:pt x="278094" y="110363"/>
                </a:cubicBezTo>
                <a:cubicBezTo>
                  <a:pt x="290311" y="92445"/>
                  <a:pt x="307416" y="85114"/>
                  <a:pt x="328592" y="87558"/>
                </a:cubicBezTo>
                <a:cubicBezTo>
                  <a:pt x="345697" y="90001"/>
                  <a:pt x="359543" y="100589"/>
                  <a:pt x="364430" y="117694"/>
                </a:cubicBezTo>
                <a:cubicBezTo>
                  <a:pt x="365244" y="120952"/>
                  <a:pt x="366059" y="125024"/>
                  <a:pt x="366059" y="128282"/>
                </a:cubicBezTo>
                <a:cubicBezTo>
                  <a:pt x="366059" y="133984"/>
                  <a:pt x="361986" y="138056"/>
                  <a:pt x="357099" y="138056"/>
                </a:cubicBezTo>
                <a:cubicBezTo>
                  <a:pt x="352213" y="138056"/>
                  <a:pt x="348140" y="134798"/>
                  <a:pt x="347326" y="129097"/>
                </a:cubicBezTo>
                <a:cubicBezTo>
                  <a:pt x="346511" y="124210"/>
                  <a:pt x="345697" y="118508"/>
                  <a:pt x="342439" y="114436"/>
                </a:cubicBezTo>
                <a:cubicBezTo>
                  <a:pt x="333479" y="104662"/>
                  <a:pt x="314746" y="103033"/>
                  <a:pt x="303343" y="111178"/>
                </a:cubicBezTo>
                <a:cubicBezTo>
                  <a:pt x="286239" y="123395"/>
                  <a:pt x="282981" y="147015"/>
                  <a:pt x="296013" y="164120"/>
                </a:cubicBezTo>
                <a:cubicBezTo>
                  <a:pt x="309859" y="182038"/>
                  <a:pt x="328592" y="188554"/>
                  <a:pt x="349769" y="186111"/>
                </a:cubicBezTo>
                <a:cubicBezTo>
                  <a:pt x="378276" y="182853"/>
                  <a:pt x="401896" y="160862"/>
                  <a:pt x="404340" y="129911"/>
                </a:cubicBezTo>
                <a:cubicBezTo>
                  <a:pt x="405969" y="111178"/>
                  <a:pt x="401082" y="93259"/>
                  <a:pt x="389679" y="77784"/>
                </a:cubicBezTo>
                <a:cubicBezTo>
                  <a:pt x="379905" y="64752"/>
                  <a:pt x="367688" y="56607"/>
                  <a:pt x="351398" y="56607"/>
                </a:cubicBezTo>
                <a:cubicBezTo>
                  <a:pt x="304972" y="59050"/>
                  <a:pt x="260175" y="58236"/>
                  <a:pt x="214564" y="58236"/>
                </a:cubicBezTo>
                <a:close/>
                <a:moveTo>
                  <a:pt x="160808" y="441860"/>
                </a:moveTo>
                <a:cubicBezTo>
                  <a:pt x="175468" y="441860"/>
                  <a:pt x="190129" y="441860"/>
                  <a:pt x="203975" y="441860"/>
                </a:cubicBezTo>
                <a:cubicBezTo>
                  <a:pt x="203975" y="366113"/>
                  <a:pt x="203975" y="291180"/>
                  <a:pt x="203975" y="215432"/>
                </a:cubicBezTo>
                <a:cubicBezTo>
                  <a:pt x="189315" y="215432"/>
                  <a:pt x="174654" y="215432"/>
                  <a:pt x="160808" y="215432"/>
                </a:cubicBezTo>
                <a:cubicBezTo>
                  <a:pt x="160808" y="291180"/>
                  <a:pt x="160808" y="366113"/>
                  <a:pt x="160808" y="441860"/>
                </a:cubicBezTo>
                <a:close/>
                <a:moveTo>
                  <a:pt x="330221" y="441860"/>
                </a:moveTo>
                <a:cubicBezTo>
                  <a:pt x="330221" y="366113"/>
                  <a:pt x="330221" y="290365"/>
                  <a:pt x="330221" y="215432"/>
                </a:cubicBezTo>
                <a:cubicBezTo>
                  <a:pt x="315560" y="215432"/>
                  <a:pt x="300900" y="215432"/>
                  <a:pt x="287053" y="215432"/>
                </a:cubicBezTo>
                <a:cubicBezTo>
                  <a:pt x="287053" y="291180"/>
                  <a:pt x="287053" y="366927"/>
                  <a:pt x="287053" y="441860"/>
                </a:cubicBezTo>
                <a:cubicBezTo>
                  <a:pt x="300900" y="441860"/>
                  <a:pt x="315560" y="441860"/>
                  <a:pt x="330221" y="441860"/>
                </a:cubicBezTo>
                <a:close/>
                <a:moveTo>
                  <a:pt x="98906" y="215432"/>
                </a:moveTo>
                <a:cubicBezTo>
                  <a:pt x="98906" y="291180"/>
                  <a:pt x="98906" y="366927"/>
                  <a:pt x="98906" y="441860"/>
                </a:cubicBezTo>
                <a:cubicBezTo>
                  <a:pt x="113567" y="441860"/>
                  <a:pt x="128228" y="441860"/>
                  <a:pt x="142074" y="441860"/>
                </a:cubicBezTo>
                <a:cubicBezTo>
                  <a:pt x="142074" y="366113"/>
                  <a:pt x="142074" y="290365"/>
                  <a:pt x="142074" y="215432"/>
                </a:cubicBezTo>
                <a:cubicBezTo>
                  <a:pt x="127413" y="215432"/>
                  <a:pt x="112753" y="215432"/>
                  <a:pt x="98906" y="215432"/>
                </a:cubicBezTo>
                <a:close/>
                <a:moveTo>
                  <a:pt x="223523" y="441860"/>
                </a:moveTo>
                <a:cubicBezTo>
                  <a:pt x="238184" y="441860"/>
                  <a:pt x="252845" y="441860"/>
                  <a:pt x="266691" y="441860"/>
                </a:cubicBezTo>
                <a:cubicBezTo>
                  <a:pt x="266691" y="366113"/>
                  <a:pt x="266691" y="291180"/>
                  <a:pt x="266691" y="215432"/>
                </a:cubicBezTo>
                <a:cubicBezTo>
                  <a:pt x="252030" y="215432"/>
                  <a:pt x="238184" y="215432"/>
                  <a:pt x="223523" y="215432"/>
                </a:cubicBezTo>
                <a:cubicBezTo>
                  <a:pt x="223523" y="291180"/>
                  <a:pt x="223523" y="366113"/>
                  <a:pt x="223523" y="441860"/>
                </a:cubicBezTo>
                <a:close/>
                <a:moveTo>
                  <a:pt x="268320" y="148644"/>
                </a:moveTo>
                <a:cubicBezTo>
                  <a:pt x="231668" y="148644"/>
                  <a:pt x="195831" y="148644"/>
                  <a:pt x="159179" y="148644"/>
                </a:cubicBezTo>
                <a:cubicBezTo>
                  <a:pt x="156735" y="169007"/>
                  <a:pt x="145332" y="183667"/>
                  <a:pt x="128228" y="195070"/>
                </a:cubicBezTo>
                <a:cubicBezTo>
                  <a:pt x="185242" y="195070"/>
                  <a:pt x="242256" y="195070"/>
                  <a:pt x="299271" y="195070"/>
                </a:cubicBezTo>
                <a:cubicBezTo>
                  <a:pt x="282166" y="184482"/>
                  <a:pt x="271578" y="169007"/>
                  <a:pt x="268320" y="148644"/>
                </a:cubicBezTo>
                <a:close/>
                <a:moveTo>
                  <a:pt x="75286" y="38688"/>
                </a:moveTo>
                <a:cubicBezTo>
                  <a:pt x="168138" y="38688"/>
                  <a:pt x="260175" y="38688"/>
                  <a:pt x="352213" y="38688"/>
                </a:cubicBezTo>
                <a:cubicBezTo>
                  <a:pt x="352213" y="33801"/>
                  <a:pt x="352213" y="28914"/>
                  <a:pt x="352213" y="24027"/>
                </a:cubicBezTo>
                <a:cubicBezTo>
                  <a:pt x="260175" y="24027"/>
                  <a:pt x="167323" y="24027"/>
                  <a:pt x="75286" y="24027"/>
                </a:cubicBezTo>
                <a:cubicBezTo>
                  <a:pt x="75286" y="29729"/>
                  <a:pt x="75286" y="33801"/>
                  <a:pt x="75286" y="38688"/>
                </a:cubicBezTo>
                <a:close/>
              </a:path>
            </a:pathLst>
          </a:custGeom>
          <a:solidFill>
            <a:srgbClr val="3597A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9" name="Объект 3">
            <a:extLst>
              <a:ext uri="{FF2B5EF4-FFF2-40B4-BE49-F238E27FC236}">
                <a16:creationId xmlns:a16="http://schemas.microsoft.com/office/drawing/2014/main" id="{658238F1-6AD3-448B-9F01-6C68CDC60A09}"/>
              </a:ext>
            </a:extLst>
          </p:cNvPr>
          <p:cNvSpPr txBox="1">
            <a:spLocks/>
          </p:cNvSpPr>
          <p:nvPr/>
        </p:nvSpPr>
        <p:spPr>
          <a:xfrm>
            <a:off x="6391960" y="4346450"/>
            <a:ext cx="1528588" cy="221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600" dirty="0">
                <a:solidFill>
                  <a:srgbClr val="2F5597"/>
                </a:solidFill>
              </a:rPr>
              <a:t>Медицина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FC004E2-2E0F-4D0D-AB4E-9FC52F1E5279}"/>
              </a:ext>
            </a:extLst>
          </p:cNvPr>
          <p:cNvGrpSpPr/>
          <p:nvPr/>
        </p:nvGrpSpPr>
        <p:grpSpPr>
          <a:xfrm>
            <a:off x="2288834" y="3752361"/>
            <a:ext cx="507548" cy="518271"/>
            <a:chOff x="16732868" y="5154094"/>
            <a:chExt cx="578287" cy="590505"/>
          </a:xfrm>
          <a:solidFill>
            <a:srgbClr val="3597A1"/>
          </a:solidFill>
        </p:grpSpPr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2D6E1818-8E9B-49DC-9332-EF18EEE48609}"/>
                </a:ext>
              </a:extLst>
            </p:cNvPr>
            <p:cNvSpPr/>
            <p:nvPr/>
          </p:nvSpPr>
          <p:spPr>
            <a:xfrm>
              <a:off x="16732868" y="5154094"/>
              <a:ext cx="578287" cy="374665"/>
            </a:xfrm>
            <a:custGeom>
              <a:avLst/>
              <a:gdLst>
                <a:gd name="connsiteX0" fmla="*/ 529822 w 578287"/>
                <a:gd name="connsiteY0" fmla="*/ 156789 h 374665"/>
                <a:gd name="connsiteX1" fmla="*/ 507831 w 578287"/>
                <a:gd name="connsiteY1" fmla="*/ 167377 h 374665"/>
                <a:gd name="connsiteX2" fmla="*/ 458147 w 578287"/>
                <a:gd name="connsiteY2" fmla="*/ 190998 h 374665"/>
                <a:gd name="connsiteX3" fmla="*/ 453260 w 578287"/>
                <a:gd name="connsiteY3" fmla="*/ 199143 h 374665"/>
                <a:gd name="connsiteX4" fmla="*/ 453260 w 578287"/>
                <a:gd name="connsiteY4" fmla="*/ 321316 h 374665"/>
                <a:gd name="connsiteX5" fmla="*/ 444301 w 578287"/>
                <a:gd name="connsiteY5" fmla="*/ 335977 h 374665"/>
                <a:gd name="connsiteX6" fmla="*/ 257783 w 578287"/>
                <a:gd name="connsiteY6" fmla="*/ 373443 h 374665"/>
                <a:gd name="connsiteX7" fmla="*/ 111989 w 578287"/>
                <a:gd name="connsiteY7" fmla="*/ 335162 h 374665"/>
                <a:gd name="connsiteX8" fmla="*/ 103844 w 578287"/>
                <a:gd name="connsiteY8" fmla="*/ 321316 h 374665"/>
                <a:gd name="connsiteX9" fmla="*/ 103844 w 578287"/>
                <a:gd name="connsiteY9" fmla="*/ 199957 h 374665"/>
                <a:gd name="connsiteX10" fmla="*/ 98143 w 578287"/>
                <a:gd name="connsiteY10" fmla="*/ 190998 h 374665"/>
                <a:gd name="connsiteX11" fmla="*/ 15065 w 578287"/>
                <a:gd name="connsiteY11" fmla="*/ 151088 h 374665"/>
                <a:gd name="connsiteX12" fmla="*/ 6920 w 578287"/>
                <a:gd name="connsiteY12" fmla="*/ 143757 h 374665"/>
                <a:gd name="connsiteX13" fmla="*/ 14250 w 578287"/>
                <a:gd name="connsiteY13" fmla="*/ 131540 h 374665"/>
                <a:gd name="connsiteX14" fmla="*/ 107102 w 578287"/>
                <a:gd name="connsiteY14" fmla="*/ 86743 h 374665"/>
                <a:gd name="connsiteX15" fmla="*/ 269185 w 578287"/>
                <a:gd name="connsiteY15" fmla="*/ 8552 h 374665"/>
                <a:gd name="connsiteX16" fmla="*/ 287104 w 578287"/>
                <a:gd name="connsiteY16" fmla="*/ 8552 h 374665"/>
                <a:gd name="connsiteX17" fmla="*/ 541225 w 578287"/>
                <a:gd name="connsiteY17" fmla="*/ 130725 h 374665"/>
                <a:gd name="connsiteX18" fmla="*/ 549370 w 578287"/>
                <a:gd name="connsiteY18" fmla="*/ 143757 h 374665"/>
                <a:gd name="connsiteX19" fmla="*/ 549370 w 578287"/>
                <a:gd name="connsiteY19" fmla="*/ 233351 h 374665"/>
                <a:gd name="connsiteX20" fmla="*/ 554257 w 578287"/>
                <a:gd name="connsiteY20" fmla="*/ 240681 h 374665"/>
                <a:gd name="connsiteX21" fmla="*/ 578691 w 578287"/>
                <a:gd name="connsiteY21" fmla="*/ 275704 h 374665"/>
                <a:gd name="connsiteX22" fmla="*/ 578691 w 578287"/>
                <a:gd name="connsiteY22" fmla="*/ 342493 h 374665"/>
                <a:gd name="connsiteX23" fmla="*/ 567289 w 578287"/>
                <a:gd name="connsiteY23" fmla="*/ 353896 h 374665"/>
                <a:gd name="connsiteX24" fmla="*/ 511903 w 578287"/>
                <a:gd name="connsiteY24" fmla="*/ 353896 h 374665"/>
                <a:gd name="connsiteX25" fmla="*/ 501315 w 578287"/>
                <a:gd name="connsiteY25" fmla="*/ 344122 h 374665"/>
                <a:gd name="connsiteX26" fmla="*/ 501315 w 578287"/>
                <a:gd name="connsiteY26" fmla="*/ 273261 h 374665"/>
                <a:gd name="connsiteX27" fmla="*/ 525750 w 578287"/>
                <a:gd name="connsiteY27" fmla="*/ 240681 h 374665"/>
                <a:gd name="connsiteX28" fmla="*/ 529822 w 578287"/>
                <a:gd name="connsiteY28" fmla="*/ 235795 h 374665"/>
                <a:gd name="connsiteX29" fmla="*/ 529822 w 578287"/>
                <a:gd name="connsiteY29" fmla="*/ 160047 h 374665"/>
                <a:gd name="connsiteX30" fmla="*/ 529822 w 578287"/>
                <a:gd name="connsiteY30" fmla="*/ 156789 h 374665"/>
                <a:gd name="connsiteX31" fmla="*/ 39500 w 578287"/>
                <a:gd name="connsiteY31" fmla="*/ 140499 h 374665"/>
                <a:gd name="connsiteX32" fmla="*/ 44386 w 578287"/>
                <a:gd name="connsiteY32" fmla="*/ 142943 h 374665"/>
                <a:gd name="connsiteX33" fmla="*/ 274887 w 578287"/>
                <a:gd name="connsiteY33" fmla="*/ 253714 h 374665"/>
                <a:gd name="connsiteX34" fmla="*/ 283846 w 578287"/>
                <a:gd name="connsiteY34" fmla="*/ 253714 h 374665"/>
                <a:gd name="connsiteX35" fmla="*/ 511903 w 578287"/>
                <a:gd name="connsiteY35" fmla="*/ 143757 h 374665"/>
                <a:gd name="connsiteX36" fmla="*/ 517605 w 578287"/>
                <a:gd name="connsiteY36" fmla="*/ 141314 h 374665"/>
                <a:gd name="connsiteX37" fmla="*/ 515161 w 578287"/>
                <a:gd name="connsiteY37" fmla="*/ 139685 h 374665"/>
                <a:gd name="connsiteX38" fmla="*/ 283032 w 578287"/>
                <a:gd name="connsiteY38" fmla="*/ 28100 h 374665"/>
                <a:gd name="connsiteX39" fmla="*/ 274887 w 578287"/>
                <a:gd name="connsiteY39" fmla="*/ 28914 h 374665"/>
                <a:gd name="connsiteX40" fmla="*/ 128279 w 578287"/>
                <a:gd name="connsiteY40" fmla="*/ 98961 h 374665"/>
                <a:gd name="connsiteX41" fmla="*/ 39500 w 578287"/>
                <a:gd name="connsiteY41" fmla="*/ 140499 h 374665"/>
                <a:gd name="connsiteX42" fmla="*/ 433712 w 578287"/>
                <a:gd name="connsiteY42" fmla="*/ 203215 h 374665"/>
                <a:gd name="connsiteX43" fmla="*/ 426382 w 578287"/>
                <a:gd name="connsiteY43" fmla="*/ 206473 h 374665"/>
                <a:gd name="connsiteX44" fmla="*/ 286290 w 578287"/>
                <a:gd name="connsiteY44" fmla="*/ 274076 h 374665"/>
                <a:gd name="connsiteX45" fmla="*/ 270815 w 578287"/>
                <a:gd name="connsiteY45" fmla="*/ 274076 h 374665"/>
                <a:gd name="connsiteX46" fmla="*/ 135609 w 578287"/>
                <a:gd name="connsiteY46" fmla="*/ 208917 h 374665"/>
                <a:gd name="connsiteX47" fmla="*/ 124206 w 578287"/>
                <a:gd name="connsiteY47" fmla="*/ 203215 h 374665"/>
                <a:gd name="connsiteX48" fmla="*/ 124206 w 578287"/>
                <a:gd name="connsiteY48" fmla="*/ 208102 h 374665"/>
                <a:gd name="connsiteX49" fmla="*/ 124206 w 578287"/>
                <a:gd name="connsiteY49" fmla="*/ 310728 h 374665"/>
                <a:gd name="connsiteX50" fmla="*/ 132351 w 578287"/>
                <a:gd name="connsiteY50" fmla="*/ 322130 h 374665"/>
                <a:gd name="connsiteX51" fmla="*/ 320498 w 578287"/>
                <a:gd name="connsiteY51" fmla="*/ 351452 h 374665"/>
                <a:gd name="connsiteX52" fmla="*/ 430454 w 578287"/>
                <a:gd name="connsiteY52" fmla="*/ 320501 h 374665"/>
                <a:gd name="connsiteX53" fmla="*/ 434527 w 578287"/>
                <a:gd name="connsiteY53" fmla="*/ 313985 h 374665"/>
                <a:gd name="connsiteX54" fmla="*/ 434527 w 578287"/>
                <a:gd name="connsiteY54" fmla="*/ 277333 h 374665"/>
                <a:gd name="connsiteX55" fmla="*/ 433712 w 578287"/>
                <a:gd name="connsiteY55" fmla="*/ 203215 h 374665"/>
                <a:gd name="connsiteX56" fmla="*/ 559144 w 578287"/>
                <a:gd name="connsiteY56" fmla="*/ 333533 h 374665"/>
                <a:gd name="connsiteX57" fmla="*/ 559958 w 578287"/>
                <a:gd name="connsiteY57" fmla="*/ 331090 h 374665"/>
                <a:gd name="connsiteX58" fmla="*/ 559958 w 578287"/>
                <a:gd name="connsiteY58" fmla="*/ 275704 h 374665"/>
                <a:gd name="connsiteX59" fmla="*/ 559144 w 578287"/>
                <a:gd name="connsiteY59" fmla="*/ 269189 h 374665"/>
                <a:gd name="connsiteX60" fmla="*/ 538781 w 578287"/>
                <a:gd name="connsiteY60" fmla="*/ 256971 h 374665"/>
                <a:gd name="connsiteX61" fmla="*/ 522492 w 578287"/>
                <a:gd name="connsiteY61" fmla="*/ 275704 h 374665"/>
                <a:gd name="connsiteX62" fmla="*/ 522492 w 578287"/>
                <a:gd name="connsiteY62" fmla="*/ 320501 h 374665"/>
                <a:gd name="connsiteX63" fmla="*/ 522492 w 578287"/>
                <a:gd name="connsiteY63" fmla="*/ 333533 h 374665"/>
                <a:gd name="connsiteX64" fmla="*/ 559144 w 578287"/>
                <a:gd name="connsiteY64" fmla="*/ 333533 h 37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78287" h="374665">
                  <a:moveTo>
                    <a:pt x="529822" y="156789"/>
                  </a:moveTo>
                  <a:cubicBezTo>
                    <a:pt x="522492" y="160047"/>
                    <a:pt x="515161" y="164120"/>
                    <a:pt x="507831" y="167377"/>
                  </a:cubicBezTo>
                  <a:cubicBezTo>
                    <a:pt x="491541" y="175522"/>
                    <a:pt x="474437" y="183667"/>
                    <a:pt x="458147" y="190998"/>
                  </a:cubicBezTo>
                  <a:cubicBezTo>
                    <a:pt x="454075" y="192627"/>
                    <a:pt x="453260" y="195070"/>
                    <a:pt x="453260" y="199143"/>
                  </a:cubicBezTo>
                  <a:cubicBezTo>
                    <a:pt x="453260" y="239867"/>
                    <a:pt x="453260" y="280592"/>
                    <a:pt x="453260" y="321316"/>
                  </a:cubicBezTo>
                  <a:cubicBezTo>
                    <a:pt x="453260" y="328646"/>
                    <a:pt x="450817" y="332719"/>
                    <a:pt x="444301" y="335977"/>
                  </a:cubicBezTo>
                  <a:cubicBezTo>
                    <a:pt x="384843" y="364484"/>
                    <a:pt x="322942" y="376701"/>
                    <a:pt x="257783" y="373443"/>
                  </a:cubicBezTo>
                  <a:cubicBezTo>
                    <a:pt x="206470" y="371000"/>
                    <a:pt x="158415" y="357968"/>
                    <a:pt x="111989" y="335162"/>
                  </a:cubicBezTo>
                  <a:cubicBezTo>
                    <a:pt x="105473" y="331904"/>
                    <a:pt x="103844" y="327832"/>
                    <a:pt x="103844" y="321316"/>
                  </a:cubicBezTo>
                  <a:cubicBezTo>
                    <a:pt x="103844" y="280592"/>
                    <a:pt x="103844" y="239867"/>
                    <a:pt x="103844" y="199957"/>
                  </a:cubicBezTo>
                  <a:cubicBezTo>
                    <a:pt x="103844" y="195884"/>
                    <a:pt x="103030" y="193441"/>
                    <a:pt x="98143" y="190998"/>
                  </a:cubicBezTo>
                  <a:cubicBezTo>
                    <a:pt x="70450" y="177966"/>
                    <a:pt x="42758" y="164934"/>
                    <a:pt x="15065" y="151088"/>
                  </a:cubicBezTo>
                  <a:cubicBezTo>
                    <a:pt x="11807" y="149458"/>
                    <a:pt x="8549" y="146201"/>
                    <a:pt x="6920" y="143757"/>
                  </a:cubicBezTo>
                  <a:cubicBezTo>
                    <a:pt x="4476" y="138870"/>
                    <a:pt x="7734" y="134798"/>
                    <a:pt x="14250" y="131540"/>
                  </a:cubicBezTo>
                  <a:cubicBezTo>
                    <a:pt x="45201" y="116879"/>
                    <a:pt x="76152" y="101404"/>
                    <a:pt x="107102" y="86743"/>
                  </a:cubicBezTo>
                  <a:cubicBezTo>
                    <a:pt x="160858" y="60679"/>
                    <a:pt x="214615" y="34616"/>
                    <a:pt x="269185" y="8552"/>
                  </a:cubicBezTo>
                  <a:cubicBezTo>
                    <a:pt x="275701" y="5294"/>
                    <a:pt x="280588" y="5294"/>
                    <a:pt x="287104" y="8552"/>
                  </a:cubicBezTo>
                  <a:cubicBezTo>
                    <a:pt x="371811" y="49276"/>
                    <a:pt x="456518" y="90001"/>
                    <a:pt x="541225" y="130725"/>
                  </a:cubicBezTo>
                  <a:cubicBezTo>
                    <a:pt x="546926" y="133169"/>
                    <a:pt x="549370" y="137241"/>
                    <a:pt x="549370" y="143757"/>
                  </a:cubicBezTo>
                  <a:cubicBezTo>
                    <a:pt x="549370" y="173893"/>
                    <a:pt x="549370" y="204029"/>
                    <a:pt x="549370" y="233351"/>
                  </a:cubicBezTo>
                  <a:cubicBezTo>
                    <a:pt x="549370" y="237424"/>
                    <a:pt x="550184" y="239052"/>
                    <a:pt x="554257" y="240681"/>
                  </a:cubicBezTo>
                  <a:cubicBezTo>
                    <a:pt x="569732" y="247197"/>
                    <a:pt x="578691" y="258600"/>
                    <a:pt x="578691" y="275704"/>
                  </a:cubicBezTo>
                  <a:cubicBezTo>
                    <a:pt x="578691" y="297696"/>
                    <a:pt x="578691" y="320501"/>
                    <a:pt x="578691" y="342493"/>
                  </a:cubicBezTo>
                  <a:cubicBezTo>
                    <a:pt x="578691" y="350637"/>
                    <a:pt x="575433" y="353896"/>
                    <a:pt x="567289" y="353896"/>
                  </a:cubicBezTo>
                  <a:cubicBezTo>
                    <a:pt x="548555" y="353896"/>
                    <a:pt x="530637" y="353896"/>
                    <a:pt x="511903" y="353896"/>
                  </a:cubicBezTo>
                  <a:cubicBezTo>
                    <a:pt x="505387" y="353896"/>
                    <a:pt x="501315" y="350637"/>
                    <a:pt x="501315" y="344122"/>
                  </a:cubicBezTo>
                  <a:cubicBezTo>
                    <a:pt x="501315" y="320501"/>
                    <a:pt x="500500" y="296881"/>
                    <a:pt x="501315" y="273261"/>
                  </a:cubicBezTo>
                  <a:cubicBezTo>
                    <a:pt x="502129" y="257786"/>
                    <a:pt x="511089" y="247197"/>
                    <a:pt x="525750" y="240681"/>
                  </a:cubicBezTo>
                  <a:cubicBezTo>
                    <a:pt x="527379" y="239867"/>
                    <a:pt x="529822" y="237424"/>
                    <a:pt x="529822" y="235795"/>
                  </a:cubicBezTo>
                  <a:cubicBezTo>
                    <a:pt x="529822" y="210545"/>
                    <a:pt x="529822" y="185296"/>
                    <a:pt x="529822" y="160047"/>
                  </a:cubicBezTo>
                  <a:cubicBezTo>
                    <a:pt x="529822" y="158418"/>
                    <a:pt x="529822" y="157603"/>
                    <a:pt x="529822" y="156789"/>
                  </a:cubicBezTo>
                  <a:close/>
                  <a:moveTo>
                    <a:pt x="39500" y="140499"/>
                  </a:moveTo>
                  <a:cubicBezTo>
                    <a:pt x="41943" y="142128"/>
                    <a:pt x="42758" y="142128"/>
                    <a:pt x="44386" y="142943"/>
                  </a:cubicBezTo>
                  <a:cubicBezTo>
                    <a:pt x="120949" y="179595"/>
                    <a:pt x="197510" y="217061"/>
                    <a:pt x="274887" y="253714"/>
                  </a:cubicBezTo>
                  <a:cubicBezTo>
                    <a:pt x="277330" y="254528"/>
                    <a:pt x="281403" y="254528"/>
                    <a:pt x="283846" y="253714"/>
                  </a:cubicBezTo>
                  <a:cubicBezTo>
                    <a:pt x="360408" y="217061"/>
                    <a:pt x="436156" y="180409"/>
                    <a:pt x="511903" y="143757"/>
                  </a:cubicBezTo>
                  <a:cubicBezTo>
                    <a:pt x="513532" y="142943"/>
                    <a:pt x="515161" y="142128"/>
                    <a:pt x="517605" y="141314"/>
                  </a:cubicBezTo>
                  <a:cubicBezTo>
                    <a:pt x="515976" y="140499"/>
                    <a:pt x="515976" y="139685"/>
                    <a:pt x="515161" y="139685"/>
                  </a:cubicBezTo>
                  <a:cubicBezTo>
                    <a:pt x="437785" y="102218"/>
                    <a:pt x="360408" y="64752"/>
                    <a:pt x="283032" y="28100"/>
                  </a:cubicBezTo>
                  <a:cubicBezTo>
                    <a:pt x="280588" y="27285"/>
                    <a:pt x="277330" y="27285"/>
                    <a:pt x="274887" y="28914"/>
                  </a:cubicBezTo>
                  <a:cubicBezTo>
                    <a:pt x="226018" y="52535"/>
                    <a:pt x="177148" y="76154"/>
                    <a:pt x="128279" y="98961"/>
                  </a:cubicBezTo>
                  <a:cubicBezTo>
                    <a:pt x="98143" y="111992"/>
                    <a:pt x="69636" y="125839"/>
                    <a:pt x="39500" y="140499"/>
                  </a:cubicBezTo>
                  <a:close/>
                  <a:moveTo>
                    <a:pt x="433712" y="203215"/>
                  </a:moveTo>
                  <a:cubicBezTo>
                    <a:pt x="430454" y="204844"/>
                    <a:pt x="428825" y="205658"/>
                    <a:pt x="426382" y="206473"/>
                  </a:cubicBezTo>
                  <a:cubicBezTo>
                    <a:pt x="379956" y="229279"/>
                    <a:pt x="332716" y="251270"/>
                    <a:pt x="286290" y="274076"/>
                  </a:cubicBezTo>
                  <a:cubicBezTo>
                    <a:pt x="280588" y="276519"/>
                    <a:pt x="276516" y="276519"/>
                    <a:pt x="270815" y="274076"/>
                  </a:cubicBezTo>
                  <a:cubicBezTo>
                    <a:pt x="226018" y="252084"/>
                    <a:pt x="180406" y="230907"/>
                    <a:pt x="135609" y="208917"/>
                  </a:cubicBezTo>
                  <a:cubicBezTo>
                    <a:pt x="131537" y="207288"/>
                    <a:pt x="128279" y="205658"/>
                    <a:pt x="124206" y="203215"/>
                  </a:cubicBezTo>
                  <a:cubicBezTo>
                    <a:pt x="124206" y="205658"/>
                    <a:pt x="124206" y="206473"/>
                    <a:pt x="124206" y="208102"/>
                  </a:cubicBezTo>
                  <a:cubicBezTo>
                    <a:pt x="124206" y="242310"/>
                    <a:pt x="124206" y="276519"/>
                    <a:pt x="124206" y="310728"/>
                  </a:cubicBezTo>
                  <a:cubicBezTo>
                    <a:pt x="124206" y="317244"/>
                    <a:pt x="126650" y="319687"/>
                    <a:pt x="132351" y="322130"/>
                  </a:cubicBezTo>
                  <a:cubicBezTo>
                    <a:pt x="192623" y="348194"/>
                    <a:pt x="255339" y="358782"/>
                    <a:pt x="320498" y="351452"/>
                  </a:cubicBezTo>
                  <a:cubicBezTo>
                    <a:pt x="358779" y="347380"/>
                    <a:pt x="395431" y="336791"/>
                    <a:pt x="430454" y="320501"/>
                  </a:cubicBezTo>
                  <a:cubicBezTo>
                    <a:pt x="432083" y="319687"/>
                    <a:pt x="434527" y="316429"/>
                    <a:pt x="434527" y="313985"/>
                  </a:cubicBezTo>
                  <a:cubicBezTo>
                    <a:pt x="434527" y="301768"/>
                    <a:pt x="434527" y="289551"/>
                    <a:pt x="434527" y="277333"/>
                  </a:cubicBezTo>
                  <a:cubicBezTo>
                    <a:pt x="433712" y="252899"/>
                    <a:pt x="433712" y="228464"/>
                    <a:pt x="433712" y="203215"/>
                  </a:cubicBezTo>
                  <a:close/>
                  <a:moveTo>
                    <a:pt x="559144" y="333533"/>
                  </a:moveTo>
                  <a:cubicBezTo>
                    <a:pt x="559144" y="332719"/>
                    <a:pt x="559144" y="331904"/>
                    <a:pt x="559958" y="331090"/>
                  </a:cubicBezTo>
                  <a:cubicBezTo>
                    <a:pt x="559958" y="312356"/>
                    <a:pt x="559958" y="294438"/>
                    <a:pt x="559958" y="275704"/>
                  </a:cubicBezTo>
                  <a:cubicBezTo>
                    <a:pt x="559958" y="273261"/>
                    <a:pt x="559144" y="271632"/>
                    <a:pt x="559144" y="269189"/>
                  </a:cubicBezTo>
                  <a:cubicBezTo>
                    <a:pt x="555886" y="260229"/>
                    <a:pt x="547741" y="255342"/>
                    <a:pt x="538781" y="256971"/>
                  </a:cubicBezTo>
                  <a:cubicBezTo>
                    <a:pt x="529007" y="258600"/>
                    <a:pt x="522492" y="265931"/>
                    <a:pt x="522492" y="275704"/>
                  </a:cubicBezTo>
                  <a:cubicBezTo>
                    <a:pt x="522492" y="290366"/>
                    <a:pt x="522492" y="305841"/>
                    <a:pt x="522492" y="320501"/>
                  </a:cubicBezTo>
                  <a:cubicBezTo>
                    <a:pt x="522492" y="324574"/>
                    <a:pt x="522492" y="329461"/>
                    <a:pt x="522492" y="333533"/>
                  </a:cubicBezTo>
                  <a:cubicBezTo>
                    <a:pt x="533894" y="333533"/>
                    <a:pt x="546112" y="333533"/>
                    <a:pt x="559144" y="333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EDC477D8-EC68-4ECF-A452-88EAE28949D9}"/>
                </a:ext>
              </a:extLst>
            </p:cNvPr>
            <p:cNvSpPr/>
            <p:nvPr/>
          </p:nvSpPr>
          <p:spPr>
            <a:xfrm>
              <a:off x="16766766" y="5540977"/>
              <a:ext cx="504983" cy="203622"/>
            </a:xfrm>
            <a:custGeom>
              <a:avLst/>
              <a:gdLst>
                <a:gd name="connsiteX0" fmla="*/ 293931 w 504983"/>
                <a:gd name="connsiteY0" fmla="*/ 182853 h 203622"/>
                <a:gd name="connsiteX1" fmla="*/ 281713 w 504983"/>
                <a:gd name="connsiteY1" fmla="*/ 195885 h 203622"/>
                <a:gd name="connsiteX2" fmla="*/ 263794 w 504983"/>
                <a:gd name="connsiteY2" fmla="*/ 190998 h 203622"/>
                <a:gd name="connsiteX3" fmla="*/ 253206 w 504983"/>
                <a:gd name="connsiteY3" fmla="*/ 155975 h 203622"/>
                <a:gd name="connsiteX4" fmla="*/ 245061 w 504983"/>
                <a:gd name="connsiteY4" fmla="*/ 186925 h 203622"/>
                <a:gd name="connsiteX5" fmla="*/ 243432 w 504983"/>
                <a:gd name="connsiteY5" fmla="*/ 192627 h 203622"/>
                <a:gd name="connsiteX6" fmla="*/ 227142 w 504983"/>
                <a:gd name="connsiteY6" fmla="*/ 197514 h 203622"/>
                <a:gd name="connsiteX7" fmla="*/ 214110 w 504983"/>
                <a:gd name="connsiteY7" fmla="*/ 183667 h 203622"/>
                <a:gd name="connsiteX8" fmla="*/ 192934 w 504983"/>
                <a:gd name="connsiteY8" fmla="*/ 197514 h 203622"/>
                <a:gd name="connsiteX9" fmla="*/ 179902 w 504983"/>
                <a:gd name="connsiteY9" fmla="*/ 198328 h 203622"/>
                <a:gd name="connsiteX10" fmla="*/ 176644 w 504983"/>
                <a:gd name="connsiteY10" fmla="*/ 186111 h 203622"/>
                <a:gd name="connsiteX11" fmla="*/ 188861 w 504983"/>
                <a:gd name="connsiteY11" fmla="*/ 135613 h 203622"/>
                <a:gd name="connsiteX12" fmla="*/ 170943 w 504983"/>
                <a:gd name="connsiteY12" fmla="*/ 140499 h 203622"/>
                <a:gd name="connsiteX13" fmla="*/ 156282 w 504983"/>
                <a:gd name="connsiteY13" fmla="*/ 129911 h 203622"/>
                <a:gd name="connsiteX14" fmla="*/ 156282 w 504983"/>
                <a:gd name="connsiteY14" fmla="*/ 122581 h 203622"/>
                <a:gd name="connsiteX15" fmla="*/ 149766 w 504983"/>
                <a:gd name="connsiteY15" fmla="*/ 122581 h 203622"/>
                <a:gd name="connsiteX16" fmla="*/ 33294 w 504983"/>
                <a:gd name="connsiteY16" fmla="*/ 122581 h 203622"/>
                <a:gd name="connsiteX17" fmla="*/ 19448 w 504983"/>
                <a:gd name="connsiteY17" fmla="*/ 114436 h 203622"/>
                <a:gd name="connsiteX18" fmla="*/ 20262 w 504983"/>
                <a:gd name="connsiteY18" fmla="*/ 12624 h 203622"/>
                <a:gd name="connsiteX19" fmla="*/ 32479 w 504983"/>
                <a:gd name="connsiteY19" fmla="*/ 6109 h 203622"/>
                <a:gd name="connsiteX20" fmla="*/ 393298 w 504983"/>
                <a:gd name="connsiteY20" fmla="*/ 6109 h 203622"/>
                <a:gd name="connsiteX21" fmla="*/ 473118 w 504983"/>
                <a:gd name="connsiteY21" fmla="*/ 6109 h 203622"/>
                <a:gd name="connsiteX22" fmla="*/ 486150 w 504983"/>
                <a:gd name="connsiteY22" fmla="*/ 13439 h 203622"/>
                <a:gd name="connsiteX23" fmla="*/ 486964 w 504983"/>
                <a:gd name="connsiteY23" fmla="*/ 114436 h 203622"/>
                <a:gd name="connsiteX24" fmla="*/ 472304 w 504983"/>
                <a:gd name="connsiteY24" fmla="*/ 122581 h 203622"/>
                <a:gd name="connsiteX25" fmla="*/ 356646 w 504983"/>
                <a:gd name="connsiteY25" fmla="*/ 122581 h 203622"/>
                <a:gd name="connsiteX26" fmla="*/ 350130 w 504983"/>
                <a:gd name="connsiteY26" fmla="*/ 122581 h 203622"/>
                <a:gd name="connsiteX27" fmla="*/ 350130 w 504983"/>
                <a:gd name="connsiteY27" fmla="*/ 130725 h 203622"/>
                <a:gd name="connsiteX28" fmla="*/ 337098 w 504983"/>
                <a:gd name="connsiteY28" fmla="*/ 140499 h 203622"/>
                <a:gd name="connsiteX29" fmla="*/ 317551 w 504983"/>
                <a:gd name="connsiteY29" fmla="*/ 135613 h 203622"/>
                <a:gd name="connsiteX30" fmla="*/ 322438 w 504983"/>
                <a:gd name="connsiteY30" fmla="*/ 157603 h 203622"/>
                <a:gd name="connsiteX31" fmla="*/ 329768 w 504983"/>
                <a:gd name="connsiteY31" fmla="*/ 186111 h 203622"/>
                <a:gd name="connsiteX32" fmla="*/ 325696 w 504983"/>
                <a:gd name="connsiteY32" fmla="*/ 197514 h 203622"/>
                <a:gd name="connsiteX33" fmla="*/ 313478 w 504983"/>
                <a:gd name="connsiteY33" fmla="*/ 196699 h 203622"/>
                <a:gd name="connsiteX34" fmla="*/ 293931 w 504983"/>
                <a:gd name="connsiteY34" fmla="*/ 182853 h 203622"/>
                <a:gd name="connsiteX35" fmla="*/ 350945 w 504983"/>
                <a:gd name="connsiteY35" fmla="*/ 102218 h 203622"/>
                <a:gd name="connsiteX36" fmla="*/ 354203 w 504983"/>
                <a:gd name="connsiteY36" fmla="*/ 102218 h 203622"/>
                <a:gd name="connsiteX37" fmla="*/ 467417 w 504983"/>
                <a:gd name="connsiteY37" fmla="*/ 102218 h 203622"/>
                <a:gd name="connsiteX38" fmla="*/ 473118 w 504983"/>
                <a:gd name="connsiteY38" fmla="*/ 97332 h 203622"/>
                <a:gd name="connsiteX39" fmla="*/ 473933 w 504983"/>
                <a:gd name="connsiteY39" fmla="*/ 29729 h 203622"/>
                <a:gd name="connsiteX40" fmla="*/ 465788 w 504983"/>
                <a:gd name="connsiteY40" fmla="*/ 24028 h 203622"/>
                <a:gd name="connsiteX41" fmla="*/ 305333 w 504983"/>
                <a:gd name="connsiteY41" fmla="*/ 24028 h 203622"/>
                <a:gd name="connsiteX42" fmla="*/ 293116 w 504983"/>
                <a:gd name="connsiteY42" fmla="*/ 24028 h 203622"/>
                <a:gd name="connsiteX43" fmla="*/ 293116 w 504983"/>
                <a:gd name="connsiteY43" fmla="*/ 56607 h 203622"/>
                <a:gd name="connsiteX44" fmla="*/ 337098 w 504983"/>
                <a:gd name="connsiteY44" fmla="*/ 44390 h 203622"/>
                <a:gd name="connsiteX45" fmla="*/ 350945 w 504983"/>
                <a:gd name="connsiteY45" fmla="*/ 54164 h 203622"/>
                <a:gd name="connsiteX46" fmla="*/ 350945 w 504983"/>
                <a:gd name="connsiteY46" fmla="*/ 60680 h 203622"/>
                <a:gd name="connsiteX47" fmla="*/ 350945 w 504983"/>
                <a:gd name="connsiteY47" fmla="*/ 102218 h 203622"/>
                <a:gd name="connsiteX48" fmla="*/ 214925 w 504983"/>
                <a:gd name="connsiteY48" fmla="*/ 25657 h 203622"/>
                <a:gd name="connsiteX49" fmla="*/ 212482 w 504983"/>
                <a:gd name="connsiteY49" fmla="*/ 24842 h 203622"/>
                <a:gd name="connsiteX50" fmla="*/ 40624 w 504983"/>
                <a:gd name="connsiteY50" fmla="*/ 24842 h 203622"/>
                <a:gd name="connsiteX51" fmla="*/ 34108 w 504983"/>
                <a:gd name="connsiteY51" fmla="*/ 28914 h 203622"/>
                <a:gd name="connsiteX52" fmla="*/ 34108 w 504983"/>
                <a:gd name="connsiteY52" fmla="*/ 98146 h 203622"/>
                <a:gd name="connsiteX53" fmla="*/ 40624 w 504983"/>
                <a:gd name="connsiteY53" fmla="*/ 102218 h 203622"/>
                <a:gd name="connsiteX54" fmla="*/ 119630 w 504983"/>
                <a:gd name="connsiteY54" fmla="*/ 102218 h 203622"/>
                <a:gd name="connsiteX55" fmla="*/ 155467 w 504983"/>
                <a:gd name="connsiteY55" fmla="*/ 102218 h 203622"/>
                <a:gd name="connsiteX56" fmla="*/ 155467 w 504983"/>
                <a:gd name="connsiteY56" fmla="*/ 96517 h 203622"/>
                <a:gd name="connsiteX57" fmla="*/ 155467 w 504983"/>
                <a:gd name="connsiteY57" fmla="*/ 54978 h 203622"/>
                <a:gd name="connsiteX58" fmla="*/ 169313 w 504983"/>
                <a:gd name="connsiteY58" fmla="*/ 44390 h 203622"/>
                <a:gd name="connsiteX59" fmla="*/ 178273 w 504983"/>
                <a:gd name="connsiteY59" fmla="*/ 46833 h 203622"/>
                <a:gd name="connsiteX60" fmla="*/ 214110 w 504983"/>
                <a:gd name="connsiteY60" fmla="*/ 56607 h 203622"/>
                <a:gd name="connsiteX61" fmla="*/ 214925 w 504983"/>
                <a:gd name="connsiteY61" fmla="*/ 25657 h 203622"/>
                <a:gd name="connsiteX62" fmla="*/ 176644 w 504983"/>
                <a:gd name="connsiteY62" fmla="*/ 118508 h 203622"/>
                <a:gd name="connsiteX63" fmla="*/ 224699 w 504983"/>
                <a:gd name="connsiteY63" fmla="*/ 104662 h 203622"/>
                <a:gd name="connsiteX64" fmla="*/ 224699 w 504983"/>
                <a:gd name="connsiteY64" fmla="*/ 80227 h 203622"/>
                <a:gd name="connsiteX65" fmla="*/ 176644 w 504983"/>
                <a:gd name="connsiteY65" fmla="*/ 66381 h 203622"/>
                <a:gd name="connsiteX66" fmla="*/ 176644 w 504983"/>
                <a:gd name="connsiteY66" fmla="*/ 118508 h 203622"/>
                <a:gd name="connsiteX67" fmla="*/ 331397 w 504983"/>
                <a:gd name="connsiteY67" fmla="*/ 118508 h 203622"/>
                <a:gd name="connsiteX68" fmla="*/ 331397 w 504983"/>
                <a:gd name="connsiteY68" fmla="*/ 67195 h 203622"/>
                <a:gd name="connsiteX69" fmla="*/ 285786 w 504983"/>
                <a:gd name="connsiteY69" fmla="*/ 80227 h 203622"/>
                <a:gd name="connsiteX70" fmla="*/ 283342 w 504983"/>
                <a:gd name="connsiteY70" fmla="*/ 84299 h 203622"/>
                <a:gd name="connsiteX71" fmla="*/ 283342 w 504983"/>
                <a:gd name="connsiteY71" fmla="*/ 104662 h 203622"/>
                <a:gd name="connsiteX72" fmla="*/ 331397 w 504983"/>
                <a:gd name="connsiteY72" fmla="*/ 118508 h 203622"/>
                <a:gd name="connsiteX73" fmla="*/ 272754 w 504983"/>
                <a:gd name="connsiteY73" fmla="*/ 63123 h 203622"/>
                <a:gd name="connsiteX74" fmla="*/ 272754 w 504983"/>
                <a:gd name="connsiteY74" fmla="*/ 24842 h 203622"/>
                <a:gd name="connsiteX75" fmla="*/ 235287 w 504983"/>
                <a:gd name="connsiteY75" fmla="*/ 24842 h 203622"/>
                <a:gd name="connsiteX76" fmla="*/ 235287 w 504983"/>
                <a:gd name="connsiteY76" fmla="*/ 63123 h 203622"/>
                <a:gd name="connsiteX77" fmla="*/ 272754 w 504983"/>
                <a:gd name="connsiteY77" fmla="*/ 63123 h 203622"/>
                <a:gd name="connsiteX78" fmla="*/ 229586 w 504983"/>
                <a:gd name="connsiteY78" fmla="*/ 169821 h 203622"/>
                <a:gd name="connsiteX79" fmla="*/ 241803 w 504983"/>
                <a:gd name="connsiteY79" fmla="*/ 120951 h 203622"/>
                <a:gd name="connsiteX80" fmla="*/ 218997 w 504983"/>
                <a:gd name="connsiteY80" fmla="*/ 126653 h 203622"/>
                <a:gd name="connsiteX81" fmla="*/ 210038 w 504983"/>
                <a:gd name="connsiteY81" fmla="*/ 135613 h 203622"/>
                <a:gd name="connsiteX82" fmla="*/ 202708 w 504983"/>
                <a:gd name="connsiteY82" fmla="*/ 166563 h 203622"/>
                <a:gd name="connsiteX83" fmla="*/ 229586 w 504983"/>
                <a:gd name="connsiteY83" fmla="*/ 169821 h 203622"/>
                <a:gd name="connsiteX84" fmla="*/ 279270 w 504983"/>
                <a:gd name="connsiteY84" fmla="*/ 171450 h 203622"/>
                <a:gd name="connsiteX85" fmla="*/ 305333 w 504983"/>
                <a:gd name="connsiteY85" fmla="*/ 166563 h 203622"/>
                <a:gd name="connsiteX86" fmla="*/ 306148 w 504983"/>
                <a:gd name="connsiteY86" fmla="*/ 164120 h 203622"/>
                <a:gd name="connsiteX87" fmla="*/ 298003 w 504983"/>
                <a:gd name="connsiteY87" fmla="*/ 131540 h 203622"/>
                <a:gd name="connsiteX88" fmla="*/ 296374 w 504983"/>
                <a:gd name="connsiteY88" fmla="*/ 128282 h 203622"/>
                <a:gd name="connsiteX89" fmla="*/ 267052 w 504983"/>
                <a:gd name="connsiteY89" fmla="*/ 120137 h 203622"/>
                <a:gd name="connsiteX90" fmla="*/ 279270 w 504983"/>
                <a:gd name="connsiteY90" fmla="*/ 171450 h 203622"/>
                <a:gd name="connsiteX91" fmla="*/ 245061 w 504983"/>
                <a:gd name="connsiteY91" fmla="*/ 83485 h 203622"/>
                <a:gd name="connsiteX92" fmla="*/ 245061 w 504983"/>
                <a:gd name="connsiteY92" fmla="*/ 102218 h 203622"/>
                <a:gd name="connsiteX93" fmla="*/ 263794 w 504983"/>
                <a:gd name="connsiteY93" fmla="*/ 102218 h 203622"/>
                <a:gd name="connsiteX94" fmla="*/ 263794 w 504983"/>
                <a:gd name="connsiteY94" fmla="*/ 83485 h 203622"/>
                <a:gd name="connsiteX95" fmla="*/ 245061 w 504983"/>
                <a:gd name="connsiteY95" fmla="*/ 83485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04983" h="203622">
                  <a:moveTo>
                    <a:pt x="293931" y="182853"/>
                  </a:moveTo>
                  <a:cubicBezTo>
                    <a:pt x="289858" y="187740"/>
                    <a:pt x="285786" y="191812"/>
                    <a:pt x="281713" y="195885"/>
                  </a:cubicBezTo>
                  <a:cubicBezTo>
                    <a:pt x="274383" y="203215"/>
                    <a:pt x="266238" y="200772"/>
                    <a:pt x="263794" y="190998"/>
                  </a:cubicBezTo>
                  <a:cubicBezTo>
                    <a:pt x="260536" y="179595"/>
                    <a:pt x="258093" y="167377"/>
                    <a:pt x="253206" y="155975"/>
                  </a:cubicBezTo>
                  <a:cubicBezTo>
                    <a:pt x="250762" y="166563"/>
                    <a:pt x="248319" y="176337"/>
                    <a:pt x="245061" y="186925"/>
                  </a:cubicBezTo>
                  <a:cubicBezTo>
                    <a:pt x="244247" y="188554"/>
                    <a:pt x="244247" y="190998"/>
                    <a:pt x="243432" y="192627"/>
                  </a:cubicBezTo>
                  <a:cubicBezTo>
                    <a:pt x="240989" y="199957"/>
                    <a:pt x="232844" y="202400"/>
                    <a:pt x="227142" y="197514"/>
                  </a:cubicBezTo>
                  <a:cubicBezTo>
                    <a:pt x="222255" y="193441"/>
                    <a:pt x="218183" y="188554"/>
                    <a:pt x="214110" y="183667"/>
                  </a:cubicBezTo>
                  <a:cubicBezTo>
                    <a:pt x="206780" y="188554"/>
                    <a:pt x="199450" y="193441"/>
                    <a:pt x="192934" y="197514"/>
                  </a:cubicBezTo>
                  <a:cubicBezTo>
                    <a:pt x="188861" y="199957"/>
                    <a:pt x="184789" y="201586"/>
                    <a:pt x="179902" y="198328"/>
                  </a:cubicBezTo>
                  <a:cubicBezTo>
                    <a:pt x="175830" y="195070"/>
                    <a:pt x="175015" y="190998"/>
                    <a:pt x="176644" y="186111"/>
                  </a:cubicBezTo>
                  <a:cubicBezTo>
                    <a:pt x="180717" y="169821"/>
                    <a:pt x="184789" y="153531"/>
                    <a:pt x="188861" y="135613"/>
                  </a:cubicBezTo>
                  <a:cubicBezTo>
                    <a:pt x="182345" y="137241"/>
                    <a:pt x="176644" y="138870"/>
                    <a:pt x="170943" y="140499"/>
                  </a:cubicBezTo>
                  <a:cubicBezTo>
                    <a:pt x="161983" y="142943"/>
                    <a:pt x="156282" y="138870"/>
                    <a:pt x="156282" y="129911"/>
                  </a:cubicBezTo>
                  <a:cubicBezTo>
                    <a:pt x="156282" y="127468"/>
                    <a:pt x="156282" y="125839"/>
                    <a:pt x="156282" y="122581"/>
                  </a:cubicBezTo>
                  <a:cubicBezTo>
                    <a:pt x="153838" y="122581"/>
                    <a:pt x="152209" y="122581"/>
                    <a:pt x="149766" y="122581"/>
                  </a:cubicBezTo>
                  <a:cubicBezTo>
                    <a:pt x="110670" y="122581"/>
                    <a:pt x="72389" y="122581"/>
                    <a:pt x="33294" y="122581"/>
                  </a:cubicBezTo>
                  <a:cubicBezTo>
                    <a:pt x="26778" y="122581"/>
                    <a:pt x="22705" y="120137"/>
                    <a:pt x="19448" y="114436"/>
                  </a:cubicBezTo>
                  <a:cubicBezTo>
                    <a:pt x="1529" y="80227"/>
                    <a:pt x="1529" y="46019"/>
                    <a:pt x="20262" y="12624"/>
                  </a:cubicBezTo>
                  <a:cubicBezTo>
                    <a:pt x="22705" y="7738"/>
                    <a:pt x="26778" y="6109"/>
                    <a:pt x="32479" y="6109"/>
                  </a:cubicBezTo>
                  <a:cubicBezTo>
                    <a:pt x="153024" y="6109"/>
                    <a:pt x="272754" y="6109"/>
                    <a:pt x="393298" y="6109"/>
                  </a:cubicBezTo>
                  <a:cubicBezTo>
                    <a:pt x="420176" y="6109"/>
                    <a:pt x="446240" y="6109"/>
                    <a:pt x="473118" y="6109"/>
                  </a:cubicBezTo>
                  <a:cubicBezTo>
                    <a:pt x="478819" y="6109"/>
                    <a:pt x="482892" y="8552"/>
                    <a:pt x="486150" y="13439"/>
                  </a:cubicBezTo>
                  <a:cubicBezTo>
                    <a:pt x="504069" y="46833"/>
                    <a:pt x="504069" y="81042"/>
                    <a:pt x="486964" y="114436"/>
                  </a:cubicBezTo>
                  <a:cubicBezTo>
                    <a:pt x="483706" y="120951"/>
                    <a:pt x="479634" y="123395"/>
                    <a:pt x="472304" y="122581"/>
                  </a:cubicBezTo>
                  <a:cubicBezTo>
                    <a:pt x="434023" y="122581"/>
                    <a:pt x="394927" y="122581"/>
                    <a:pt x="356646" y="122581"/>
                  </a:cubicBezTo>
                  <a:cubicBezTo>
                    <a:pt x="355017" y="122581"/>
                    <a:pt x="353388" y="122581"/>
                    <a:pt x="350130" y="122581"/>
                  </a:cubicBezTo>
                  <a:cubicBezTo>
                    <a:pt x="350130" y="125839"/>
                    <a:pt x="350130" y="128282"/>
                    <a:pt x="350130" y="130725"/>
                  </a:cubicBezTo>
                  <a:cubicBezTo>
                    <a:pt x="350130" y="138870"/>
                    <a:pt x="344429" y="142943"/>
                    <a:pt x="337098" y="140499"/>
                  </a:cubicBezTo>
                  <a:cubicBezTo>
                    <a:pt x="331397" y="138870"/>
                    <a:pt x="324881" y="137241"/>
                    <a:pt x="317551" y="135613"/>
                  </a:cubicBezTo>
                  <a:cubicBezTo>
                    <a:pt x="319180" y="142943"/>
                    <a:pt x="320809" y="150273"/>
                    <a:pt x="322438" y="157603"/>
                  </a:cubicBezTo>
                  <a:cubicBezTo>
                    <a:pt x="324881" y="167377"/>
                    <a:pt x="327325" y="177151"/>
                    <a:pt x="329768" y="186111"/>
                  </a:cubicBezTo>
                  <a:cubicBezTo>
                    <a:pt x="331397" y="190998"/>
                    <a:pt x="329768" y="195070"/>
                    <a:pt x="325696" y="197514"/>
                  </a:cubicBezTo>
                  <a:cubicBezTo>
                    <a:pt x="321623" y="199957"/>
                    <a:pt x="317551" y="199143"/>
                    <a:pt x="313478" y="196699"/>
                  </a:cubicBezTo>
                  <a:cubicBezTo>
                    <a:pt x="308591" y="192627"/>
                    <a:pt x="302075" y="188554"/>
                    <a:pt x="293931" y="182853"/>
                  </a:cubicBezTo>
                  <a:close/>
                  <a:moveTo>
                    <a:pt x="350945" y="102218"/>
                  </a:moveTo>
                  <a:cubicBezTo>
                    <a:pt x="352574" y="102218"/>
                    <a:pt x="353388" y="102218"/>
                    <a:pt x="354203" y="102218"/>
                  </a:cubicBezTo>
                  <a:cubicBezTo>
                    <a:pt x="391669" y="102218"/>
                    <a:pt x="429950" y="102218"/>
                    <a:pt x="467417" y="102218"/>
                  </a:cubicBezTo>
                  <a:cubicBezTo>
                    <a:pt x="469046" y="102218"/>
                    <a:pt x="472304" y="99775"/>
                    <a:pt x="473118" y="97332"/>
                  </a:cubicBezTo>
                  <a:cubicBezTo>
                    <a:pt x="482892" y="75340"/>
                    <a:pt x="482892" y="52535"/>
                    <a:pt x="473933" y="29729"/>
                  </a:cubicBezTo>
                  <a:cubicBezTo>
                    <a:pt x="472304" y="25657"/>
                    <a:pt x="469860" y="24028"/>
                    <a:pt x="465788" y="24028"/>
                  </a:cubicBezTo>
                  <a:cubicBezTo>
                    <a:pt x="412031" y="24028"/>
                    <a:pt x="359090" y="24028"/>
                    <a:pt x="305333" y="24028"/>
                  </a:cubicBezTo>
                  <a:cubicBezTo>
                    <a:pt x="301261" y="24028"/>
                    <a:pt x="297188" y="24028"/>
                    <a:pt x="293116" y="24028"/>
                  </a:cubicBezTo>
                  <a:cubicBezTo>
                    <a:pt x="293116" y="35430"/>
                    <a:pt x="293116" y="46019"/>
                    <a:pt x="293116" y="56607"/>
                  </a:cubicBezTo>
                  <a:cubicBezTo>
                    <a:pt x="307777" y="52535"/>
                    <a:pt x="322438" y="48462"/>
                    <a:pt x="337098" y="44390"/>
                  </a:cubicBezTo>
                  <a:cubicBezTo>
                    <a:pt x="345243" y="41946"/>
                    <a:pt x="350945" y="46019"/>
                    <a:pt x="350945" y="54164"/>
                  </a:cubicBezTo>
                  <a:cubicBezTo>
                    <a:pt x="350945" y="56607"/>
                    <a:pt x="350945" y="58236"/>
                    <a:pt x="350945" y="60680"/>
                  </a:cubicBezTo>
                  <a:cubicBezTo>
                    <a:pt x="350945" y="75340"/>
                    <a:pt x="350945" y="88372"/>
                    <a:pt x="350945" y="102218"/>
                  </a:cubicBezTo>
                  <a:close/>
                  <a:moveTo>
                    <a:pt x="214925" y="25657"/>
                  </a:moveTo>
                  <a:cubicBezTo>
                    <a:pt x="214110" y="25657"/>
                    <a:pt x="213296" y="24842"/>
                    <a:pt x="212482" y="24842"/>
                  </a:cubicBezTo>
                  <a:cubicBezTo>
                    <a:pt x="155467" y="24842"/>
                    <a:pt x="97639" y="24842"/>
                    <a:pt x="40624" y="24842"/>
                  </a:cubicBezTo>
                  <a:cubicBezTo>
                    <a:pt x="37366" y="24842"/>
                    <a:pt x="35737" y="26471"/>
                    <a:pt x="34108" y="28914"/>
                  </a:cubicBezTo>
                  <a:cubicBezTo>
                    <a:pt x="24334" y="51720"/>
                    <a:pt x="24334" y="74526"/>
                    <a:pt x="34108" y="98146"/>
                  </a:cubicBezTo>
                  <a:cubicBezTo>
                    <a:pt x="35737" y="101404"/>
                    <a:pt x="37366" y="102218"/>
                    <a:pt x="40624" y="102218"/>
                  </a:cubicBezTo>
                  <a:cubicBezTo>
                    <a:pt x="66688" y="102218"/>
                    <a:pt x="93566" y="102218"/>
                    <a:pt x="119630" y="102218"/>
                  </a:cubicBezTo>
                  <a:cubicBezTo>
                    <a:pt x="131847" y="102218"/>
                    <a:pt x="143250" y="102218"/>
                    <a:pt x="155467" y="102218"/>
                  </a:cubicBezTo>
                  <a:cubicBezTo>
                    <a:pt x="155467" y="99775"/>
                    <a:pt x="155467" y="98146"/>
                    <a:pt x="155467" y="96517"/>
                  </a:cubicBezTo>
                  <a:cubicBezTo>
                    <a:pt x="155467" y="82671"/>
                    <a:pt x="155467" y="68824"/>
                    <a:pt x="155467" y="54978"/>
                  </a:cubicBezTo>
                  <a:cubicBezTo>
                    <a:pt x="155467" y="46833"/>
                    <a:pt x="161169" y="42761"/>
                    <a:pt x="169313" y="44390"/>
                  </a:cubicBezTo>
                  <a:cubicBezTo>
                    <a:pt x="172572" y="45204"/>
                    <a:pt x="175015" y="46019"/>
                    <a:pt x="178273" y="46833"/>
                  </a:cubicBezTo>
                  <a:cubicBezTo>
                    <a:pt x="189676" y="50091"/>
                    <a:pt x="201893" y="53349"/>
                    <a:pt x="214110" y="56607"/>
                  </a:cubicBezTo>
                  <a:cubicBezTo>
                    <a:pt x="214925" y="46833"/>
                    <a:pt x="214925" y="36245"/>
                    <a:pt x="214925" y="25657"/>
                  </a:cubicBezTo>
                  <a:close/>
                  <a:moveTo>
                    <a:pt x="176644" y="118508"/>
                  </a:moveTo>
                  <a:cubicBezTo>
                    <a:pt x="192934" y="113621"/>
                    <a:pt x="208409" y="109549"/>
                    <a:pt x="224699" y="104662"/>
                  </a:cubicBezTo>
                  <a:cubicBezTo>
                    <a:pt x="224699" y="96517"/>
                    <a:pt x="224699" y="89187"/>
                    <a:pt x="224699" y="80227"/>
                  </a:cubicBezTo>
                  <a:cubicBezTo>
                    <a:pt x="209224" y="75340"/>
                    <a:pt x="192934" y="71268"/>
                    <a:pt x="176644" y="66381"/>
                  </a:cubicBezTo>
                  <a:cubicBezTo>
                    <a:pt x="176644" y="85114"/>
                    <a:pt x="176644" y="101404"/>
                    <a:pt x="176644" y="118508"/>
                  </a:cubicBezTo>
                  <a:close/>
                  <a:moveTo>
                    <a:pt x="331397" y="118508"/>
                  </a:moveTo>
                  <a:cubicBezTo>
                    <a:pt x="331397" y="101404"/>
                    <a:pt x="331397" y="84299"/>
                    <a:pt x="331397" y="67195"/>
                  </a:cubicBezTo>
                  <a:cubicBezTo>
                    <a:pt x="315922" y="71268"/>
                    <a:pt x="301261" y="75340"/>
                    <a:pt x="285786" y="80227"/>
                  </a:cubicBezTo>
                  <a:cubicBezTo>
                    <a:pt x="284971" y="80227"/>
                    <a:pt x="283342" y="82671"/>
                    <a:pt x="283342" y="84299"/>
                  </a:cubicBezTo>
                  <a:cubicBezTo>
                    <a:pt x="283342" y="90816"/>
                    <a:pt x="283342" y="98146"/>
                    <a:pt x="283342" y="104662"/>
                  </a:cubicBezTo>
                  <a:cubicBezTo>
                    <a:pt x="299632" y="109549"/>
                    <a:pt x="315107" y="114436"/>
                    <a:pt x="331397" y="118508"/>
                  </a:cubicBezTo>
                  <a:close/>
                  <a:moveTo>
                    <a:pt x="272754" y="63123"/>
                  </a:moveTo>
                  <a:cubicBezTo>
                    <a:pt x="272754" y="50091"/>
                    <a:pt x="272754" y="37874"/>
                    <a:pt x="272754" y="24842"/>
                  </a:cubicBezTo>
                  <a:cubicBezTo>
                    <a:pt x="259722" y="24842"/>
                    <a:pt x="247505" y="24842"/>
                    <a:pt x="235287" y="24842"/>
                  </a:cubicBezTo>
                  <a:cubicBezTo>
                    <a:pt x="235287" y="37874"/>
                    <a:pt x="235287" y="50091"/>
                    <a:pt x="235287" y="63123"/>
                  </a:cubicBezTo>
                  <a:cubicBezTo>
                    <a:pt x="248319" y="63123"/>
                    <a:pt x="260536" y="63123"/>
                    <a:pt x="272754" y="63123"/>
                  </a:cubicBezTo>
                  <a:close/>
                  <a:moveTo>
                    <a:pt x="229586" y="169821"/>
                  </a:moveTo>
                  <a:cubicBezTo>
                    <a:pt x="233658" y="153531"/>
                    <a:pt x="237731" y="138056"/>
                    <a:pt x="241803" y="120951"/>
                  </a:cubicBezTo>
                  <a:cubicBezTo>
                    <a:pt x="232844" y="123395"/>
                    <a:pt x="226328" y="125839"/>
                    <a:pt x="218997" y="126653"/>
                  </a:cubicBezTo>
                  <a:cubicBezTo>
                    <a:pt x="213296" y="127468"/>
                    <a:pt x="210852" y="130725"/>
                    <a:pt x="210038" y="135613"/>
                  </a:cubicBezTo>
                  <a:cubicBezTo>
                    <a:pt x="208409" y="145386"/>
                    <a:pt x="205151" y="155160"/>
                    <a:pt x="202708" y="166563"/>
                  </a:cubicBezTo>
                  <a:cubicBezTo>
                    <a:pt x="215739" y="159233"/>
                    <a:pt x="215739" y="159233"/>
                    <a:pt x="229586" y="169821"/>
                  </a:cubicBezTo>
                  <a:close/>
                  <a:moveTo>
                    <a:pt x="279270" y="171450"/>
                  </a:moveTo>
                  <a:cubicBezTo>
                    <a:pt x="287414" y="160047"/>
                    <a:pt x="295559" y="157603"/>
                    <a:pt x="305333" y="166563"/>
                  </a:cubicBezTo>
                  <a:cubicBezTo>
                    <a:pt x="305333" y="164934"/>
                    <a:pt x="306148" y="164120"/>
                    <a:pt x="306148" y="164120"/>
                  </a:cubicBezTo>
                  <a:cubicBezTo>
                    <a:pt x="303704" y="153531"/>
                    <a:pt x="301261" y="142943"/>
                    <a:pt x="298003" y="131540"/>
                  </a:cubicBezTo>
                  <a:cubicBezTo>
                    <a:pt x="298003" y="130725"/>
                    <a:pt x="297188" y="129096"/>
                    <a:pt x="296374" y="128282"/>
                  </a:cubicBezTo>
                  <a:cubicBezTo>
                    <a:pt x="287414" y="125839"/>
                    <a:pt x="277641" y="123395"/>
                    <a:pt x="267052" y="120137"/>
                  </a:cubicBezTo>
                  <a:cubicBezTo>
                    <a:pt x="271125" y="138870"/>
                    <a:pt x="274383" y="154346"/>
                    <a:pt x="279270" y="171450"/>
                  </a:cubicBezTo>
                  <a:close/>
                  <a:moveTo>
                    <a:pt x="245061" y="83485"/>
                  </a:moveTo>
                  <a:cubicBezTo>
                    <a:pt x="245061" y="90001"/>
                    <a:pt x="245061" y="95702"/>
                    <a:pt x="245061" y="102218"/>
                  </a:cubicBezTo>
                  <a:cubicBezTo>
                    <a:pt x="251577" y="102218"/>
                    <a:pt x="257278" y="102218"/>
                    <a:pt x="263794" y="102218"/>
                  </a:cubicBezTo>
                  <a:cubicBezTo>
                    <a:pt x="263794" y="95702"/>
                    <a:pt x="263794" y="90001"/>
                    <a:pt x="263794" y="83485"/>
                  </a:cubicBezTo>
                  <a:cubicBezTo>
                    <a:pt x="257278" y="83485"/>
                    <a:pt x="250762" y="83485"/>
                    <a:pt x="245061" y="83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258C857-5750-4C45-8FBF-6EA4A5A4E289}"/>
              </a:ext>
            </a:extLst>
          </p:cNvPr>
          <p:cNvCxnSpPr>
            <a:cxnSpLocks/>
          </p:cNvCxnSpPr>
          <p:nvPr/>
        </p:nvCxnSpPr>
        <p:spPr>
          <a:xfrm>
            <a:off x="4837605" y="2600264"/>
            <a:ext cx="0" cy="84949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F6E030C3-1CE5-4C9F-8371-5129565A74D7}"/>
              </a:ext>
            </a:extLst>
          </p:cNvPr>
          <p:cNvCxnSpPr>
            <a:cxnSpLocks/>
          </p:cNvCxnSpPr>
          <p:nvPr/>
        </p:nvCxnSpPr>
        <p:spPr>
          <a:xfrm>
            <a:off x="7089142" y="2600264"/>
            <a:ext cx="0" cy="84949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DC07470-DBFC-47AA-9E42-D813BFEEB902}"/>
              </a:ext>
            </a:extLst>
          </p:cNvPr>
          <p:cNvCxnSpPr>
            <a:cxnSpLocks/>
          </p:cNvCxnSpPr>
          <p:nvPr/>
        </p:nvCxnSpPr>
        <p:spPr>
          <a:xfrm>
            <a:off x="2540190" y="2603540"/>
            <a:ext cx="684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55D9000-23C7-41C3-9354-102B8A3895A5}"/>
              </a:ext>
            </a:extLst>
          </p:cNvPr>
          <p:cNvSpPr/>
          <p:nvPr/>
        </p:nvSpPr>
        <p:spPr>
          <a:xfrm>
            <a:off x="5364799" y="2128848"/>
            <a:ext cx="1296000" cy="180000"/>
          </a:xfrm>
          <a:prstGeom prst="rect">
            <a:avLst/>
          </a:prstGeom>
          <a:solidFill>
            <a:srgbClr val="3597A1"/>
          </a:solidFill>
        </p:spPr>
        <p:txBody>
          <a:bodyPr wrap="none" lIns="0" tIns="0" rIns="0" bIns="0" anchor="b" anchorCtr="0"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млрд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FEAEA74-71EF-4A68-A9C0-A3BA80556497}"/>
              </a:ext>
            </a:extLst>
          </p:cNvPr>
          <p:cNvCxnSpPr>
            <a:cxnSpLocks/>
          </p:cNvCxnSpPr>
          <p:nvPr/>
        </p:nvCxnSpPr>
        <p:spPr>
          <a:xfrm>
            <a:off x="2540190" y="2600264"/>
            <a:ext cx="0" cy="84949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0C570FC-A1AA-491D-8B34-FA86BDA255DF}"/>
              </a:ext>
            </a:extLst>
          </p:cNvPr>
          <p:cNvCxnSpPr>
            <a:cxnSpLocks/>
          </p:cNvCxnSpPr>
          <p:nvPr/>
        </p:nvCxnSpPr>
        <p:spPr>
          <a:xfrm>
            <a:off x="9390536" y="2600264"/>
            <a:ext cx="0" cy="84949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0DFFC8F-866F-49BA-B1FC-F1EBC5EE9FCA}"/>
              </a:ext>
            </a:extLst>
          </p:cNvPr>
          <p:cNvSpPr/>
          <p:nvPr/>
        </p:nvSpPr>
        <p:spPr>
          <a:xfrm>
            <a:off x="1955481" y="5489258"/>
            <a:ext cx="1152000" cy="173183"/>
          </a:xfrm>
          <a:prstGeom prst="rect">
            <a:avLst/>
          </a:prstGeom>
          <a:solidFill>
            <a:srgbClr val="3597A1"/>
          </a:solidFill>
        </p:spPr>
        <p:txBody>
          <a:bodyPr wrap="none" lIns="0" tIns="0" rIns="0" bIns="0" anchor="b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млрд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64C06B2-2A8B-4D24-B82D-E199D96DE7F6}"/>
              </a:ext>
            </a:extLst>
          </p:cNvPr>
          <p:cNvSpPr/>
          <p:nvPr/>
        </p:nvSpPr>
        <p:spPr>
          <a:xfrm>
            <a:off x="4228823" y="5489257"/>
            <a:ext cx="1152000" cy="173183"/>
          </a:xfrm>
          <a:prstGeom prst="rect">
            <a:avLst/>
          </a:prstGeom>
          <a:solidFill>
            <a:srgbClr val="3597A1"/>
          </a:solidFill>
        </p:spPr>
        <p:txBody>
          <a:bodyPr wrap="none" lIns="0" tIns="0" rIns="0" bIns="0" anchor="b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млрд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D3519EA-6AF8-4C0E-ADC9-01BF2CB55812}"/>
              </a:ext>
            </a:extLst>
          </p:cNvPr>
          <p:cNvSpPr/>
          <p:nvPr/>
        </p:nvSpPr>
        <p:spPr>
          <a:xfrm>
            <a:off x="6534080" y="5489256"/>
            <a:ext cx="1152000" cy="173183"/>
          </a:xfrm>
          <a:prstGeom prst="rect">
            <a:avLst/>
          </a:prstGeom>
          <a:solidFill>
            <a:srgbClr val="3597A1"/>
          </a:solidFill>
        </p:spPr>
        <p:txBody>
          <a:bodyPr wrap="none" lIns="0" tIns="0" rIns="0" bIns="0" anchor="b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млрд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BEC4CCB-FD7A-4B98-A2D6-EF61D617929C}"/>
              </a:ext>
            </a:extLst>
          </p:cNvPr>
          <p:cNvSpPr/>
          <p:nvPr/>
        </p:nvSpPr>
        <p:spPr>
          <a:xfrm>
            <a:off x="8820708" y="5484073"/>
            <a:ext cx="1152000" cy="173183"/>
          </a:xfrm>
          <a:prstGeom prst="rect">
            <a:avLst/>
          </a:prstGeom>
          <a:solidFill>
            <a:srgbClr val="3597A1"/>
          </a:solidFill>
        </p:spPr>
        <p:txBody>
          <a:bodyPr wrap="none" lIns="0" tIns="0" rIns="0" bIns="0" anchor="b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млрд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0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/>
          <a:p>
            <a:r>
              <a:rPr lang="ru-RU" sz="2200" dirty="0"/>
              <a:t>КОЛИЧЕСТВО ОРГАНИЗАЦИЙ, ПОЛУЧИВШИХ </a:t>
            </a:r>
            <a:br>
              <a:rPr lang="ru-RU" sz="2200" dirty="0"/>
            </a:br>
            <a:r>
              <a:rPr lang="ru-RU" sz="2200" dirty="0"/>
              <a:t>ДОПОЛНИТЕЛЬНУЮ ГОСУДАРСТВЕННУЮ ПОДДЕРЖКУ</a:t>
            </a:r>
            <a:endParaRPr lang="ru-RU" sz="2200" dirty="0">
              <a:solidFill>
                <a:srgbClr val="2F5597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02797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085208F-0B59-4AC5-BE5B-B8AA1746DDE5}" type="slidenum">
                        <a:rPr lang="ru-RU" sz="1200" smtClean="0"/>
                        <a:t>11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D52A9E-8C5E-4AA1-8011-8CDAAC44EAB1}"/>
              </a:ext>
            </a:extLst>
          </p:cNvPr>
          <p:cNvGrpSpPr/>
          <p:nvPr/>
        </p:nvGrpSpPr>
        <p:grpSpPr>
          <a:xfrm>
            <a:off x="5155259" y="2760606"/>
            <a:ext cx="713225" cy="758545"/>
            <a:chOff x="-2187676" y="3409634"/>
            <a:chExt cx="474539" cy="504692"/>
          </a:xfrm>
          <a:solidFill>
            <a:srgbClr val="3597A1"/>
          </a:solidFill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509AE100-ACDD-4257-93EC-C2C7CB5C0F8E}"/>
                </a:ext>
              </a:extLst>
            </p:cNvPr>
            <p:cNvSpPr/>
            <p:nvPr/>
          </p:nvSpPr>
          <p:spPr>
            <a:xfrm>
              <a:off x="-2187676" y="3516514"/>
              <a:ext cx="143655" cy="397812"/>
            </a:xfrm>
            <a:custGeom>
              <a:avLst/>
              <a:gdLst>
                <a:gd name="connsiteX0" fmla="*/ 40118 w 105883"/>
                <a:gd name="connsiteY0" fmla="*/ 19181 h 293216"/>
                <a:gd name="connsiteX1" fmla="*/ 37349 w 105883"/>
                <a:gd name="connsiteY1" fmla="*/ 31643 h 293216"/>
                <a:gd name="connsiteX2" fmla="*/ 17638 w 105883"/>
                <a:gd name="connsiteY2" fmla="*/ 135898 h 293216"/>
                <a:gd name="connsiteX3" fmla="*/ 17720 w 105883"/>
                <a:gd name="connsiteY3" fmla="*/ 141599 h 293216"/>
                <a:gd name="connsiteX4" fmla="*/ 34417 w 105883"/>
                <a:gd name="connsiteY4" fmla="*/ 209202 h 293216"/>
                <a:gd name="connsiteX5" fmla="*/ 35150 w 105883"/>
                <a:gd name="connsiteY5" fmla="*/ 213519 h 293216"/>
                <a:gd name="connsiteX6" fmla="*/ 35150 w 105883"/>
                <a:gd name="connsiteY6" fmla="*/ 287637 h 293216"/>
                <a:gd name="connsiteX7" fmla="*/ 34906 w 105883"/>
                <a:gd name="connsiteY7" fmla="*/ 289918 h 293216"/>
                <a:gd name="connsiteX8" fmla="*/ 23829 w 105883"/>
                <a:gd name="connsiteY8" fmla="*/ 289918 h 293216"/>
                <a:gd name="connsiteX9" fmla="*/ 23829 w 105883"/>
                <a:gd name="connsiteY9" fmla="*/ 283972 h 293216"/>
                <a:gd name="connsiteX10" fmla="*/ 23991 w 105883"/>
                <a:gd name="connsiteY10" fmla="*/ 228343 h 293216"/>
                <a:gd name="connsiteX11" fmla="*/ 19186 w 105883"/>
                <a:gd name="connsiteY11" fmla="*/ 194297 h 293216"/>
                <a:gd name="connsiteX12" fmla="*/ 7294 w 105883"/>
                <a:gd name="connsiteY12" fmla="*/ 148115 h 293216"/>
                <a:gd name="connsiteX13" fmla="*/ 8516 w 105883"/>
                <a:gd name="connsiteY13" fmla="*/ 122296 h 293216"/>
                <a:gd name="connsiteX14" fmla="*/ 24887 w 105883"/>
                <a:gd name="connsiteY14" fmla="*/ 36205 h 293216"/>
                <a:gd name="connsiteX15" fmla="*/ 29611 w 105883"/>
                <a:gd name="connsiteY15" fmla="*/ 12340 h 293216"/>
                <a:gd name="connsiteX16" fmla="*/ 39141 w 105883"/>
                <a:gd name="connsiteY16" fmla="*/ 6801 h 293216"/>
                <a:gd name="connsiteX17" fmla="*/ 63983 w 105883"/>
                <a:gd name="connsiteY17" fmla="*/ 30340 h 293216"/>
                <a:gd name="connsiteX18" fmla="*/ 69440 w 105883"/>
                <a:gd name="connsiteY18" fmla="*/ 38404 h 293216"/>
                <a:gd name="connsiteX19" fmla="*/ 82716 w 105883"/>
                <a:gd name="connsiteY19" fmla="*/ 88006 h 293216"/>
                <a:gd name="connsiteX20" fmla="*/ 81739 w 105883"/>
                <a:gd name="connsiteY20" fmla="*/ 90775 h 293216"/>
                <a:gd name="connsiteX21" fmla="*/ 85648 w 105883"/>
                <a:gd name="connsiteY21" fmla="*/ 100956 h 293216"/>
                <a:gd name="connsiteX22" fmla="*/ 99332 w 105883"/>
                <a:gd name="connsiteY22" fmla="*/ 130441 h 293216"/>
                <a:gd name="connsiteX23" fmla="*/ 95992 w 105883"/>
                <a:gd name="connsiteY23" fmla="*/ 165871 h 293216"/>
                <a:gd name="connsiteX24" fmla="*/ 98110 w 105883"/>
                <a:gd name="connsiteY24" fmla="*/ 171573 h 293216"/>
                <a:gd name="connsiteX25" fmla="*/ 91187 w 105883"/>
                <a:gd name="connsiteY25" fmla="*/ 236813 h 293216"/>
                <a:gd name="connsiteX26" fmla="*/ 83449 w 105883"/>
                <a:gd name="connsiteY26" fmla="*/ 255383 h 293216"/>
                <a:gd name="connsiteX27" fmla="*/ 83612 w 105883"/>
                <a:gd name="connsiteY27" fmla="*/ 284624 h 293216"/>
                <a:gd name="connsiteX28" fmla="*/ 83286 w 105883"/>
                <a:gd name="connsiteY28" fmla="*/ 289755 h 293216"/>
                <a:gd name="connsiteX29" fmla="*/ 71883 w 105883"/>
                <a:gd name="connsiteY29" fmla="*/ 280958 h 293216"/>
                <a:gd name="connsiteX30" fmla="*/ 71720 w 105883"/>
                <a:gd name="connsiteY30" fmla="*/ 249275 h 293216"/>
                <a:gd name="connsiteX31" fmla="*/ 78318 w 105883"/>
                <a:gd name="connsiteY31" fmla="*/ 233474 h 293216"/>
                <a:gd name="connsiteX32" fmla="*/ 92653 w 105883"/>
                <a:gd name="connsiteY32" fmla="*/ 215881 h 293216"/>
                <a:gd name="connsiteX33" fmla="*/ 91350 w 105883"/>
                <a:gd name="connsiteY33" fmla="*/ 182975 h 293216"/>
                <a:gd name="connsiteX34" fmla="*/ 85730 w 105883"/>
                <a:gd name="connsiteY34" fmla="*/ 151699 h 293216"/>
                <a:gd name="connsiteX35" fmla="*/ 88092 w 105883"/>
                <a:gd name="connsiteY35" fmla="*/ 125961 h 293216"/>
                <a:gd name="connsiteX36" fmla="*/ 76363 w 105883"/>
                <a:gd name="connsiteY36" fmla="*/ 109753 h 293216"/>
                <a:gd name="connsiteX37" fmla="*/ 65123 w 105883"/>
                <a:gd name="connsiteY37" fmla="*/ 181998 h 293216"/>
                <a:gd name="connsiteX38" fmla="*/ 53965 w 105883"/>
                <a:gd name="connsiteY38" fmla="*/ 180613 h 293216"/>
                <a:gd name="connsiteX39" fmla="*/ 57223 w 105883"/>
                <a:gd name="connsiteY39" fmla="*/ 158948 h 293216"/>
                <a:gd name="connsiteX40" fmla="*/ 56245 w 105883"/>
                <a:gd name="connsiteY40" fmla="*/ 149093 h 293216"/>
                <a:gd name="connsiteX41" fmla="*/ 42562 w 105883"/>
                <a:gd name="connsiteY41" fmla="*/ 112115 h 293216"/>
                <a:gd name="connsiteX42" fmla="*/ 42317 w 105883"/>
                <a:gd name="connsiteY42" fmla="*/ 106006 h 293216"/>
                <a:gd name="connsiteX43" fmla="*/ 53720 w 105883"/>
                <a:gd name="connsiteY43" fmla="*/ 49236 h 293216"/>
                <a:gd name="connsiteX44" fmla="*/ 45657 w 105883"/>
                <a:gd name="connsiteY44" fmla="*/ 23173 h 293216"/>
                <a:gd name="connsiteX45" fmla="*/ 40118 w 105883"/>
                <a:gd name="connsiteY45" fmla="*/ 19181 h 293216"/>
                <a:gd name="connsiteX46" fmla="*/ 60806 w 105883"/>
                <a:gd name="connsiteY46" fmla="*/ 127672 h 293216"/>
                <a:gd name="connsiteX47" fmla="*/ 61947 w 105883"/>
                <a:gd name="connsiteY47" fmla="*/ 127509 h 293216"/>
                <a:gd name="connsiteX48" fmla="*/ 63005 w 105883"/>
                <a:gd name="connsiteY48" fmla="*/ 122866 h 293216"/>
                <a:gd name="connsiteX49" fmla="*/ 69766 w 105883"/>
                <a:gd name="connsiteY49" fmla="*/ 91183 h 293216"/>
                <a:gd name="connsiteX50" fmla="*/ 74001 w 105883"/>
                <a:gd name="connsiteY50" fmla="*/ 74811 h 293216"/>
                <a:gd name="connsiteX51" fmla="*/ 65530 w 105883"/>
                <a:gd name="connsiteY51" fmla="*/ 50539 h 293216"/>
                <a:gd name="connsiteX52" fmla="*/ 64553 w 105883"/>
                <a:gd name="connsiteY52" fmla="*/ 52983 h 293216"/>
                <a:gd name="connsiteX53" fmla="*/ 53965 w 105883"/>
                <a:gd name="connsiteY53" fmla="*/ 105843 h 293216"/>
                <a:gd name="connsiteX54" fmla="*/ 54046 w 105883"/>
                <a:gd name="connsiteY54" fmla="*/ 109671 h 293216"/>
                <a:gd name="connsiteX55" fmla="*/ 60806 w 105883"/>
                <a:gd name="connsiteY55" fmla="*/ 127672 h 29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5883" h="293216">
                  <a:moveTo>
                    <a:pt x="40118" y="19181"/>
                  </a:moveTo>
                  <a:cubicBezTo>
                    <a:pt x="39059" y="23824"/>
                    <a:pt x="38082" y="27734"/>
                    <a:pt x="37349" y="31643"/>
                  </a:cubicBezTo>
                  <a:cubicBezTo>
                    <a:pt x="30752" y="66422"/>
                    <a:pt x="24154" y="101119"/>
                    <a:pt x="17638" y="135898"/>
                  </a:cubicBezTo>
                  <a:cubicBezTo>
                    <a:pt x="17313" y="137690"/>
                    <a:pt x="17313" y="139808"/>
                    <a:pt x="17720" y="141599"/>
                  </a:cubicBezTo>
                  <a:cubicBezTo>
                    <a:pt x="23258" y="164161"/>
                    <a:pt x="28878" y="186641"/>
                    <a:pt x="34417" y="209202"/>
                  </a:cubicBezTo>
                  <a:cubicBezTo>
                    <a:pt x="34743" y="210586"/>
                    <a:pt x="35150" y="212053"/>
                    <a:pt x="35150" y="213519"/>
                  </a:cubicBezTo>
                  <a:cubicBezTo>
                    <a:pt x="35231" y="238198"/>
                    <a:pt x="35150" y="262958"/>
                    <a:pt x="35150" y="287637"/>
                  </a:cubicBezTo>
                  <a:cubicBezTo>
                    <a:pt x="35150" y="288289"/>
                    <a:pt x="34987" y="288859"/>
                    <a:pt x="34906" y="289918"/>
                  </a:cubicBezTo>
                  <a:cubicBezTo>
                    <a:pt x="31322" y="289918"/>
                    <a:pt x="27901" y="289918"/>
                    <a:pt x="23829" y="289918"/>
                  </a:cubicBezTo>
                  <a:cubicBezTo>
                    <a:pt x="23829" y="287800"/>
                    <a:pt x="23829" y="285845"/>
                    <a:pt x="23829" y="283972"/>
                  </a:cubicBezTo>
                  <a:cubicBezTo>
                    <a:pt x="23829" y="265402"/>
                    <a:pt x="23421" y="246913"/>
                    <a:pt x="23991" y="228343"/>
                  </a:cubicBezTo>
                  <a:cubicBezTo>
                    <a:pt x="24317" y="216614"/>
                    <a:pt x="22200" y="205455"/>
                    <a:pt x="19186" y="194297"/>
                  </a:cubicBezTo>
                  <a:cubicBezTo>
                    <a:pt x="15113" y="178903"/>
                    <a:pt x="11774" y="163346"/>
                    <a:pt x="7294" y="148115"/>
                  </a:cubicBezTo>
                  <a:cubicBezTo>
                    <a:pt x="4688" y="139074"/>
                    <a:pt x="6969" y="130767"/>
                    <a:pt x="8516" y="122296"/>
                  </a:cubicBezTo>
                  <a:cubicBezTo>
                    <a:pt x="13892" y="93544"/>
                    <a:pt x="19430" y="64874"/>
                    <a:pt x="24887" y="36205"/>
                  </a:cubicBezTo>
                  <a:cubicBezTo>
                    <a:pt x="26435" y="28222"/>
                    <a:pt x="27982" y="20240"/>
                    <a:pt x="29611" y="12340"/>
                  </a:cubicBezTo>
                  <a:cubicBezTo>
                    <a:pt x="30833" y="6639"/>
                    <a:pt x="33521" y="5009"/>
                    <a:pt x="39141" y="6801"/>
                  </a:cubicBezTo>
                  <a:cubicBezTo>
                    <a:pt x="51195" y="10548"/>
                    <a:pt x="59585" y="18286"/>
                    <a:pt x="63983" y="30340"/>
                  </a:cubicBezTo>
                  <a:cubicBezTo>
                    <a:pt x="65042" y="33354"/>
                    <a:pt x="67078" y="36367"/>
                    <a:pt x="69440" y="38404"/>
                  </a:cubicBezTo>
                  <a:cubicBezTo>
                    <a:pt x="83775" y="50702"/>
                    <a:pt x="88988" y="69598"/>
                    <a:pt x="82716" y="88006"/>
                  </a:cubicBezTo>
                  <a:cubicBezTo>
                    <a:pt x="82390" y="88902"/>
                    <a:pt x="82064" y="89798"/>
                    <a:pt x="81739" y="90775"/>
                  </a:cubicBezTo>
                  <a:cubicBezTo>
                    <a:pt x="79377" y="97454"/>
                    <a:pt x="79377" y="97454"/>
                    <a:pt x="85648" y="100956"/>
                  </a:cubicBezTo>
                  <a:cubicBezTo>
                    <a:pt x="95748" y="106658"/>
                    <a:pt x="100798" y="117898"/>
                    <a:pt x="99332" y="130441"/>
                  </a:cubicBezTo>
                  <a:cubicBezTo>
                    <a:pt x="97947" y="142251"/>
                    <a:pt x="96888" y="154061"/>
                    <a:pt x="95992" y="165871"/>
                  </a:cubicBezTo>
                  <a:cubicBezTo>
                    <a:pt x="95829" y="167745"/>
                    <a:pt x="96970" y="169944"/>
                    <a:pt x="98110" y="171573"/>
                  </a:cubicBezTo>
                  <a:cubicBezTo>
                    <a:pt x="113178" y="192260"/>
                    <a:pt x="110246" y="220035"/>
                    <a:pt x="91187" y="236813"/>
                  </a:cubicBezTo>
                  <a:cubicBezTo>
                    <a:pt x="85322" y="241944"/>
                    <a:pt x="82879" y="247564"/>
                    <a:pt x="83449" y="255383"/>
                  </a:cubicBezTo>
                  <a:cubicBezTo>
                    <a:pt x="84182" y="265076"/>
                    <a:pt x="83612" y="274850"/>
                    <a:pt x="83612" y="284624"/>
                  </a:cubicBezTo>
                  <a:cubicBezTo>
                    <a:pt x="83612" y="286334"/>
                    <a:pt x="83449" y="288126"/>
                    <a:pt x="83286" y="289755"/>
                  </a:cubicBezTo>
                  <a:cubicBezTo>
                    <a:pt x="72291" y="291873"/>
                    <a:pt x="71883" y="291547"/>
                    <a:pt x="71883" y="280958"/>
                  </a:cubicBezTo>
                  <a:cubicBezTo>
                    <a:pt x="71883" y="270370"/>
                    <a:pt x="72209" y="259782"/>
                    <a:pt x="71720" y="249275"/>
                  </a:cubicBezTo>
                  <a:cubicBezTo>
                    <a:pt x="71395" y="242677"/>
                    <a:pt x="73675" y="238035"/>
                    <a:pt x="78318" y="233474"/>
                  </a:cubicBezTo>
                  <a:cubicBezTo>
                    <a:pt x="83693" y="228179"/>
                    <a:pt x="89069" y="222397"/>
                    <a:pt x="92653" y="215881"/>
                  </a:cubicBezTo>
                  <a:cubicBezTo>
                    <a:pt x="98436" y="205048"/>
                    <a:pt x="98599" y="192668"/>
                    <a:pt x="91350" y="182975"/>
                  </a:cubicBezTo>
                  <a:cubicBezTo>
                    <a:pt x="83775" y="172876"/>
                    <a:pt x="84589" y="162695"/>
                    <a:pt x="85730" y="151699"/>
                  </a:cubicBezTo>
                  <a:cubicBezTo>
                    <a:pt x="86626" y="143147"/>
                    <a:pt x="87603" y="134595"/>
                    <a:pt x="88092" y="125961"/>
                  </a:cubicBezTo>
                  <a:cubicBezTo>
                    <a:pt x="88580" y="118223"/>
                    <a:pt x="84182" y="112196"/>
                    <a:pt x="76363" y="109753"/>
                  </a:cubicBezTo>
                  <a:cubicBezTo>
                    <a:pt x="72616" y="133780"/>
                    <a:pt x="68951" y="157726"/>
                    <a:pt x="65123" y="181998"/>
                  </a:cubicBezTo>
                  <a:cubicBezTo>
                    <a:pt x="61376" y="181509"/>
                    <a:pt x="58037" y="181102"/>
                    <a:pt x="53965" y="180613"/>
                  </a:cubicBezTo>
                  <a:cubicBezTo>
                    <a:pt x="55105" y="173201"/>
                    <a:pt x="56490" y="166115"/>
                    <a:pt x="57223" y="158948"/>
                  </a:cubicBezTo>
                  <a:cubicBezTo>
                    <a:pt x="57548" y="155690"/>
                    <a:pt x="57304" y="152106"/>
                    <a:pt x="56245" y="149093"/>
                  </a:cubicBezTo>
                  <a:cubicBezTo>
                    <a:pt x="51847" y="136712"/>
                    <a:pt x="47041" y="124495"/>
                    <a:pt x="42562" y="112115"/>
                  </a:cubicBezTo>
                  <a:cubicBezTo>
                    <a:pt x="41910" y="110242"/>
                    <a:pt x="41910" y="107961"/>
                    <a:pt x="42317" y="106006"/>
                  </a:cubicBezTo>
                  <a:cubicBezTo>
                    <a:pt x="46064" y="87029"/>
                    <a:pt x="49811" y="68132"/>
                    <a:pt x="53720" y="49236"/>
                  </a:cubicBezTo>
                  <a:cubicBezTo>
                    <a:pt x="55838" y="39055"/>
                    <a:pt x="53557" y="30177"/>
                    <a:pt x="45657" y="23173"/>
                  </a:cubicBezTo>
                  <a:cubicBezTo>
                    <a:pt x="44272" y="21544"/>
                    <a:pt x="42399" y="20648"/>
                    <a:pt x="40118" y="19181"/>
                  </a:cubicBezTo>
                  <a:close/>
                  <a:moveTo>
                    <a:pt x="60806" y="127672"/>
                  </a:moveTo>
                  <a:cubicBezTo>
                    <a:pt x="61214" y="127590"/>
                    <a:pt x="61539" y="127590"/>
                    <a:pt x="61947" y="127509"/>
                  </a:cubicBezTo>
                  <a:cubicBezTo>
                    <a:pt x="62272" y="125961"/>
                    <a:pt x="62680" y="124414"/>
                    <a:pt x="63005" y="122866"/>
                  </a:cubicBezTo>
                  <a:cubicBezTo>
                    <a:pt x="65286" y="112278"/>
                    <a:pt x="67404" y="101689"/>
                    <a:pt x="69766" y="91183"/>
                  </a:cubicBezTo>
                  <a:cubicBezTo>
                    <a:pt x="70987" y="85644"/>
                    <a:pt x="73431" y="80350"/>
                    <a:pt x="74001" y="74811"/>
                  </a:cubicBezTo>
                  <a:cubicBezTo>
                    <a:pt x="74978" y="65852"/>
                    <a:pt x="72209" y="57788"/>
                    <a:pt x="65530" y="50539"/>
                  </a:cubicBezTo>
                  <a:cubicBezTo>
                    <a:pt x="64960" y="51843"/>
                    <a:pt x="64634" y="52413"/>
                    <a:pt x="64553" y="52983"/>
                  </a:cubicBezTo>
                  <a:cubicBezTo>
                    <a:pt x="60969" y="70576"/>
                    <a:pt x="57467" y="88169"/>
                    <a:pt x="53965" y="105843"/>
                  </a:cubicBezTo>
                  <a:cubicBezTo>
                    <a:pt x="53720" y="107065"/>
                    <a:pt x="53639" y="108531"/>
                    <a:pt x="54046" y="109671"/>
                  </a:cubicBezTo>
                  <a:cubicBezTo>
                    <a:pt x="56164" y="115617"/>
                    <a:pt x="58526" y="121644"/>
                    <a:pt x="60806" y="127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3964F41-6BC1-45F2-A7F1-E7D1FD4B6E84}"/>
                </a:ext>
              </a:extLst>
            </p:cNvPr>
            <p:cNvSpPr/>
            <p:nvPr/>
          </p:nvSpPr>
          <p:spPr>
            <a:xfrm>
              <a:off x="-1867841" y="3516412"/>
              <a:ext cx="154704" cy="397812"/>
            </a:xfrm>
            <a:custGeom>
              <a:avLst/>
              <a:gdLst>
                <a:gd name="connsiteX0" fmla="*/ 90263 w 114028"/>
                <a:gd name="connsiteY0" fmla="*/ 289993 h 293216"/>
                <a:gd name="connsiteX1" fmla="*/ 78860 w 114028"/>
                <a:gd name="connsiteY1" fmla="*/ 289993 h 293216"/>
                <a:gd name="connsiteX2" fmla="*/ 78860 w 114028"/>
                <a:gd name="connsiteY2" fmla="*/ 284780 h 293216"/>
                <a:gd name="connsiteX3" fmla="*/ 78697 w 114028"/>
                <a:gd name="connsiteY3" fmla="*/ 227277 h 293216"/>
                <a:gd name="connsiteX4" fmla="*/ 85865 w 114028"/>
                <a:gd name="connsiteY4" fmla="*/ 183783 h 293216"/>
                <a:gd name="connsiteX5" fmla="*/ 96453 w 114028"/>
                <a:gd name="connsiteY5" fmla="*/ 141267 h 293216"/>
                <a:gd name="connsiteX6" fmla="*/ 96534 w 114028"/>
                <a:gd name="connsiteY6" fmla="*/ 136543 h 293216"/>
                <a:gd name="connsiteX7" fmla="*/ 75846 w 114028"/>
                <a:gd name="connsiteY7" fmla="*/ 27483 h 293216"/>
                <a:gd name="connsiteX8" fmla="*/ 74136 w 114028"/>
                <a:gd name="connsiteY8" fmla="*/ 20071 h 293216"/>
                <a:gd name="connsiteX9" fmla="*/ 59801 w 114028"/>
                <a:gd name="connsiteY9" fmla="*/ 45076 h 293216"/>
                <a:gd name="connsiteX10" fmla="*/ 68027 w 114028"/>
                <a:gd name="connsiteY10" fmla="*/ 87592 h 293216"/>
                <a:gd name="connsiteX11" fmla="*/ 71855 w 114028"/>
                <a:gd name="connsiteY11" fmla="*/ 107140 h 293216"/>
                <a:gd name="connsiteX12" fmla="*/ 70960 w 114028"/>
                <a:gd name="connsiteY12" fmla="*/ 112678 h 293216"/>
                <a:gd name="connsiteX13" fmla="*/ 57276 w 114028"/>
                <a:gd name="connsiteY13" fmla="*/ 150145 h 293216"/>
                <a:gd name="connsiteX14" fmla="*/ 58172 w 114028"/>
                <a:gd name="connsiteY14" fmla="*/ 169204 h 293216"/>
                <a:gd name="connsiteX15" fmla="*/ 59801 w 114028"/>
                <a:gd name="connsiteY15" fmla="*/ 180362 h 293216"/>
                <a:gd name="connsiteX16" fmla="*/ 48724 w 114028"/>
                <a:gd name="connsiteY16" fmla="*/ 181829 h 293216"/>
                <a:gd name="connsiteX17" fmla="*/ 37565 w 114028"/>
                <a:gd name="connsiteY17" fmla="*/ 109909 h 293216"/>
                <a:gd name="connsiteX18" fmla="*/ 25755 w 114028"/>
                <a:gd name="connsiteY18" fmla="*/ 125221 h 293216"/>
                <a:gd name="connsiteX19" fmla="*/ 27873 w 114028"/>
                <a:gd name="connsiteY19" fmla="*/ 149982 h 293216"/>
                <a:gd name="connsiteX20" fmla="*/ 29258 w 114028"/>
                <a:gd name="connsiteY20" fmla="*/ 167412 h 293216"/>
                <a:gd name="connsiteX21" fmla="*/ 26570 w 114028"/>
                <a:gd name="connsiteY21" fmla="*/ 175394 h 293216"/>
                <a:gd name="connsiteX22" fmla="*/ 17610 w 114028"/>
                <a:gd name="connsiteY22" fmla="*/ 200643 h 293216"/>
                <a:gd name="connsiteX23" fmla="*/ 27384 w 114028"/>
                <a:gd name="connsiteY23" fmla="*/ 225404 h 293216"/>
                <a:gd name="connsiteX24" fmla="*/ 37891 w 114028"/>
                <a:gd name="connsiteY24" fmla="*/ 236236 h 293216"/>
                <a:gd name="connsiteX25" fmla="*/ 41719 w 114028"/>
                <a:gd name="connsiteY25" fmla="*/ 245603 h 293216"/>
                <a:gd name="connsiteX26" fmla="*/ 42045 w 114028"/>
                <a:gd name="connsiteY26" fmla="*/ 284128 h 293216"/>
                <a:gd name="connsiteX27" fmla="*/ 35692 w 114028"/>
                <a:gd name="connsiteY27" fmla="*/ 290237 h 293216"/>
                <a:gd name="connsiteX28" fmla="*/ 30479 w 114028"/>
                <a:gd name="connsiteY28" fmla="*/ 290237 h 293216"/>
                <a:gd name="connsiteX29" fmla="*/ 30154 w 114028"/>
                <a:gd name="connsiteY29" fmla="*/ 284536 h 293216"/>
                <a:gd name="connsiteX30" fmla="*/ 30235 w 114028"/>
                <a:gd name="connsiteY30" fmla="*/ 250897 h 293216"/>
                <a:gd name="connsiteX31" fmla="*/ 25348 w 114028"/>
                <a:gd name="connsiteY31" fmla="*/ 239494 h 293216"/>
                <a:gd name="connsiteX32" fmla="*/ 9221 w 114028"/>
                <a:gd name="connsiteY32" fmla="*/ 217259 h 293216"/>
                <a:gd name="connsiteX33" fmla="*/ 14678 w 114028"/>
                <a:gd name="connsiteY33" fmla="*/ 173113 h 293216"/>
                <a:gd name="connsiteX34" fmla="*/ 17529 w 114028"/>
                <a:gd name="connsiteY34" fmla="*/ 161874 h 293216"/>
                <a:gd name="connsiteX35" fmla="*/ 14434 w 114028"/>
                <a:gd name="connsiteY35" fmla="*/ 128398 h 293216"/>
                <a:gd name="connsiteX36" fmla="*/ 30398 w 114028"/>
                <a:gd name="connsiteY36" fmla="*/ 99809 h 293216"/>
                <a:gd name="connsiteX37" fmla="*/ 33167 w 114028"/>
                <a:gd name="connsiteY37" fmla="*/ 93456 h 293216"/>
                <a:gd name="connsiteX38" fmla="*/ 28850 w 114028"/>
                <a:gd name="connsiteY38" fmla="*/ 75049 h 293216"/>
                <a:gd name="connsiteX39" fmla="*/ 44733 w 114028"/>
                <a:gd name="connsiteY39" fmla="*/ 38071 h 293216"/>
                <a:gd name="connsiteX40" fmla="*/ 49701 w 114028"/>
                <a:gd name="connsiteY40" fmla="*/ 30822 h 293216"/>
                <a:gd name="connsiteX41" fmla="*/ 74706 w 114028"/>
                <a:gd name="connsiteY41" fmla="*/ 6795 h 293216"/>
                <a:gd name="connsiteX42" fmla="*/ 84317 w 114028"/>
                <a:gd name="connsiteY42" fmla="*/ 12741 h 293216"/>
                <a:gd name="connsiteX43" fmla="*/ 100607 w 114028"/>
                <a:gd name="connsiteY43" fmla="*/ 97855 h 293216"/>
                <a:gd name="connsiteX44" fmla="*/ 107612 w 114028"/>
                <a:gd name="connsiteY44" fmla="*/ 135158 h 293216"/>
                <a:gd name="connsiteX45" fmla="*/ 107449 w 114028"/>
                <a:gd name="connsiteY45" fmla="*/ 143222 h 293216"/>
                <a:gd name="connsiteX46" fmla="*/ 91159 w 114028"/>
                <a:gd name="connsiteY46" fmla="*/ 208869 h 293216"/>
                <a:gd name="connsiteX47" fmla="*/ 90181 w 114028"/>
                <a:gd name="connsiteY47" fmla="*/ 217014 h 293216"/>
                <a:gd name="connsiteX48" fmla="*/ 90100 w 114028"/>
                <a:gd name="connsiteY48" fmla="*/ 283803 h 293216"/>
                <a:gd name="connsiteX49" fmla="*/ 90263 w 114028"/>
                <a:gd name="connsiteY49" fmla="*/ 289993 h 293216"/>
                <a:gd name="connsiteX50" fmla="*/ 51900 w 114028"/>
                <a:gd name="connsiteY50" fmla="*/ 127746 h 293216"/>
                <a:gd name="connsiteX51" fmla="*/ 53367 w 114028"/>
                <a:gd name="connsiteY51" fmla="*/ 127584 h 293216"/>
                <a:gd name="connsiteX52" fmla="*/ 58254 w 114028"/>
                <a:gd name="connsiteY52" fmla="*/ 114959 h 293216"/>
                <a:gd name="connsiteX53" fmla="*/ 59231 w 114028"/>
                <a:gd name="connsiteY53" fmla="*/ 100380 h 293216"/>
                <a:gd name="connsiteX54" fmla="*/ 53529 w 114028"/>
                <a:gd name="connsiteY54" fmla="*/ 72280 h 293216"/>
                <a:gd name="connsiteX55" fmla="*/ 49131 w 114028"/>
                <a:gd name="connsiteY55" fmla="*/ 50940 h 293216"/>
                <a:gd name="connsiteX56" fmla="*/ 47258 w 114028"/>
                <a:gd name="connsiteY56" fmla="*/ 51917 h 293216"/>
                <a:gd name="connsiteX57" fmla="*/ 45466 w 114028"/>
                <a:gd name="connsiteY57" fmla="*/ 54198 h 293216"/>
                <a:gd name="connsiteX58" fmla="*/ 41231 w 114028"/>
                <a:gd name="connsiteY58" fmla="*/ 81076 h 293216"/>
                <a:gd name="connsiteX59" fmla="*/ 48805 w 114028"/>
                <a:gd name="connsiteY59" fmla="*/ 107628 h 293216"/>
                <a:gd name="connsiteX60" fmla="*/ 51900 w 114028"/>
                <a:gd name="connsiteY60" fmla="*/ 127746 h 29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14028" h="293216">
                  <a:moveTo>
                    <a:pt x="90263" y="289993"/>
                  </a:moveTo>
                  <a:cubicBezTo>
                    <a:pt x="86353" y="289993"/>
                    <a:pt x="83014" y="289993"/>
                    <a:pt x="78860" y="289993"/>
                  </a:cubicBezTo>
                  <a:cubicBezTo>
                    <a:pt x="78860" y="288201"/>
                    <a:pt x="78860" y="286491"/>
                    <a:pt x="78860" y="284780"/>
                  </a:cubicBezTo>
                  <a:cubicBezTo>
                    <a:pt x="78860" y="265639"/>
                    <a:pt x="79512" y="246418"/>
                    <a:pt x="78697" y="227277"/>
                  </a:cubicBezTo>
                  <a:cubicBezTo>
                    <a:pt x="78046" y="212128"/>
                    <a:pt x="82525" y="198118"/>
                    <a:pt x="85865" y="183783"/>
                  </a:cubicBezTo>
                  <a:cubicBezTo>
                    <a:pt x="89204" y="169530"/>
                    <a:pt x="92951" y="155439"/>
                    <a:pt x="96453" y="141267"/>
                  </a:cubicBezTo>
                  <a:cubicBezTo>
                    <a:pt x="96860" y="139801"/>
                    <a:pt x="96860" y="138091"/>
                    <a:pt x="96534" y="136543"/>
                  </a:cubicBezTo>
                  <a:cubicBezTo>
                    <a:pt x="89693" y="100217"/>
                    <a:pt x="82770" y="63809"/>
                    <a:pt x="75846" y="27483"/>
                  </a:cubicBezTo>
                  <a:cubicBezTo>
                    <a:pt x="75358" y="24958"/>
                    <a:pt x="74706" y="22514"/>
                    <a:pt x="74136" y="20071"/>
                  </a:cubicBezTo>
                  <a:cubicBezTo>
                    <a:pt x="64607" y="22922"/>
                    <a:pt x="58009" y="33917"/>
                    <a:pt x="59801" y="45076"/>
                  </a:cubicBezTo>
                  <a:cubicBezTo>
                    <a:pt x="62082" y="59329"/>
                    <a:pt x="65258" y="73420"/>
                    <a:pt x="68027" y="87592"/>
                  </a:cubicBezTo>
                  <a:cubicBezTo>
                    <a:pt x="69331" y="94108"/>
                    <a:pt x="70797" y="100624"/>
                    <a:pt x="71855" y="107140"/>
                  </a:cubicBezTo>
                  <a:cubicBezTo>
                    <a:pt x="72181" y="108932"/>
                    <a:pt x="71611" y="110968"/>
                    <a:pt x="70960" y="112678"/>
                  </a:cubicBezTo>
                  <a:cubicBezTo>
                    <a:pt x="66398" y="125140"/>
                    <a:pt x="60860" y="137357"/>
                    <a:pt x="57276" y="150145"/>
                  </a:cubicBezTo>
                  <a:cubicBezTo>
                    <a:pt x="55647" y="155928"/>
                    <a:pt x="57602" y="162851"/>
                    <a:pt x="58172" y="169204"/>
                  </a:cubicBezTo>
                  <a:cubicBezTo>
                    <a:pt x="58498" y="172706"/>
                    <a:pt x="59149" y="176209"/>
                    <a:pt x="59801" y="180362"/>
                  </a:cubicBezTo>
                  <a:cubicBezTo>
                    <a:pt x="56054" y="180851"/>
                    <a:pt x="52634" y="181340"/>
                    <a:pt x="48724" y="181829"/>
                  </a:cubicBezTo>
                  <a:cubicBezTo>
                    <a:pt x="44977" y="157557"/>
                    <a:pt x="41312" y="133774"/>
                    <a:pt x="37565" y="109909"/>
                  </a:cubicBezTo>
                  <a:cubicBezTo>
                    <a:pt x="30642" y="110886"/>
                    <a:pt x="25430" y="117484"/>
                    <a:pt x="25755" y="125221"/>
                  </a:cubicBezTo>
                  <a:cubicBezTo>
                    <a:pt x="26163" y="133448"/>
                    <a:pt x="27140" y="141756"/>
                    <a:pt x="27873" y="149982"/>
                  </a:cubicBezTo>
                  <a:cubicBezTo>
                    <a:pt x="28362" y="155765"/>
                    <a:pt x="29258" y="161629"/>
                    <a:pt x="29258" y="167412"/>
                  </a:cubicBezTo>
                  <a:cubicBezTo>
                    <a:pt x="29258" y="170100"/>
                    <a:pt x="28036" y="173113"/>
                    <a:pt x="26570" y="175394"/>
                  </a:cubicBezTo>
                  <a:cubicBezTo>
                    <a:pt x="21439" y="183132"/>
                    <a:pt x="17448" y="190951"/>
                    <a:pt x="17610" y="200643"/>
                  </a:cubicBezTo>
                  <a:cubicBezTo>
                    <a:pt x="17773" y="210254"/>
                    <a:pt x="20950" y="218399"/>
                    <a:pt x="27384" y="225404"/>
                  </a:cubicBezTo>
                  <a:cubicBezTo>
                    <a:pt x="30805" y="229069"/>
                    <a:pt x="34796" y="232327"/>
                    <a:pt x="37891" y="236236"/>
                  </a:cubicBezTo>
                  <a:cubicBezTo>
                    <a:pt x="39927" y="238843"/>
                    <a:pt x="41638" y="242427"/>
                    <a:pt x="41719" y="245603"/>
                  </a:cubicBezTo>
                  <a:cubicBezTo>
                    <a:pt x="42127" y="258391"/>
                    <a:pt x="41638" y="271259"/>
                    <a:pt x="42045" y="284128"/>
                  </a:cubicBezTo>
                  <a:cubicBezTo>
                    <a:pt x="42208" y="289178"/>
                    <a:pt x="40579" y="290970"/>
                    <a:pt x="35692" y="290237"/>
                  </a:cubicBezTo>
                  <a:cubicBezTo>
                    <a:pt x="34145" y="289993"/>
                    <a:pt x="32516" y="290237"/>
                    <a:pt x="30479" y="290237"/>
                  </a:cubicBezTo>
                  <a:cubicBezTo>
                    <a:pt x="30316" y="288038"/>
                    <a:pt x="30154" y="286246"/>
                    <a:pt x="30154" y="284536"/>
                  </a:cubicBezTo>
                  <a:cubicBezTo>
                    <a:pt x="30154" y="273296"/>
                    <a:pt x="29909" y="262056"/>
                    <a:pt x="30235" y="250897"/>
                  </a:cubicBezTo>
                  <a:cubicBezTo>
                    <a:pt x="30398" y="246092"/>
                    <a:pt x="28850" y="242671"/>
                    <a:pt x="25348" y="239494"/>
                  </a:cubicBezTo>
                  <a:cubicBezTo>
                    <a:pt x="18425" y="233304"/>
                    <a:pt x="12398" y="226300"/>
                    <a:pt x="9221" y="217259"/>
                  </a:cubicBezTo>
                  <a:cubicBezTo>
                    <a:pt x="3683" y="201621"/>
                    <a:pt x="5556" y="186878"/>
                    <a:pt x="14678" y="173113"/>
                  </a:cubicBezTo>
                  <a:cubicBezTo>
                    <a:pt x="17040" y="169530"/>
                    <a:pt x="18099" y="166353"/>
                    <a:pt x="17529" y="161874"/>
                  </a:cubicBezTo>
                  <a:cubicBezTo>
                    <a:pt x="16063" y="150797"/>
                    <a:pt x="15330" y="139557"/>
                    <a:pt x="14434" y="128398"/>
                  </a:cubicBezTo>
                  <a:cubicBezTo>
                    <a:pt x="13375" y="115611"/>
                    <a:pt x="18914" y="105348"/>
                    <a:pt x="30398" y="99809"/>
                  </a:cubicBezTo>
                  <a:cubicBezTo>
                    <a:pt x="33574" y="98262"/>
                    <a:pt x="34145" y="96714"/>
                    <a:pt x="33167" y="93456"/>
                  </a:cubicBezTo>
                  <a:cubicBezTo>
                    <a:pt x="31375" y="87429"/>
                    <a:pt x="29339" y="81321"/>
                    <a:pt x="28850" y="75049"/>
                  </a:cubicBezTo>
                  <a:cubicBezTo>
                    <a:pt x="27547" y="60062"/>
                    <a:pt x="33412" y="47845"/>
                    <a:pt x="44733" y="38071"/>
                  </a:cubicBezTo>
                  <a:cubicBezTo>
                    <a:pt x="46932" y="36198"/>
                    <a:pt x="48724" y="33510"/>
                    <a:pt x="49701" y="30822"/>
                  </a:cubicBezTo>
                  <a:cubicBezTo>
                    <a:pt x="54018" y="18523"/>
                    <a:pt x="62407" y="10704"/>
                    <a:pt x="74706" y="6795"/>
                  </a:cubicBezTo>
                  <a:cubicBezTo>
                    <a:pt x="80489" y="5003"/>
                    <a:pt x="83177" y="6632"/>
                    <a:pt x="84317" y="12741"/>
                  </a:cubicBezTo>
                  <a:cubicBezTo>
                    <a:pt x="89856" y="41085"/>
                    <a:pt x="95231" y="69429"/>
                    <a:pt x="100607" y="97855"/>
                  </a:cubicBezTo>
                  <a:cubicBezTo>
                    <a:pt x="102969" y="110316"/>
                    <a:pt x="105412" y="122697"/>
                    <a:pt x="107612" y="135158"/>
                  </a:cubicBezTo>
                  <a:cubicBezTo>
                    <a:pt x="108100" y="137765"/>
                    <a:pt x="108100" y="140697"/>
                    <a:pt x="107449" y="143222"/>
                  </a:cubicBezTo>
                  <a:cubicBezTo>
                    <a:pt x="102073" y="165131"/>
                    <a:pt x="96534" y="186960"/>
                    <a:pt x="91159" y="208869"/>
                  </a:cubicBezTo>
                  <a:cubicBezTo>
                    <a:pt x="90507" y="211476"/>
                    <a:pt x="90181" y="214327"/>
                    <a:pt x="90181" y="217014"/>
                  </a:cubicBezTo>
                  <a:cubicBezTo>
                    <a:pt x="90100" y="239250"/>
                    <a:pt x="90100" y="261567"/>
                    <a:pt x="90100" y="283803"/>
                  </a:cubicBezTo>
                  <a:cubicBezTo>
                    <a:pt x="90263" y="285839"/>
                    <a:pt x="90263" y="287712"/>
                    <a:pt x="90263" y="289993"/>
                  </a:cubicBezTo>
                  <a:close/>
                  <a:moveTo>
                    <a:pt x="51900" y="127746"/>
                  </a:moveTo>
                  <a:cubicBezTo>
                    <a:pt x="52389" y="127665"/>
                    <a:pt x="52878" y="127665"/>
                    <a:pt x="53367" y="127584"/>
                  </a:cubicBezTo>
                  <a:cubicBezTo>
                    <a:pt x="54996" y="123348"/>
                    <a:pt x="56217" y="118950"/>
                    <a:pt x="58254" y="114959"/>
                  </a:cubicBezTo>
                  <a:cubicBezTo>
                    <a:pt x="60697" y="110072"/>
                    <a:pt x="60371" y="105429"/>
                    <a:pt x="59231" y="100380"/>
                  </a:cubicBezTo>
                  <a:cubicBezTo>
                    <a:pt x="57113" y="91094"/>
                    <a:pt x="55403" y="81646"/>
                    <a:pt x="53529" y="72280"/>
                  </a:cubicBezTo>
                  <a:cubicBezTo>
                    <a:pt x="52063" y="65275"/>
                    <a:pt x="50597" y="58270"/>
                    <a:pt x="49131" y="50940"/>
                  </a:cubicBezTo>
                  <a:cubicBezTo>
                    <a:pt x="48072" y="51510"/>
                    <a:pt x="47584" y="51592"/>
                    <a:pt x="47258" y="51917"/>
                  </a:cubicBezTo>
                  <a:cubicBezTo>
                    <a:pt x="46606" y="52650"/>
                    <a:pt x="45955" y="53383"/>
                    <a:pt x="45466" y="54198"/>
                  </a:cubicBezTo>
                  <a:cubicBezTo>
                    <a:pt x="40253" y="62587"/>
                    <a:pt x="38380" y="71465"/>
                    <a:pt x="41231" y="81076"/>
                  </a:cubicBezTo>
                  <a:cubicBezTo>
                    <a:pt x="43837" y="89873"/>
                    <a:pt x="46688" y="98669"/>
                    <a:pt x="48805" y="107628"/>
                  </a:cubicBezTo>
                  <a:cubicBezTo>
                    <a:pt x="50353" y="114307"/>
                    <a:pt x="50923" y="121068"/>
                    <a:pt x="51900" y="127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FA45A733-B4BC-4907-BE8D-764CE9F54D38}"/>
                </a:ext>
              </a:extLst>
            </p:cNvPr>
            <p:cNvSpPr/>
            <p:nvPr/>
          </p:nvSpPr>
          <p:spPr>
            <a:xfrm>
              <a:off x="-2056861" y="3507791"/>
              <a:ext cx="209957" cy="209957"/>
            </a:xfrm>
            <a:custGeom>
              <a:avLst/>
              <a:gdLst>
                <a:gd name="connsiteX0" fmla="*/ 102605 w 154752"/>
                <a:gd name="connsiteY0" fmla="*/ 54933 h 154752"/>
                <a:gd name="connsiteX1" fmla="*/ 139176 w 154752"/>
                <a:gd name="connsiteY1" fmla="*/ 54933 h 154752"/>
                <a:gd name="connsiteX2" fmla="*/ 144551 w 154752"/>
                <a:gd name="connsiteY2" fmla="*/ 54933 h 154752"/>
                <a:gd name="connsiteX3" fmla="*/ 150742 w 154752"/>
                <a:gd name="connsiteY3" fmla="*/ 60879 h 154752"/>
                <a:gd name="connsiteX4" fmla="*/ 150742 w 154752"/>
                <a:gd name="connsiteY4" fmla="*/ 96472 h 154752"/>
                <a:gd name="connsiteX5" fmla="*/ 143656 w 154752"/>
                <a:gd name="connsiteY5" fmla="*/ 102499 h 154752"/>
                <a:gd name="connsiteX6" fmla="*/ 108551 w 154752"/>
                <a:gd name="connsiteY6" fmla="*/ 102418 h 154752"/>
                <a:gd name="connsiteX7" fmla="*/ 102442 w 154752"/>
                <a:gd name="connsiteY7" fmla="*/ 108282 h 154752"/>
                <a:gd name="connsiteX8" fmla="*/ 102524 w 154752"/>
                <a:gd name="connsiteY8" fmla="*/ 142409 h 154752"/>
                <a:gd name="connsiteX9" fmla="*/ 93809 w 154752"/>
                <a:gd name="connsiteY9" fmla="*/ 151043 h 154752"/>
                <a:gd name="connsiteX10" fmla="*/ 62614 w 154752"/>
                <a:gd name="connsiteY10" fmla="*/ 151043 h 154752"/>
                <a:gd name="connsiteX11" fmla="*/ 54306 w 154752"/>
                <a:gd name="connsiteY11" fmla="*/ 142490 h 154752"/>
                <a:gd name="connsiteX12" fmla="*/ 54388 w 154752"/>
                <a:gd name="connsiteY12" fmla="*/ 106897 h 154752"/>
                <a:gd name="connsiteX13" fmla="*/ 49989 w 154752"/>
                <a:gd name="connsiteY13" fmla="*/ 102418 h 154752"/>
                <a:gd name="connsiteX14" fmla="*/ 13907 w 154752"/>
                <a:gd name="connsiteY14" fmla="*/ 102418 h 154752"/>
                <a:gd name="connsiteX15" fmla="*/ 6170 w 154752"/>
                <a:gd name="connsiteY15" fmla="*/ 94598 h 154752"/>
                <a:gd name="connsiteX16" fmla="*/ 6170 w 154752"/>
                <a:gd name="connsiteY16" fmla="*/ 62426 h 154752"/>
                <a:gd name="connsiteX17" fmla="*/ 13744 w 154752"/>
                <a:gd name="connsiteY17" fmla="*/ 54851 h 154752"/>
                <a:gd name="connsiteX18" fmla="*/ 54306 w 154752"/>
                <a:gd name="connsiteY18" fmla="*/ 54851 h 154752"/>
                <a:gd name="connsiteX19" fmla="*/ 54306 w 154752"/>
                <a:gd name="connsiteY19" fmla="*/ 41982 h 154752"/>
                <a:gd name="connsiteX20" fmla="*/ 54306 w 154752"/>
                <a:gd name="connsiteY20" fmla="*/ 14697 h 154752"/>
                <a:gd name="connsiteX21" fmla="*/ 62777 w 154752"/>
                <a:gd name="connsiteY21" fmla="*/ 6145 h 154752"/>
                <a:gd name="connsiteX22" fmla="*/ 93972 w 154752"/>
                <a:gd name="connsiteY22" fmla="*/ 6145 h 154752"/>
                <a:gd name="connsiteX23" fmla="*/ 102524 w 154752"/>
                <a:gd name="connsiteY23" fmla="*/ 14616 h 154752"/>
                <a:gd name="connsiteX24" fmla="*/ 102605 w 154752"/>
                <a:gd name="connsiteY24" fmla="*/ 54933 h 154752"/>
                <a:gd name="connsiteX25" fmla="*/ 17980 w 154752"/>
                <a:gd name="connsiteY25" fmla="*/ 91096 h 154752"/>
                <a:gd name="connsiteX26" fmla="*/ 23437 w 154752"/>
                <a:gd name="connsiteY26" fmla="*/ 91096 h 154752"/>
                <a:gd name="connsiteX27" fmla="*/ 56098 w 154752"/>
                <a:gd name="connsiteY27" fmla="*/ 91096 h 154752"/>
                <a:gd name="connsiteX28" fmla="*/ 65872 w 154752"/>
                <a:gd name="connsiteY28" fmla="*/ 100626 h 154752"/>
                <a:gd name="connsiteX29" fmla="*/ 65872 w 154752"/>
                <a:gd name="connsiteY29" fmla="*/ 133775 h 154752"/>
                <a:gd name="connsiteX30" fmla="*/ 66198 w 154752"/>
                <a:gd name="connsiteY30" fmla="*/ 139640 h 154752"/>
                <a:gd name="connsiteX31" fmla="*/ 90795 w 154752"/>
                <a:gd name="connsiteY31" fmla="*/ 139640 h 154752"/>
                <a:gd name="connsiteX32" fmla="*/ 91121 w 154752"/>
                <a:gd name="connsiteY32" fmla="*/ 133694 h 154752"/>
                <a:gd name="connsiteX33" fmla="*/ 91202 w 154752"/>
                <a:gd name="connsiteY33" fmla="*/ 98589 h 154752"/>
                <a:gd name="connsiteX34" fmla="*/ 98614 w 154752"/>
                <a:gd name="connsiteY34" fmla="*/ 91178 h 154752"/>
                <a:gd name="connsiteX35" fmla="*/ 127854 w 154752"/>
                <a:gd name="connsiteY35" fmla="*/ 91178 h 154752"/>
                <a:gd name="connsiteX36" fmla="*/ 139013 w 154752"/>
                <a:gd name="connsiteY36" fmla="*/ 91178 h 154752"/>
                <a:gd name="connsiteX37" fmla="*/ 139013 w 154752"/>
                <a:gd name="connsiteY37" fmla="*/ 66336 h 154752"/>
                <a:gd name="connsiteX38" fmla="*/ 133474 w 154752"/>
                <a:gd name="connsiteY38" fmla="*/ 66336 h 154752"/>
                <a:gd name="connsiteX39" fmla="*/ 101302 w 154752"/>
                <a:gd name="connsiteY39" fmla="*/ 66336 h 154752"/>
                <a:gd name="connsiteX40" fmla="*/ 91121 w 154752"/>
                <a:gd name="connsiteY40" fmla="*/ 55992 h 154752"/>
                <a:gd name="connsiteX41" fmla="*/ 91202 w 154752"/>
                <a:gd name="connsiteY41" fmla="*/ 22842 h 154752"/>
                <a:gd name="connsiteX42" fmla="*/ 86234 w 154752"/>
                <a:gd name="connsiteY42" fmla="*/ 17711 h 154752"/>
                <a:gd name="connsiteX43" fmla="*/ 71166 w 154752"/>
                <a:gd name="connsiteY43" fmla="*/ 17711 h 154752"/>
                <a:gd name="connsiteX44" fmla="*/ 65872 w 154752"/>
                <a:gd name="connsiteY44" fmla="*/ 23005 h 154752"/>
                <a:gd name="connsiteX45" fmla="*/ 65953 w 154752"/>
                <a:gd name="connsiteY45" fmla="*/ 59087 h 154752"/>
                <a:gd name="connsiteX46" fmla="*/ 58623 w 154752"/>
                <a:gd name="connsiteY46" fmla="*/ 66336 h 154752"/>
                <a:gd name="connsiteX47" fmla="*/ 23518 w 154752"/>
                <a:gd name="connsiteY47" fmla="*/ 66336 h 154752"/>
                <a:gd name="connsiteX48" fmla="*/ 18061 w 154752"/>
                <a:gd name="connsiteY48" fmla="*/ 66336 h 154752"/>
                <a:gd name="connsiteX49" fmla="*/ 17980 w 154752"/>
                <a:gd name="connsiteY49" fmla="*/ 91096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4752" h="154752">
                  <a:moveTo>
                    <a:pt x="102605" y="54933"/>
                  </a:moveTo>
                  <a:cubicBezTo>
                    <a:pt x="115230" y="54933"/>
                    <a:pt x="127203" y="54933"/>
                    <a:pt x="139176" y="54933"/>
                  </a:cubicBezTo>
                  <a:cubicBezTo>
                    <a:pt x="140968" y="54933"/>
                    <a:pt x="142760" y="54851"/>
                    <a:pt x="144551" y="54933"/>
                  </a:cubicBezTo>
                  <a:cubicBezTo>
                    <a:pt x="148298" y="55096"/>
                    <a:pt x="150742" y="56888"/>
                    <a:pt x="150742" y="60879"/>
                  </a:cubicBezTo>
                  <a:cubicBezTo>
                    <a:pt x="150823" y="72770"/>
                    <a:pt x="150823" y="84580"/>
                    <a:pt x="150742" y="96472"/>
                  </a:cubicBezTo>
                  <a:cubicBezTo>
                    <a:pt x="150742" y="101114"/>
                    <a:pt x="147809" y="102499"/>
                    <a:pt x="143656" y="102499"/>
                  </a:cubicBezTo>
                  <a:cubicBezTo>
                    <a:pt x="131927" y="102418"/>
                    <a:pt x="120280" y="102662"/>
                    <a:pt x="108551" y="102418"/>
                  </a:cubicBezTo>
                  <a:cubicBezTo>
                    <a:pt x="103990" y="102336"/>
                    <a:pt x="102279" y="103395"/>
                    <a:pt x="102442" y="108282"/>
                  </a:cubicBezTo>
                  <a:cubicBezTo>
                    <a:pt x="102768" y="119603"/>
                    <a:pt x="102605" y="131006"/>
                    <a:pt x="102524" y="142409"/>
                  </a:cubicBezTo>
                  <a:cubicBezTo>
                    <a:pt x="102524" y="149169"/>
                    <a:pt x="100651" y="151043"/>
                    <a:pt x="93809" y="151043"/>
                  </a:cubicBezTo>
                  <a:cubicBezTo>
                    <a:pt x="83383" y="151043"/>
                    <a:pt x="73039" y="151043"/>
                    <a:pt x="62614" y="151043"/>
                  </a:cubicBezTo>
                  <a:cubicBezTo>
                    <a:pt x="56179" y="151043"/>
                    <a:pt x="54306" y="149088"/>
                    <a:pt x="54306" y="142490"/>
                  </a:cubicBezTo>
                  <a:cubicBezTo>
                    <a:pt x="54306" y="130599"/>
                    <a:pt x="54225" y="118789"/>
                    <a:pt x="54388" y="106897"/>
                  </a:cubicBezTo>
                  <a:cubicBezTo>
                    <a:pt x="54469" y="103476"/>
                    <a:pt x="53329" y="102336"/>
                    <a:pt x="49989" y="102418"/>
                  </a:cubicBezTo>
                  <a:cubicBezTo>
                    <a:pt x="37935" y="102580"/>
                    <a:pt x="25962" y="102499"/>
                    <a:pt x="13907" y="102418"/>
                  </a:cubicBezTo>
                  <a:cubicBezTo>
                    <a:pt x="7636" y="102418"/>
                    <a:pt x="6170" y="100951"/>
                    <a:pt x="6170" y="94598"/>
                  </a:cubicBezTo>
                  <a:cubicBezTo>
                    <a:pt x="6088" y="83847"/>
                    <a:pt x="6088" y="73177"/>
                    <a:pt x="6170" y="62426"/>
                  </a:cubicBezTo>
                  <a:cubicBezTo>
                    <a:pt x="6251" y="56562"/>
                    <a:pt x="7962" y="54851"/>
                    <a:pt x="13744" y="54851"/>
                  </a:cubicBezTo>
                  <a:cubicBezTo>
                    <a:pt x="27021" y="54770"/>
                    <a:pt x="40297" y="54851"/>
                    <a:pt x="54306" y="54851"/>
                  </a:cubicBezTo>
                  <a:cubicBezTo>
                    <a:pt x="54306" y="50290"/>
                    <a:pt x="54306" y="46136"/>
                    <a:pt x="54306" y="41982"/>
                  </a:cubicBezTo>
                  <a:cubicBezTo>
                    <a:pt x="54306" y="32860"/>
                    <a:pt x="54306" y="23819"/>
                    <a:pt x="54306" y="14697"/>
                  </a:cubicBezTo>
                  <a:cubicBezTo>
                    <a:pt x="54306" y="8425"/>
                    <a:pt x="56587" y="6145"/>
                    <a:pt x="62777" y="6145"/>
                  </a:cubicBezTo>
                  <a:cubicBezTo>
                    <a:pt x="73202" y="6063"/>
                    <a:pt x="83546" y="6145"/>
                    <a:pt x="93972" y="6145"/>
                  </a:cubicBezTo>
                  <a:cubicBezTo>
                    <a:pt x="100243" y="6145"/>
                    <a:pt x="102524" y="8344"/>
                    <a:pt x="102524" y="14616"/>
                  </a:cubicBezTo>
                  <a:cubicBezTo>
                    <a:pt x="102687" y="27810"/>
                    <a:pt x="102605" y="40924"/>
                    <a:pt x="102605" y="54933"/>
                  </a:cubicBezTo>
                  <a:close/>
                  <a:moveTo>
                    <a:pt x="17980" y="91096"/>
                  </a:moveTo>
                  <a:cubicBezTo>
                    <a:pt x="19935" y="91096"/>
                    <a:pt x="21726" y="91096"/>
                    <a:pt x="23437" y="91096"/>
                  </a:cubicBezTo>
                  <a:cubicBezTo>
                    <a:pt x="34351" y="91096"/>
                    <a:pt x="45184" y="91096"/>
                    <a:pt x="56098" y="91096"/>
                  </a:cubicBezTo>
                  <a:cubicBezTo>
                    <a:pt x="64406" y="91096"/>
                    <a:pt x="65872" y="92481"/>
                    <a:pt x="65872" y="100626"/>
                  </a:cubicBezTo>
                  <a:cubicBezTo>
                    <a:pt x="65872" y="111703"/>
                    <a:pt x="65872" y="122698"/>
                    <a:pt x="65872" y="133775"/>
                  </a:cubicBezTo>
                  <a:cubicBezTo>
                    <a:pt x="65872" y="135649"/>
                    <a:pt x="66035" y="137603"/>
                    <a:pt x="66198" y="139640"/>
                  </a:cubicBezTo>
                  <a:cubicBezTo>
                    <a:pt x="74587" y="139640"/>
                    <a:pt x="82487" y="139640"/>
                    <a:pt x="90795" y="139640"/>
                  </a:cubicBezTo>
                  <a:cubicBezTo>
                    <a:pt x="90877" y="137522"/>
                    <a:pt x="91121" y="135567"/>
                    <a:pt x="91121" y="133694"/>
                  </a:cubicBezTo>
                  <a:cubicBezTo>
                    <a:pt x="91121" y="121965"/>
                    <a:pt x="91121" y="110318"/>
                    <a:pt x="91202" y="98589"/>
                  </a:cubicBezTo>
                  <a:cubicBezTo>
                    <a:pt x="91202" y="93295"/>
                    <a:pt x="93320" y="91259"/>
                    <a:pt x="98614" y="91178"/>
                  </a:cubicBezTo>
                  <a:cubicBezTo>
                    <a:pt x="108388" y="91096"/>
                    <a:pt x="118081" y="91178"/>
                    <a:pt x="127854" y="91178"/>
                  </a:cubicBezTo>
                  <a:cubicBezTo>
                    <a:pt x="131520" y="91178"/>
                    <a:pt x="135185" y="91178"/>
                    <a:pt x="139013" y="91178"/>
                  </a:cubicBezTo>
                  <a:cubicBezTo>
                    <a:pt x="139013" y="82625"/>
                    <a:pt x="139013" y="74725"/>
                    <a:pt x="139013" y="66336"/>
                  </a:cubicBezTo>
                  <a:cubicBezTo>
                    <a:pt x="136977" y="66336"/>
                    <a:pt x="135266" y="66336"/>
                    <a:pt x="133474" y="66336"/>
                  </a:cubicBezTo>
                  <a:cubicBezTo>
                    <a:pt x="122723" y="66336"/>
                    <a:pt x="112053" y="66336"/>
                    <a:pt x="101302" y="66336"/>
                  </a:cubicBezTo>
                  <a:cubicBezTo>
                    <a:pt x="91935" y="66336"/>
                    <a:pt x="91121" y="65603"/>
                    <a:pt x="91121" y="55992"/>
                  </a:cubicBezTo>
                  <a:cubicBezTo>
                    <a:pt x="91121" y="44915"/>
                    <a:pt x="91040" y="33919"/>
                    <a:pt x="91202" y="22842"/>
                  </a:cubicBezTo>
                  <a:cubicBezTo>
                    <a:pt x="91284" y="19177"/>
                    <a:pt x="90225" y="17466"/>
                    <a:pt x="86234" y="17711"/>
                  </a:cubicBezTo>
                  <a:cubicBezTo>
                    <a:pt x="81184" y="18036"/>
                    <a:pt x="76134" y="17955"/>
                    <a:pt x="71166" y="17711"/>
                  </a:cubicBezTo>
                  <a:cubicBezTo>
                    <a:pt x="67094" y="17466"/>
                    <a:pt x="65790" y="18932"/>
                    <a:pt x="65872" y="23005"/>
                  </a:cubicBezTo>
                  <a:cubicBezTo>
                    <a:pt x="66035" y="35059"/>
                    <a:pt x="65953" y="47032"/>
                    <a:pt x="65953" y="59087"/>
                  </a:cubicBezTo>
                  <a:cubicBezTo>
                    <a:pt x="65953" y="64625"/>
                    <a:pt x="64161" y="66336"/>
                    <a:pt x="58623" y="66336"/>
                  </a:cubicBezTo>
                  <a:cubicBezTo>
                    <a:pt x="46894" y="66417"/>
                    <a:pt x="35247" y="66336"/>
                    <a:pt x="23518" y="66336"/>
                  </a:cubicBezTo>
                  <a:cubicBezTo>
                    <a:pt x="21808" y="66336"/>
                    <a:pt x="20098" y="66336"/>
                    <a:pt x="18061" y="66336"/>
                  </a:cubicBezTo>
                  <a:cubicBezTo>
                    <a:pt x="17980" y="74725"/>
                    <a:pt x="17980" y="82625"/>
                    <a:pt x="17980" y="91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9A2EC185-2344-43B5-A914-E1A75347066C}"/>
                </a:ext>
              </a:extLst>
            </p:cNvPr>
            <p:cNvSpPr/>
            <p:nvPr/>
          </p:nvSpPr>
          <p:spPr>
            <a:xfrm>
              <a:off x="-2104294" y="3442285"/>
              <a:ext cx="298359" cy="110504"/>
            </a:xfrm>
            <a:custGeom>
              <a:avLst/>
              <a:gdLst>
                <a:gd name="connsiteX0" fmla="*/ 15231 w 219912"/>
                <a:gd name="connsiteY0" fmla="*/ 77559 h 81448"/>
                <a:gd name="connsiteX1" fmla="*/ 6109 w 219912"/>
                <a:gd name="connsiteY1" fmla="*/ 72835 h 81448"/>
                <a:gd name="connsiteX2" fmla="*/ 111422 w 219912"/>
                <a:gd name="connsiteY2" fmla="*/ 6128 h 81448"/>
                <a:gd name="connsiteX3" fmla="*/ 221052 w 219912"/>
                <a:gd name="connsiteY3" fmla="*/ 72672 h 81448"/>
                <a:gd name="connsiteX4" fmla="*/ 211686 w 219912"/>
                <a:gd name="connsiteY4" fmla="*/ 77478 h 81448"/>
                <a:gd name="connsiteX5" fmla="*/ 113295 w 219912"/>
                <a:gd name="connsiteY5" fmla="*/ 17857 h 81448"/>
                <a:gd name="connsiteX6" fmla="*/ 15231 w 219912"/>
                <a:gd name="connsiteY6" fmla="*/ 7755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912" h="81448">
                  <a:moveTo>
                    <a:pt x="15231" y="77559"/>
                  </a:moveTo>
                  <a:cubicBezTo>
                    <a:pt x="11973" y="75930"/>
                    <a:pt x="9041" y="74383"/>
                    <a:pt x="6109" y="72835"/>
                  </a:cubicBezTo>
                  <a:cubicBezTo>
                    <a:pt x="20036" y="40744"/>
                    <a:pt x="59784" y="7024"/>
                    <a:pt x="111422" y="6128"/>
                  </a:cubicBezTo>
                  <a:cubicBezTo>
                    <a:pt x="160617" y="5232"/>
                    <a:pt x="203459" y="34961"/>
                    <a:pt x="221052" y="72672"/>
                  </a:cubicBezTo>
                  <a:cubicBezTo>
                    <a:pt x="217957" y="74220"/>
                    <a:pt x="214944" y="75849"/>
                    <a:pt x="211686" y="77478"/>
                  </a:cubicBezTo>
                  <a:cubicBezTo>
                    <a:pt x="189613" y="39522"/>
                    <a:pt x="157685" y="17776"/>
                    <a:pt x="113295" y="17857"/>
                  </a:cubicBezTo>
                  <a:cubicBezTo>
                    <a:pt x="69150" y="17857"/>
                    <a:pt x="37385" y="39522"/>
                    <a:pt x="15231" y="77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BCCE9151-0C6F-4762-8867-A4889F6DA4D2}"/>
                </a:ext>
              </a:extLst>
            </p:cNvPr>
            <p:cNvSpPr/>
            <p:nvPr/>
          </p:nvSpPr>
          <p:spPr>
            <a:xfrm>
              <a:off x="-2088162" y="3409634"/>
              <a:ext cx="254159" cy="66302"/>
            </a:xfrm>
            <a:custGeom>
              <a:avLst/>
              <a:gdLst>
                <a:gd name="connsiteX0" fmla="*/ 182934 w 187332"/>
                <a:gd name="connsiteY0" fmla="*/ 31090 h 48869"/>
                <a:gd name="connsiteX1" fmla="*/ 177070 w 187332"/>
                <a:gd name="connsiteY1" fmla="*/ 39723 h 48869"/>
                <a:gd name="connsiteX2" fmla="*/ 12869 w 187332"/>
                <a:gd name="connsiteY2" fmla="*/ 50067 h 48869"/>
                <a:gd name="connsiteX3" fmla="*/ 6109 w 187332"/>
                <a:gd name="connsiteY3" fmla="*/ 42574 h 48869"/>
                <a:gd name="connsiteX4" fmla="*/ 182934 w 187332"/>
                <a:gd name="connsiteY4" fmla="*/ 31090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32" h="48869">
                  <a:moveTo>
                    <a:pt x="182934" y="31090"/>
                  </a:moveTo>
                  <a:cubicBezTo>
                    <a:pt x="180898" y="34103"/>
                    <a:pt x="179025" y="36872"/>
                    <a:pt x="177070" y="39723"/>
                  </a:cubicBezTo>
                  <a:cubicBezTo>
                    <a:pt x="120137" y="6573"/>
                    <a:pt x="65648" y="9832"/>
                    <a:pt x="12869" y="50067"/>
                  </a:cubicBezTo>
                  <a:cubicBezTo>
                    <a:pt x="10751" y="47787"/>
                    <a:pt x="8471" y="45180"/>
                    <a:pt x="6109" y="42574"/>
                  </a:cubicBezTo>
                  <a:cubicBezTo>
                    <a:pt x="47566" y="2746"/>
                    <a:pt x="124128" y="-9309"/>
                    <a:pt x="182934" y="31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5DD43E61-B94C-4198-A8C5-D19FF58349BE}"/>
                </a:ext>
              </a:extLst>
            </p:cNvPr>
            <p:cNvSpPr/>
            <p:nvPr/>
          </p:nvSpPr>
          <p:spPr>
            <a:xfrm>
              <a:off x="-2046060" y="3732052"/>
              <a:ext cx="187856" cy="44202"/>
            </a:xfrm>
            <a:custGeom>
              <a:avLst/>
              <a:gdLst>
                <a:gd name="connsiteX0" fmla="*/ 129341 w 138463"/>
                <a:gd name="connsiteY0" fmla="*/ 6109 h 32579"/>
                <a:gd name="connsiteX1" fmla="*/ 135042 w 138463"/>
                <a:gd name="connsiteY1" fmla="*/ 14987 h 32579"/>
                <a:gd name="connsiteX2" fmla="*/ 6109 w 138463"/>
                <a:gd name="connsiteY2" fmla="*/ 15149 h 32579"/>
                <a:gd name="connsiteX3" fmla="*/ 11810 w 138463"/>
                <a:gd name="connsiteY3" fmla="*/ 6190 h 32579"/>
                <a:gd name="connsiteX4" fmla="*/ 70535 w 138463"/>
                <a:gd name="connsiteY4" fmla="*/ 23213 h 32579"/>
                <a:gd name="connsiteX5" fmla="*/ 129341 w 138463"/>
                <a:gd name="connsiteY5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463" h="32579">
                  <a:moveTo>
                    <a:pt x="129341" y="6109"/>
                  </a:moveTo>
                  <a:cubicBezTo>
                    <a:pt x="131459" y="9367"/>
                    <a:pt x="133250" y="12217"/>
                    <a:pt x="135042" y="14987"/>
                  </a:cubicBezTo>
                  <a:cubicBezTo>
                    <a:pt x="100997" y="40073"/>
                    <a:pt x="42842" y="41376"/>
                    <a:pt x="6109" y="15149"/>
                  </a:cubicBezTo>
                  <a:cubicBezTo>
                    <a:pt x="7901" y="12380"/>
                    <a:pt x="9692" y="9529"/>
                    <a:pt x="11810" y="6190"/>
                  </a:cubicBezTo>
                  <a:cubicBezTo>
                    <a:pt x="29973" y="17267"/>
                    <a:pt x="49521" y="23213"/>
                    <a:pt x="70535" y="23213"/>
                  </a:cubicBezTo>
                  <a:cubicBezTo>
                    <a:pt x="91386" y="23131"/>
                    <a:pt x="110771" y="17430"/>
                    <a:pt x="12934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B945EC1B-66C5-4855-B880-570734AC2667}"/>
                </a:ext>
              </a:extLst>
            </p:cNvPr>
            <p:cNvSpPr/>
            <p:nvPr/>
          </p:nvSpPr>
          <p:spPr>
            <a:xfrm>
              <a:off x="-1983142" y="3777909"/>
              <a:ext cx="99453" cy="33151"/>
            </a:xfrm>
            <a:custGeom>
              <a:avLst/>
              <a:gdLst>
                <a:gd name="connsiteX0" fmla="*/ 74170 w 73304"/>
                <a:gd name="connsiteY0" fmla="*/ 16291 h 24434"/>
                <a:gd name="connsiteX1" fmla="*/ 52912 w 73304"/>
                <a:gd name="connsiteY1" fmla="*/ 21992 h 24434"/>
                <a:gd name="connsiteX2" fmla="*/ 11780 w 73304"/>
                <a:gd name="connsiteY2" fmla="*/ 24273 h 24434"/>
                <a:gd name="connsiteX3" fmla="*/ 6486 w 73304"/>
                <a:gd name="connsiteY3" fmla="*/ 17594 h 24434"/>
                <a:gd name="connsiteX4" fmla="*/ 7138 w 73304"/>
                <a:gd name="connsiteY4" fmla="*/ 13033 h 24434"/>
                <a:gd name="connsiteX5" fmla="*/ 10559 w 73304"/>
                <a:gd name="connsiteY5" fmla="*/ 12870 h 24434"/>
                <a:gd name="connsiteX6" fmla="*/ 66677 w 73304"/>
                <a:gd name="connsiteY6" fmla="*/ 6517 h 24434"/>
                <a:gd name="connsiteX7" fmla="*/ 71727 w 73304"/>
                <a:gd name="connsiteY7" fmla="*/ 8879 h 24434"/>
                <a:gd name="connsiteX8" fmla="*/ 74170 w 73304"/>
                <a:gd name="connsiteY8" fmla="*/ 16291 h 2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04" h="24434">
                  <a:moveTo>
                    <a:pt x="74170" y="16291"/>
                  </a:moveTo>
                  <a:cubicBezTo>
                    <a:pt x="66840" y="18327"/>
                    <a:pt x="59998" y="20771"/>
                    <a:pt x="52912" y="21992"/>
                  </a:cubicBezTo>
                  <a:cubicBezTo>
                    <a:pt x="39310" y="24436"/>
                    <a:pt x="25627" y="26146"/>
                    <a:pt x="11780" y="24273"/>
                  </a:cubicBezTo>
                  <a:cubicBezTo>
                    <a:pt x="5672" y="23459"/>
                    <a:pt x="5672" y="23784"/>
                    <a:pt x="6486" y="17594"/>
                  </a:cubicBezTo>
                  <a:cubicBezTo>
                    <a:pt x="6649" y="16128"/>
                    <a:pt x="6893" y="14743"/>
                    <a:pt x="7138" y="13033"/>
                  </a:cubicBezTo>
                  <a:cubicBezTo>
                    <a:pt x="8359" y="12952"/>
                    <a:pt x="9500" y="12789"/>
                    <a:pt x="10559" y="12870"/>
                  </a:cubicBezTo>
                  <a:cubicBezTo>
                    <a:pt x="29781" y="14988"/>
                    <a:pt x="48432" y="12463"/>
                    <a:pt x="66677" y="6517"/>
                  </a:cubicBezTo>
                  <a:cubicBezTo>
                    <a:pt x="69528" y="5621"/>
                    <a:pt x="70912" y="6110"/>
                    <a:pt x="71727" y="8879"/>
                  </a:cubicBezTo>
                  <a:cubicBezTo>
                    <a:pt x="72378" y="11160"/>
                    <a:pt x="73193" y="13277"/>
                    <a:pt x="74170" y="16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7060EF72-BD07-4746-BBC9-DDF969C22650}"/>
                </a:ext>
              </a:extLst>
            </p:cNvPr>
            <p:cNvSpPr/>
            <p:nvPr/>
          </p:nvSpPr>
          <p:spPr>
            <a:xfrm>
              <a:off x="-2114681" y="3473252"/>
              <a:ext cx="33151" cy="33151"/>
            </a:xfrm>
            <a:custGeom>
              <a:avLst/>
              <a:gdLst>
                <a:gd name="connsiteX0" fmla="*/ 22398 w 24434"/>
                <a:gd name="connsiteY0" fmla="*/ 13846 h 24434"/>
                <a:gd name="connsiteX1" fmla="*/ 14987 w 24434"/>
                <a:gd name="connsiteY1" fmla="*/ 22561 h 24434"/>
                <a:gd name="connsiteX2" fmla="*/ 6109 w 24434"/>
                <a:gd name="connsiteY2" fmla="*/ 15638 h 24434"/>
                <a:gd name="connsiteX3" fmla="*/ 14172 w 24434"/>
                <a:gd name="connsiteY3" fmla="*/ 6109 h 24434"/>
                <a:gd name="connsiteX4" fmla="*/ 22398 w 24434"/>
                <a:gd name="connsiteY4" fmla="*/ 13846 h 2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4" h="24434">
                  <a:moveTo>
                    <a:pt x="22398" y="13846"/>
                  </a:moveTo>
                  <a:cubicBezTo>
                    <a:pt x="19711" y="16942"/>
                    <a:pt x="17512" y="19629"/>
                    <a:pt x="14987" y="22561"/>
                  </a:cubicBezTo>
                  <a:cubicBezTo>
                    <a:pt x="11973" y="20199"/>
                    <a:pt x="9204" y="18082"/>
                    <a:pt x="6109" y="15638"/>
                  </a:cubicBezTo>
                  <a:cubicBezTo>
                    <a:pt x="8878" y="12380"/>
                    <a:pt x="11321" y="9448"/>
                    <a:pt x="14172" y="6109"/>
                  </a:cubicBezTo>
                  <a:cubicBezTo>
                    <a:pt x="17104" y="8878"/>
                    <a:pt x="19711" y="11322"/>
                    <a:pt x="22398" y="13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9D8311D-2482-4741-B16D-76815DDB507C}"/>
              </a:ext>
            </a:extLst>
          </p:cNvPr>
          <p:cNvGrpSpPr/>
          <p:nvPr/>
        </p:nvGrpSpPr>
        <p:grpSpPr>
          <a:xfrm>
            <a:off x="3250584" y="2809680"/>
            <a:ext cx="724759" cy="725039"/>
            <a:chOff x="12353088" y="2340663"/>
            <a:chExt cx="857250" cy="857579"/>
          </a:xfrm>
          <a:solidFill>
            <a:srgbClr val="3597A1"/>
          </a:solidFill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FF44CBBC-1F58-463B-AFF3-E7234EC01F08}"/>
                </a:ext>
              </a:extLst>
            </p:cNvPr>
            <p:cNvSpPr/>
            <p:nvPr/>
          </p:nvSpPr>
          <p:spPr>
            <a:xfrm>
              <a:off x="12353088" y="2340992"/>
              <a:ext cx="857250" cy="857250"/>
            </a:xfrm>
            <a:custGeom>
              <a:avLst/>
              <a:gdLst>
                <a:gd name="connsiteX0" fmla="*/ 335534 w 857250"/>
                <a:gd name="connsiteY0" fmla="*/ 390472 h 857250"/>
                <a:gd name="connsiteX1" fmla="*/ 336011 w 857250"/>
                <a:gd name="connsiteY1" fmla="*/ 455528 h 857250"/>
                <a:gd name="connsiteX2" fmla="*/ 345059 w 857250"/>
                <a:gd name="connsiteY2" fmla="*/ 482388 h 857250"/>
                <a:gd name="connsiteX3" fmla="*/ 365443 w 857250"/>
                <a:gd name="connsiteY3" fmla="*/ 538491 h 857250"/>
                <a:gd name="connsiteX4" fmla="*/ 387541 w 857250"/>
                <a:gd name="connsiteY4" fmla="*/ 529537 h 857250"/>
                <a:gd name="connsiteX5" fmla="*/ 390208 w 857250"/>
                <a:gd name="connsiteY5" fmla="*/ 523441 h 857250"/>
                <a:gd name="connsiteX6" fmla="*/ 391446 w 857250"/>
                <a:gd name="connsiteY6" fmla="*/ 464291 h 857250"/>
                <a:gd name="connsiteX7" fmla="*/ 468694 w 857250"/>
                <a:gd name="connsiteY7" fmla="*/ 256074 h 857250"/>
                <a:gd name="connsiteX8" fmla="*/ 473456 w 857250"/>
                <a:gd name="connsiteY8" fmla="*/ 244930 h 857250"/>
                <a:gd name="connsiteX9" fmla="*/ 527654 w 857250"/>
                <a:gd name="connsiteY9" fmla="*/ 199020 h 857250"/>
                <a:gd name="connsiteX10" fmla="*/ 606330 w 857250"/>
                <a:gd name="connsiteY10" fmla="*/ 198924 h 857250"/>
                <a:gd name="connsiteX11" fmla="*/ 614522 w 857250"/>
                <a:gd name="connsiteY11" fmla="*/ 194352 h 857250"/>
                <a:gd name="connsiteX12" fmla="*/ 632905 w 857250"/>
                <a:gd name="connsiteY12" fmla="*/ 176064 h 857250"/>
                <a:gd name="connsiteX13" fmla="*/ 637382 w 857250"/>
                <a:gd name="connsiteY13" fmla="*/ 168540 h 857250"/>
                <a:gd name="connsiteX14" fmla="*/ 637382 w 857250"/>
                <a:gd name="connsiteY14" fmla="*/ 165111 h 857250"/>
                <a:gd name="connsiteX15" fmla="*/ 650145 w 857250"/>
                <a:gd name="connsiteY15" fmla="*/ 122820 h 857250"/>
                <a:gd name="connsiteX16" fmla="*/ 664338 w 857250"/>
                <a:gd name="connsiteY16" fmla="*/ 81576 h 857250"/>
                <a:gd name="connsiteX17" fmla="*/ 664623 w 857250"/>
                <a:gd name="connsiteY17" fmla="*/ 37761 h 857250"/>
                <a:gd name="connsiteX18" fmla="*/ 695389 w 857250"/>
                <a:gd name="connsiteY18" fmla="*/ 7186 h 857250"/>
                <a:gd name="connsiteX19" fmla="*/ 719106 w 857250"/>
                <a:gd name="connsiteY19" fmla="*/ 7186 h 857250"/>
                <a:gd name="connsiteX20" fmla="*/ 746919 w 857250"/>
                <a:gd name="connsiteY20" fmla="*/ 34999 h 857250"/>
                <a:gd name="connsiteX21" fmla="*/ 746919 w 857250"/>
                <a:gd name="connsiteY21" fmla="*/ 74623 h 857250"/>
                <a:gd name="connsiteX22" fmla="*/ 770351 w 857250"/>
                <a:gd name="connsiteY22" fmla="*/ 134535 h 857250"/>
                <a:gd name="connsiteX23" fmla="*/ 774256 w 857250"/>
                <a:gd name="connsiteY23" fmla="*/ 144156 h 857250"/>
                <a:gd name="connsiteX24" fmla="*/ 774351 w 857250"/>
                <a:gd name="connsiteY24" fmla="*/ 168540 h 857250"/>
                <a:gd name="connsiteX25" fmla="*/ 778828 w 857250"/>
                <a:gd name="connsiteY25" fmla="*/ 176064 h 857250"/>
                <a:gd name="connsiteX26" fmla="*/ 801974 w 857250"/>
                <a:gd name="connsiteY26" fmla="*/ 215022 h 857250"/>
                <a:gd name="connsiteX27" fmla="*/ 801974 w 857250"/>
                <a:gd name="connsiteY27" fmla="*/ 381328 h 857250"/>
                <a:gd name="connsiteX28" fmla="*/ 801974 w 857250"/>
                <a:gd name="connsiteY28" fmla="*/ 389710 h 857250"/>
                <a:gd name="connsiteX29" fmla="*/ 808451 w 857250"/>
                <a:gd name="connsiteY29" fmla="*/ 391329 h 857250"/>
                <a:gd name="connsiteX30" fmla="*/ 828930 w 857250"/>
                <a:gd name="connsiteY30" fmla="*/ 415713 h 857250"/>
                <a:gd name="connsiteX31" fmla="*/ 828930 w 857250"/>
                <a:gd name="connsiteY31" fmla="*/ 447051 h 857250"/>
                <a:gd name="connsiteX32" fmla="*/ 802069 w 857250"/>
                <a:gd name="connsiteY32" fmla="*/ 473625 h 857250"/>
                <a:gd name="connsiteX33" fmla="*/ 802069 w 857250"/>
                <a:gd name="connsiteY33" fmla="*/ 527061 h 857250"/>
                <a:gd name="connsiteX34" fmla="*/ 719964 w 857250"/>
                <a:gd name="connsiteY34" fmla="*/ 527061 h 857250"/>
                <a:gd name="connsiteX35" fmla="*/ 719964 w 857250"/>
                <a:gd name="connsiteY35" fmla="*/ 473435 h 857250"/>
                <a:gd name="connsiteX36" fmla="*/ 692341 w 857250"/>
                <a:gd name="connsiteY36" fmla="*/ 473435 h 857250"/>
                <a:gd name="connsiteX37" fmla="*/ 692341 w 857250"/>
                <a:gd name="connsiteY37" fmla="*/ 527156 h 857250"/>
                <a:gd name="connsiteX38" fmla="*/ 610331 w 857250"/>
                <a:gd name="connsiteY38" fmla="*/ 527156 h 857250"/>
                <a:gd name="connsiteX39" fmla="*/ 610331 w 857250"/>
                <a:gd name="connsiteY39" fmla="*/ 473721 h 857250"/>
                <a:gd name="connsiteX40" fmla="*/ 603663 w 857250"/>
                <a:gd name="connsiteY40" fmla="*/ 471911 h 857250"/>
                <a:gd name="connsiteX41" fmla="*/ 582613 w 857250"/>
                <a:gd name="connsiteY41" fmla="*/ 445050 h 857250"/>
                <a:gd name="connsiteX42" fmla="*/ 582613 w 857250"/>
                <a:gd name="connsiteY42" fmla="*/ 417904 h 857250"/>
                <a:gd name="connsiteX43" fmla="*/ 604044 w 857250"/>
                <a:gd name="connsiteY43" fmla="*/ 391425 h 857250"/>
                <a:gd name="connsiteX44" fmla="*/ 610045 w 857250"/>
                <a:gd name="connsiteY44" fmla="*/ 384186 h 857250"/>
                <a:gd name="connsiteX45" fmla="*/ 609950 w 857250"/>
                <a:gd name="connsiteY45" fmla="*/ 346181 h 857250"/>
                <a:gd name="connsiteX46" fmla="*/ 574326 w 857250"/>
                <a:gd name="connsiteY46" fmla="*/ 376756 h 857250"/>
                <a:gd name="connsiteX47" fmla="*/ 527844 w 857250"/>
                <a:gd name="connsiteY47" fmla="*/ 497438 h 857250"/>
                <a:gd name="connsiteX48" fmla="*/ 527749 w 857250"/>
                <a:gd name="connsiteY48" fmla="*/ 576114 h 857250"/>
                <a:gd name="connsiteX49" fmla="*/ 528130 w 857250"/>
                <a:gd name="connsiteY49" fmla="*/ 582306 h 857250"/>
                <a:gd name="connsiteX50" fmla="*/ 537369 w 857250"/>
                <a:gd name="connsiteY50" fmla="*/ 582306 h 857250"/>
                <a:gd name="connsiteX51" fmla="*/ 797211 w 857250"/>
                <a:gd name="connsiteY51" fmla="*/ 582306 h 857250"/>
                <a:gd name="connsiteX52" fmla="*/ 829215 w 857250"/>
                <a:gd name="connsiteY52" fmla="*/ 614310 h 857250"/>
                <a:gd name="connsiteX53" fmla="*/ 829215 w 857250"/>
                <a:gd name="connsiteY53" fmla="*/ 633836 h 857250"/>
                <a:gd name="connsiteX54" fmla="*/ 798640 w 857250"/>
                <a:gd name="connsiteY54" fmla="*/ 664411 h 857250"/>
                <a:gd name="connsiteX55" fmla="*/ 536703 w 857250"/>
                <a:gd name="connsiteY55" fmla="*/ 664411 h 857250"/>
                <a:gd name="connsiteX56" fmla="*/ 527749 w 857250"/>
                <a:gd name="connsiteY56" fmla="*/ 664411 h 857250"/>
                <a:gd name="connsiteX57" fmla="*/ 527844 w 857250"/>
                <a:gd name="connsiteY57" fmla="*/ 691462 h 857250"/>
                <a:gd name="connsiteX58" fmla="*/ 530035 w 857250"/>
                <a:gd name="connsiteY58" fmla="*/ 695272 h 857250"/>
                <a:gd name="connsiteX59" fmla="*/ 554990 w 857250"/>
                <a:gd name="connsiteY59" fmla="*/ 742230 h 857250"/>
                <a:gd name="connsiteX60" fmla="*/ 555372 w 857250"/>
                <a:gd name="connsiteY60" fmla="*/ 746612 h 857250"/>
                <a:gd name="connsiteX61" fmla="*/ 563563 w 857250"/>
                <a:gd name="connsiteY61" fmla="*/ 746612 h 857250"/>
                <a:gd name="connsiteX62" fmla="*/ 759302 w 857250"/>
                <a:gd name="connsiteY62" fmla="*/ 746707 h 857250"/>
                <a:gd name="connsiteX63" fmla="*/ 853980 w 857250"/>
                <a:gd name="connsiteY63" fmla="*/ 821764 h 857250"/>
                <a:gd name="connsiteX64" fmla="*/ 857505 w 857250"/>
                <a:gd name="connsiteY64" fmla="*/ 855864 h 857250"/>
                <a:gd name="connsiteX65" fmla="*/ 849313 w 857250"/>
                <a:gd name="connsiteY65" fmla="*/ 856245 h 857250"/>
                <a:gd name="connsiteX66" fmla="*/ 92933 w 857250"/>
                <a:gd name="connsiteY66" fmla="*/ 856245 h 857250"/>
                <a:gd name="connsiteX67" fmla="*/ 7303 w 857250"/>
                <a:gd name="connsiteY67" fmla="*/ 768615 h 857250"/>
                <a:gd name="connsiteX68" fmla="*/ 17209 w 857250"/>
                <a:gd name="connsiteY68" fmla="*/ 729848 h 857250"/>
                <a:gd name="connsiteX69" fmla="*/ 114269 w 857250"/>
                <a:gd name="connsiteY69" fmla="*/ 462576 h 857250"/>
                <a:gd name="connsiteX70" fmla="*/ 116364 w 857250"/>
                <a:gd name="connsiteY70" fmla="*/ 451146 h 857250"/>
                <a:gd name="connsiteX71" fmla="*/ 116459 w 857250"/>
                <a:gd name="connsiteY71" fmla="*/ 398283 h 857250"/>
                <a:gd name="connsiteX72" fmla="*/ 116459 w 857250"/>
                <a:gd name="connsiteY72" fmla="*/ 390567 h 857250"/>
                <a:gd name="connsiteX73" fmla="*/ 102743 w 857250"/>
                <a:gd name="connsiteY73" fmla="*/ 390567 h 857250"/>
                <a:gd name="connsiteX74" fmla="*/ 61596 w 857250"/>
                <a:gd name="connsiteY74" fmla="*/ 349419 h 857250"/>
                <a:gd name="connsiteX75" fmla="*/ 102648 w 857250"/>
                <a:gd name="connsiteY75" fmla="*/ 308938 h 857250"/>
                <a:gd name="connsiteX76" fmla="*/ 349250 w 857250"/>
                <a:gd name="connsiteY76" fmla="*/ 308938 h 857250"/>
                <a:gd name="connsiteX77" fmla="*/ 390398 w 857250"/>
                <a:gd name="connsiteY77" fmla="*/ 349705 h 857250"/>
                <a:gd name="connsiteX78" fmla="*/ 348489 w 857250"/>
                <a:gd name="connsiteY78" fmla="*/ 390663 h 857250"/>
                <a:gd name="connsiteX79" fmla="*/ 335534 w 857250"/>
                <a:gd name="connsiteY79" fmla="*/ 390472 h 857250"/>
                <a:gd name="connsiteX80" fmla="*/ 383826 w 857250"/>
                <a:gd name="connsiteY80" fmla="*/ 670317 h 857250"/>
                <a:gd name="connsiteX81" fmla="*/ 382779 w 857250"/>
                <a:gd name="connsiteY81" fmla="*/ 666888 h 857250"/>
                <a:gd name="connsiteX82" fmla="*/ 312865 w 857250"/>
                <a:gd name="connsiteY82" fmla="*/ 474102 h 857250"/>
                <a:gd name="connsiteX83" fmla="*/ 308483 w 857250"/>
                <a:gd name="connsiteY83" fmla="*/ 449813 h 857250"/>
                <a:gd name="connsiteX84" fmla="*/ 308388 w 857250"/>
                <a:gd name="connsiteY84" fmla="*/ 397616 h 857250"/>
                <a:gd name="connsiteX85" fmla="*/ 300864 w 857250"/>
                <a:gd name="connsiteY85" fmla="*/ 390282 h 857250"/>
                <a:gd name="connsiteX86" fmla="*/ 206852 w 857250"/>
                <a:gd name="connsiteY86" fmla="*/ 390377 h 857250"/>
                <a:gd name="connsiteX87" fmla="*/ 199137 w 857250"/>
                <a:gd name="connsiteY87" fmla="*/ 389996 h 857250"/>
                <a:gd name="connsiteX88" fmla="*/ 199137 w 857250"/>
                <a:gd name="connsiteY88" fmla="*/ 363326 h 857250"/>
                <a:gd name="connsiteX89" fmla="*/ 207995 w 857250"/>
                <a:gd name="connsiteY89" fmla="*/ 363326 h 857250"/>
                <a:gd name="connsiteX90" fmla="*/ 346583 w 857250"/>
                <a:gd name="connsiteY90" fmla="*/ 363326 h 857250"/>
                <a:gd name="connsiteX91" fmla="*/ 362871 w 857250"/>
                <a:gd name="connsiteY91" fmla="*/ 349800 h 857250"/>
                <a:gd name="connsiteX92" fmla="*/ 346488 w 857250"/>
                <a:gd name="connsiteY92" fmla="*/ 335703 h 857250"/>
                <a:gd name="connsiteX93" fmla="*/ 345059 w 857250"/>
                <a:gd name="connsiteY93" fmla="*/ 335703 h 857250"/>
                <a:gd name="connsiteX94" fmla="*/ 106839 w 857250"/>
                <a:gd name="connsiteY94" fmla="*/ 335703 h 857250"/>
                <a:gd name="connsiteX95" fmla="*/ 99219 w 857250"/>
                <a:gd name="connsiteY95" fmla="*/ 336275 h 857250"/>
                <a:gd name="connsiteX96" fmla="*/ 89313 w 857250"/>
                <a:gd name="connsiteY96" fmla="*/ 352848 h 857250"/>
                <a:gd name="connsiteX97" fmla="*/ 104648 w 857250"/>
                <a:gd name="connsiteY97" fmla="*/ 363231 h 857250"/>
                <a:gd name="connsiteX98" fmla="*/ 163132 w 857250"/>
                <a:gd name="connsiteY98" fmla="*/ 363326 h 857250"/>
                <a:gd name="connsiteX99" fmla="*/ 170276 w 857250"/>
                <a:gd name="connsiteY99" fmla="*/ 363612 h 857250"/>
                <a:gd name="connsiteX100" fmla="*/ 170276 w 857250"/>
                <a:gd name="connsiteY100" fmla="*/ 390663 h 857250"/>
                <a:gd name="connsiteX101" fmla="*/ 144177 w 857250"/>
                <a:gd name="connsiteY101" fmla="*/ 390663 h 857250"/>
                <a:gd name="connsiteX102" fmla="*/ 144177 w 857250"/>
                <a:gd name="connsiteY102" fmla="*/ 418285 h 857250"/>
                <a:gd name="connsiteX103" fmla="*/ 197898 w 857250"/>
                <a:gd name="connsiteY103" fmla="*/ 418285 h 857250"/>
                <a:gd name="connsiteX104" fmla="*/ 197898 w 857250"/>
                <a:gd name="connsiteY104" fmla="*/ 445527 h 857250"/>
                <a:gd name="connsiteX105" fmla="*/ 144749 w 857250"/>
                <a:gd name="connsiteY105" fmla="*/ 445527 h 857250"/>
                <a:gd name="connsiteX106" fmla="*/ 140843 w 857250"/>
                <a:gd name="connsiteY106" fmla="*/ 473054 h 857250"/>
                <a:gd name="connsiteX107" fmla="*/ 170371 w 857250"/>
                <a:gd name="connsiteY107" fmla="*/ 473054 h 857250"/>
                <a:gd name="connsiteX108" fmla="*/ 170371 w 857250"/>
                <a:gd name="connsiteY108" fmla="*/ 500105 h 857250"/>
                <a:gd name="connsiteX109" fmla="*/ 134652 w 857250"/>
                <a:gd name="connsiteY109" fmla="*/ 500200 h 857250"/>
                <a:gd name="connsiteX110" fmla="*/ 128937 w 857250"/>
                <a:gd name="connsiteY110" fmla="*/ 502486 h 857250"/>
                <a:gd name="connsiteX111" fmla="*/ 119507 w 857250"/>
                <a:gd name="connsiteY111" fmla="*/ 527918 h 857250"/>
                <a:gd name="connsiteX112" fmla="*/ 197993 w 857250"/>
                <a:gd name="connsiteY112" fmla="*/ 527918 h 857250"/>
                <a:gd name="connsiteX113" fmla="*/ 197993 w 857250"/>
                <a:gd name="connsiteY113" fmla="*/ 554778 h 857250"/>
                <a:gd name="connsiteX114" fmla="*/ 190088 w 857250"/>
                <a:gd name="connsiteY114" fmla="*/ 554778 h 857250"/>
                <a:gd name="connsiteX115" fmla="*/ 116269 w 857250"/>
                <a:gd name="connsiteY115" fmla="*/ 554683 h 857250"/>
                <a:gd name="connsiteX116" fmla="*/ 107315 w 857250"/>
                <a:gd name="connsiteY116" fmla="*/ 560970 h 857250"/>
                <a:gd name="connsiteX117" fmla="*/ 82646 w 857250"/>
                <a:gd name="connsiteY117" fmla="*/ 628978 h 857250"/>
                <a:gd name="connsiteX118" fmla="*/ 67596 w 857250"/>
                <a:gd name="connsiteY118" fmla="*/ 670221 h 857250"/>
                <a:gd name="connsiteX119" fmla="*/ 72359 w 857250"/>
                <a:gd name="connsiteY119" fmla="*/ 672412 h 857250"/>
                <a:gd name="connsiteX120" fmla="*/ 153321 w 857250"/>
                <a:gd name="connsiteY120" fmla="*/ 669745 h 857250"/>
                <a:gd name="connsiteX121" fmla="*/ 194946 w 857250"/>
                <a:gd name="connsiteY121" fmla="*/ 654315 h 857250"/>
                <a:gd name="connsiteX122" fmla="*/ 294196 w 857250"/>
                <a:gd name="connsiteY122" fmla="*/ 667745 h 857250"/>
                <a:gd name="connsiteX123" fmla="*/ 349631 w 857250"/>
                <a:gd name="connsiteY123" fmla="*/ 678032 h 857250"/>
                <a:gd name="connsiteX124" fmla="*/ 383826 w 857250"/>
                <a:gd name="connsiteY124" fmla="*/ 670317 h 857250"/>
                <a:gd name="connsiteX125" fmla="*/ 394399 w 857250"/>
                <a:gd name="connsiteY125" fmla="*/ 697177 h 857250"/>
                <a:gd name="connsiteX126" fmla="*/ 391446 w 857250"/>
                <a:gd name="connsiteY126" fmla="*/ 697177 h 857250"/>
                <a:gd name="connsiteX127" fmla="*/ 276670 w 857250"/>
                <a:gd name="connsiteY127" fmla="*/ 689938 h 857250"/>
                <a:gd name="connsiteX128" fmla="*/ 176086 w 857250"/>
                <a:gd name="connsiteY128" fmla="*/ 689652 h 857250"/>
                <a:gd name="connsiteX129" fmla="*/ 75978 w 857250"/>
                <a:gd name="connsiteY129" fmla="*/ 701844 h 857250"/>
                <a:gd name="connsiteX130" fmla="*/ 57976 w 857250"/>
                <a:gd name="connsiteY130" fmla="*/ 696701 h 857250"/>
                <a:gd name="connsiteX131" fmla="*/ 35402 w 857250"/>
                <a:gd name="connsiteY131" fmla="*/ 762709 h 857250"/>
                <a:gd name="connsiteX132" fmla="*/ 35973 w 857250"/>
                <a:gd name="connsiteY132" fmla="*/ 785379 h 857250"/>
                <a:gd name="connsiteX133" fmla="*/ 93028 w 857250"/>
                <a:gd name="connsiteY133" fmla="*/ 828813 h 857250"/>
                <a:gd name="connsiteX134" fmla="*/ 359061 w 857250"/>
                <a:gd name="connsiteY134" fmla="*/ 828813 h 857250"/>
                <a:gd name="connsiteX135" fmla="*/ 366014 w 857250"/>
                <a:gd name="connsiteY135" fmla="*/ 828622 h 857250"/>
                <a:gd name="connsiteX136" fmla="*/ 416592 w 857250"/>
                <a:gd name="connsiteY136" fmla="*/ 762995 h 857250"/>
                <a:gd name="connsiteX137" fmla="*/ 394399 w 857250"/>
                <a:gd name="connsiteY137" fmla="*/ 697177 h 857250"/>
                <a:gd name="connsiteX138" fmla="*/ 481553 w 857250"/>
                <a:gd name="connsiteY138" fmla="*/ 285126 h 857250"/>
                <a:gd name="connsiteX139" fmla="*/ 418592 w 857250"/>
                <a:gd name="connsiteY139" fmla="*/ 528585 h 857250"/>
                <a:gd name="connsiteX140" fmla="*/ 472218 w 857250"/>
                <a:gd name="connsiteY140" fmla="*/ 594498 h 857250"/>
                <a:gd name="connsiteX141" fmla="*/ 411258 w 857250"/>
                <a:gd name="connsiteY141" fmla="*/ 664602 h 857250"/>
                <a:gd name="connsiteX142" fmla="*/ 419164 w 857250"/>
                <a:gd name="connsiteY142" fmla="*/ 686604 h 857250"/>
                <a:gd name="connsiteX143" fmla="*/ 427260 w 857250"/>
                <a:gd name="connsiteY143" fmla="*/ 692034 h 857250"/>
                <a:gd name="connsiteX144" fmla="*/ 494126 w 857250"/>
                <a:gd name="connsiteY144" fmla="*/ 691938 h 857250"/>
                <a:gd name="connsiteX145" fmla="*/ 500031 w 857250"/>
                <a:gd name="connsiteY145" fmla="*/ 691367 h 857250"/>
                <a:gd name="connsiteX146" fmla="*/ 500031 w 857250"/>
                <a:gd name="connsiteY146" fmla="*/ 682699 h 857250"/>
                <a:gd name="connsiteX147" fmla="*/ 500126 w 857250"/>
                <a:gd name="connsiteY147" fmla="*/ 504582 h 857250"/>
                <a:gd name="connsiteX148" fmla="*/ 502127 w 857250"/>
                <a:gd name="connsiteY148" fmla="*/ 471244 h 857250"/>
                <a:gd name="connsiteX149" fmla="*/ 604806 w 857250"/>
                <a:gd name="connsiteY149" fmla="*/ 317034 h 857250"/>
                <a:gd name="connsiteX150" fmla="*/ 609855 w 857250"/>
                <a:gd name="connsiteY150" fmla="*/ 308176 h 857250"/>
                <a:gd name="connsiteX151" fmla="*/ 609759 w 857250"/>
                <a:gd name="connsiteY151" fmla="*/ 233024 h 857250"/>
                <a:gd name="connsiteX152" fmla="*/ 609378 w 857250"/>
                <a:gd name="connsiteY152" fmla="*/ 226547 h 857250"/>
                <a:gd name="connsiteX153" fmla="*/ 576041 w 857250"/>
                <a:gd name="connsiteY153" fmla="*/ 226547 h 857250"/>
                <a:gd name="connsiteX154" fmla="*/ 556800 w 857250"/>
                <a:gd name="connsiteY154" fmla="*/ 299889 h 857250"/>
                <a:gd name="connsiteX155" fmla="*/ 481553 w 857250"/>
                <a:gd name="connsiteY155" fmla="*/ 285126 h 857250"/>
                <a:gd name="connsiteX156" fmla="*/ 827215 w 857250"/>
                <a:gd name="connsiteY156" fmla="*/ 828241 h 857250"/>
                <a:gd name="connsiteX157" fmla="*/ 825310 w 857250"/>
                <a:gd name="connsiteY157" fmla="*/ 821002 h 857250"/>
                <a:gd name="connsiteX158" fmla="*/ 756921 w 857250"/>
                <a:gd name="connsiteY158" fmla="*/ 774044 h 857250"/>
                <a:gd name="connsiteX159" fmla="*/ 453264 w 857250"/>
                <a:gd name="connsiteY159" fmla="*/ 774044 h 857250"/>
                <a:gd name="connsiteX160" fmla="*/ 445263 w 857250"/>
                <a:gd name="connsiteY160" fmla="*/ 774044 h 857250"/>
                <a:gd name="connsiteX161" fmla="*/ 423926 w 857250"/>
                <a:gd name="connsiteY161" fmla="*/ 828241 h 857250"/>
                <a:gd name="connsiteX162" fmla="*/ 827215 w 857250"/>
                <a:gd name="connsiteY162" fmla="*/ 828241 h 857250"/>
                <a:gd name="connsiteX163" fmla="*/ 773589 w 857250"/>
                <a:gd name="connsiteY163" fmla="*/ 389996 h 857250"/>
                <a:gd name="connsiteX164" fmla="*/ 773589 w 857250"/>
                <a:gd name="connsiteY164" fmla="*/ 254265 h 857250"/>
                <a:gd name="connsiteX165" fmla="*/ 637858 w 857250"/>
                <a:gd name="connsiteY165" fmla="*/ 254265 h 857250"/>
                <a:gd name="connsiteX166" fmla="*/ 637858 w 857250"/>
                <a:gd name="connsiteY166" fmla="*/ 389996 h 857250"/>
                <a:gd name="connsiteX167" fmla="*/ 773589 w 857250"/>
                <a:gd name="connsiteY167" fmla="*/ 389996 h 857250"/>
                <a:gd name="connsiteX168" fmla="*/ 801212 w 857250"/>
                <a:gd name="connsiteY168" fmla="*/ 610309 h 857250"/>
                <a:gd name="connsiteX169" fmla="*/ 527844 w 857250"/>
                <a:gd name="connsiteY169" fmla="*/ 610309 h 857250"/>
                <a:gd name="connsiteX170" fmla="*/ 527844 w 857250"/>
                <a:gd name="connsiteY170" fmla="*/ 636598 h 857250"/>
                <a:gd name="connsiteX171" fmla="*/ 801212 w 857250"/>
                <a:gd name="connsiteY171" fmla="*/ 636598 h 857250"/>
                <a:gd name="connsiteX172" fmla="*/ 801212 w 857250"/>
                <a:gd name="connsiteY172" fmla="*/ 610309 h 857250"/>
                <a:gd name="connsiteX173" fmla="*/ 691770 w 857250"/>
                <a:gd name="connsiteY173" fmla="*/ 34999 h 857250"/>
                <a:gd name="connsiteX174" fmla="*/ 691674 w 857250"/>
                <a:gd name="connsiteY174" fmla="*/ 81386 h 857250"/>
                <a:gd name="connsiteX175" fmla="*/ 671005 w 857250"/>
                <a:gd name="connsiteY175" fmla="*/ 140727 h 857250"/>
                <a:gd name="connsiteX176" fmla="*/ 664718 w 857250"/>
                <a:gd name="connsiteY176" fmla="*/ 170921 h 857250"/>
                <a:gd name="connsiteX177" fmla="*/ 745967 w 857250"/>
                <a:gd name="connsiteY177" fmla="*/ 170921 h 857250"/>
                <a:gd name="connsiteX178" fmla="*/ 738537 w 857250"/>
                <a:gd name="connsiteY178" fmla="*/ 139012 h 857250"/>
                <a:gd name="connsiteX179" fmla="*/ 728346 w 857250"/>
                <a:gd name="connsiteY179" fmla="*/ 120915 h 857250"/>
                <a:gd name="connsiteX180" fmla="*/ 719201 w 857250"/>
                <a:gd name="connsiteY180" fmla="*/ 64527 h 857250"/>
                <a:gd name="connsiteX181" fmla="*/ 719201 w 857250"/>
                <a:gd name="connsiteY181" fmla="*/ 35094 h 857250"/>
                <a:gd name="connsiteX182" fmla="*/ 691770 w 857250"/>
                <a:gd name="connsiteY182" fmla="*/ 34999 h 857250"/>
                <a:gd name="connsiteX183" fmla="*/ 609855 w 857250"/>
                <a:gd name="connsiteY183" fmla="*/ 444860 h 857250"/>
                <a:gd name="connsiteX184" fmla="*/ 801021 w 857250"/>
                <a:gd name="connsiteY184" fmla="*/ 444860 h 857250"/>
                <a:gd name="connsiteX185" fmla="*/ 801021 w 857250"/>
                <a:gd name="connsiteY185" fmla="*/ 418571 h 857250"/>
                <a:gd name="connsiteX186" fmla="*/ 609855 w 857250"/>
                <a:gd name="connsiteY186" fmla="*/ 418571 h 857250"/>
                <a:gd name="connsiteX187" fmla="*/ 609855 w 857250"/>
                <a:gd name="connsiteY187" fmla="*/ 444860 h 857250"/>
                <a:gd name="connsiteX188" fmla="*/ 445072 w 857250"/>
                <a:gd name="connsiteY188" fmla="*/ 593355 h 857250"/>
                <a:gd name="connsiteX189" fmla="*/ 422593 w 857250"/>
                <a:gd name="connsiteY189" fmla="*/ 559541 h 857250"/>
                <a:gd name="connsiteX190" fmla="*/ 380397 w 857250"/>
                <a:gd name="connsiteY190" fmla="*/ 562494 h 857250"/>
                <a:gd name="connsiteX191" fmla="*/ 377159 w 857250"/>
                <a:gd name="connsiteY191" fmla="*/ 571638 h 857250"/>
                <a:gd name="connsiteX192" fmla="*/ 398971 w 857250"/>
                <a:gd name="connsiteY192" fmla="*/ 631645 h 857250"/>
                <a:gd name="connsiteX193" fmla="*/ 407067 w 857250"/>
                <a:gd name="connsiteY193" fmla="*/ 636979 h 857250"/>
                <a:gd name="connsiteX194" fmla="*/ 445072 w 857250"/>
                <a:gd name="connsiteY194" fmla="*/ 593355 h 857250"/>
                <a:gd name="connsiteX195" fmla="*/ 774065 w 857250"/>
                <a:gd name="connsiteY195" fmla="*/ 225785 h 857250"/>
                <a:gd name="connsiteX196" fmla="*/ 774065 w 857250"/>
                <a:gd name="connsiteY196" fmla="*/ 213212 h 857250"/>
                <a:gd name="connsiteX197" fmla="*/ 759492 w 857250"/>
                <a:gd name="connsiteY197" fmla="*/ 198924 h 857250"/>
                <a:gd name="connsiteX198" fmla="*/ 744157 w 857250"/>
                <a:gd name="connsiteY198" fmla="*/ 198829 h 857250"/>
                <a:gd name="connsiteX199" fmla="*/ 652336 w 857250"/>
                <a:gd name="connsiteY199" fmla="*/ 198924 h 857250"/>
                <a:gd name="connsiteX200" fmla="*/ 637667 w 857250"/>
                <a:gd name="connsiteY200" fmla="*/ 209783 h 857250"/>
                <a:gd name="connsiteX201" fmla="*/ 637572 w 857250"/>
                <a:gd name="connsiteY201" fmla="*/ 225690 h 857250"/>
                <a:gd name="connsiteX202" fmla="*/ 774065 w 857250"/>
                <a:gd name="connsiteY202" fmla="*/ 225785 h 857250"/>
                <a:gd name="connsiteX203" fmla="*/ 431165 w 857250"/>
                <a:gd name="connsiteY203" fmla="*/ 719275 h 857250"/>
                <a:gd name="connsiteX204" fmla="*/ 438595 w 857250"/>
                <a:gd name="connsiteY204" fmla="*/ 740325 h 857250"/>
                <a:gd name="connsiteX205" fmla="*/ 447358 w 857250"/>
                <a:gd name="connsiteY205" fmla="*/ 746707 h 857250"/>
                <a:gd name="connsiteX206" fmla="*/ 520415 w 857250"/>
                <a:gd name="connsiteY206" fmla="*/ 746612 h 857250"/>
                <a:gd name="connsiteX207" fmla="*/ 527368 w 857250"/>
                <a:gd name="connsiteY207" fmla="*/ 746136 h 857250"/>
                <a:gd name="connsiteX208" fmla="*/ 527368 w 857250"/>
                <a:gd name="connsiteY208" fmla="*/ 739182 h 857250"/>
                <a:gd name="connsiteX209" fmla="*/ 507842 w 857250"/>
                <a:gd name="connsiteY209" fmla="*/ 719275 h 857250"/>
                <a:gd name="connsiteX210" fmla="*/ 454216 w 857250"/>
                <a:gd name="connsiteY210" fmla="*/ 719275 h 857250"/>
                <a:gd name="connsiteX211" fmla="*/ 431165 w 857250"/>
                <a:gd name="connsiteY211" fmla="*/ 719275 h 857250"/>
                <a:gd name="connsiteX212" fmla="*/ 526892 w 857250"/>
                <a:gd name="connsiteY212" fmla="*/ 280935 h 857250"/>
                <a:gd name="connsiteX213" fmla="*/ 554609 w 857250"/>
                <a:gd name="connsiteY213" fmla="*/ 253884 h 857250"/>
                <a:gd name="connsiteX214" fmla="*/ 527463 w 857250"/>
                <a:gd name="connsiteY214" fmla="*/ 226166 h 857250"/>
                <a:gd name="connsiteX215" fmla="*/ 499936 w 857250"/>
                <a:gd name="connsiteY215" fmla="*/ 253026 h 857250"/>
                <a:gd name="connsiteX216" fmla="*/ 526892 w 857250"/>
                <a:gd name="connsiteY216" fmla="*/ 280935 h 857250"/>
                <a:gd name="connsiteX217" fmla="*/ 747015 w 857250"/>
                <a:gd name="connsiteY217" fmla="*/ 500010 h 857250"/>
                <a:gd name="connsiteX218" fmla="*/ 770827 w 857250"/>
                <a:gd name="connsiteY218" fmla="*/ 499819 h 857250"/>
                <a:gd name="connsiteX219" fmla="*/ 773970 w 857250"/>
                <a:gd name="connsiteY219" fmla="*/ 496390 h 857250"/>
                <a:gd name="connsiteX220" fmla="*/ 774161 w 857250"/>
                <a:gd name="connsiteY220" fmla="*/ 473340 h 857250"/>
                <a:gd name="connsiteX221" fmla="*/ 747110 w 857250"/>
                <a:gd name="connsiteY221" fmla="*/ 473340 h 857250"/>
                <a:gd name="connsiteX222" fmla="*/ 747015 w 857250"/>
                <a:gd name="connsiteY222" fmla="*/ 500010 h 857250"/>
                <a:gd name="connsiteX223" fmla="*/ 637667 w 857250"/>
                <a:gd name="connsiteY223" fmla="*/ 473340 h 857250"/>
                <a:gd name="connsiteX224" fmla="*/ 637667 w 857250"/>
                <a:gd name="connsiteY224" fmla="*/ 500010 h 857250"/>
                <a:gd name="connsiteX225" fmla="*/ 660813 w 857250"/>
                <a:gd name="connsiteY225" fmla="*/ 499819 h 857250"/>
                <a:gd name="connsiteX226" fmla="*/ 664052 w 857250"/>
                <a:gd name="connsiteY226" fmla="*/ 496676 h 857250"/>
                <a:gd name="connsiteX227" fmla="*/ 664242 w 857250"/>
                <a:gd name="connsiteY227" fmla="*/ 473244 h 857250"/>
                <a:gd name="connsiteX228" fmla="*/ 637667 w 857250"/>
                <a:gd name="connsiteY228" fmla="*/ 47334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857250" h="857250">
                  <a:moveTo>
                    <a:pt x="335534" y="390472"/>
                  </a:moveTo>
                  <a:cubicBezTo>
                    <a:pt x="335534" y="412856"/>
                    <a:pt x="334582" y="434287"/>
                    <a:pt x="336011" y="455528"/>
                  </a:cubicBezTo>
                  <a:cubicBezTo>
                    <a:pt x="336582" y="464672"/>
                    <a:pt x="341821" y="473530"/>
                    <a:pt x="345059" y="482388"/>
                  </a:cubicBezTo>
                  <a:cubicBezTo>
                    <a:pt x="351822" y="501057"/>
                    <a:pt x="358585" y="519726"/>
                    <a:pt x="365443" y="538491"/>
                  </a:cubicBezTo>
                  <a:cubicBezTo>
                    <a:pt x="373158" y="535443"/>
                    <a:pt x="380492" y="532871"/>
                    <a:pt x="387541" y="529537"/>
                  </a:cubicBezTo>
                  <a:cubicBezTo>
                    <a:pt x="389065" y="528775"/>
                    <a:pt x="390113" y="525537"/>
                    <a:pt x="390208" y="523441"/>
                  </a:cubicBezTo>
                  <a:cubicBezTo>
                    <a:pt x="390684" y="503724"/>
                    <a:pt x="390208" y="484008"/>
                    <a:pt x="391446" y="464291"/>
                  </a:cubicBezTo>
                  <a:cubicBezTo>
                    <a:pt x="396114" y="387138"/>
                    <a:pt x="422403" y="317892"/>
                    <a:pt x="468694" y="256074"/>
                  </a:cubicBezTo>
                  <a:cubicBezTo>
                    <a:pt x="471075" y="252931"/>
                    <a:pt x="472790" y="248835"/>
                    <a:pt x="473456" y="244930"/>
                  </a:cubicBezTo>
                  <a:cubicBezTo>
                    <a:pt x="478695" y="217784"/>
                    <a:pt x="499746" y="199401"/>
                    <a:pt x="527654" y="199020"/>
                  </a:cubicBezTo>
                  <a:cubicBezTo>
                    <a:pt x="553848" y="198639"/>
                    <a:pt x="580137" y="198829"/>
                    <a:pt x="606330" y="198924"/>
                  </a:cubicBezTo>
                  <a:cubicBezTo>
                    <a:pt x="610235" y="198924"/>
                    <a:pt x="612045" y="197496"/>
                    <a:pt x="614522" y="194352"/>
                  </a:cubicBezTo>
                  <a:cubicBezTo>
                    <a:pt x="619856" y="187590"/>
                    <a:pt x="626238" y="181589"/>
                    <a:pt x="632905" y="176064"/>
                  </a:cubicBezTo>
                  <a:cubicBezTo>
                    <a:pt x="635667" y="173778"/>
                    <a:pt x="637953" y="172350"/>
                    <a:pt x="637382" y="168540"/>
                  </a:cubicBezTo>
                  <a:cubicBezTo>
                    <a:pt x="637191" y="167397"/>
                    <a:pt x="637477" y="166254"/>
                    <a:pt x="637382" y="165111"/>
                  </a:cubicBezTo>
                  <a:cubicBezTo>
                    <a:pt x="635953" y="149299"/>
                    <a:pt x="638048" y="135393"/>
                    <a:pt x="650145" y="122820"/>
                  </a:cubicBezTo>
                  <a:cubicBezTo>
                    <a:pt x="660528" y="111961"/>
                    <a:pt x="664147" y="96816"/>
                    <a:pt x="664338" y="81576"/>
                  </a:cubicBezTo>
                  <a:cubicBezTo>
                    <a:pt x="664623" y="67003"/>
                    <a:pt x="664528" y="52335"/>
                    <a:pt x="664623" y="37761"/>
                  </a:cubicBezTo>
                  <a:cubicBezTo>
                    <a:pt x="664718" y="18045"/>
                    <a:pt x="675672" y="7186"/>
                    <a:pt x="695389" y="7186"/>
                  </a:cubicBezTo>
                  <a:cubicBezTo>
                    <a:pt x="703295" y="7186"/>
                    <a:pt x="711200" y="7091"/>
                    <a:pt x="719106" y="7186"/>
                  </a:cubicBezTo>
                  <a:cubicBezTo>
                    <a:pt x="735108" y="7377"/>
                    <a:pt x="746633" y="18902"/>
                    <a:pt x="746919" y="34999"/>
                  </a:cubicBezTo>
                  <a:cubicBezTo>
                    <a:pt x="747110" y="48239"/>
                    <a:pt x="747110" y="61479"/>
                    <a:pt x="746919" y="74623"/>
                  </a:cubicBezTo>
                  <a:cubicBezTo>
                    <a:pt x="746729" y="97769"/>
                    <a:pt x="754349" y="117676"/>
                    <a:pt x="770351" y="134535"/>
                  </a:cubicBezTo>
                  <a:cubicBezTo>
                    <a:pt x="772637" y="136917"/>
                    <a:pt x="774065" y="140822"/>
                    <a:pt x="774256" y="144156"/>
                  </a:cubicBezTo>
                  <a:cubicBezTo>
                    <a:pt x="774828" y="152252"/>
                    <a:pt x="774637" y="160348"/>
                    <a:pt x="774351" y="168540"/>
                  </a:cubicBezTo>
                  <a:cubicBezTo>
                    <a:pt x="774256" y="172254"/>
                    <a:pt x="775304" y="174350"/>
                    <a:pt x="778828" y="176064"/>
                  </a:cubicBezTo>
                  <a:cubicBezTo>
                    <a:pt x="794544" y="184161"/>
                    <a:pt x="801974" y="197496"/>
                    <a:pt x="801974" y="215022"/>
                  </a:cubicBezTo>
                  <a:cubicBezTo>
                    <a:pt x="801974" y="270457"/>
                    <a:pt x="801974" y="325893"/>
                    <a:pt x="801974" y="381328"/>
                  </a:cubicBezTo>
                  <a:cubicBezTo>
                    <a:pt x="801974" y="384090"/>
                    <a:pt x="801974" y="386853"/>
                    <a:pt x="801974" y="389710"/>
                  </a:cubicBezTo>
                  <a:cubicBezTo>
                    <a:pt x="804450" y="390377"/>
                    <a:pt x="806450" y="390853"/>
                    <a:pt x="808451" y="391329"/>
                  </a:cubicBezTo>
                  <a:cubicBezTo>
                    <a:pt x="820071" y="394377"/>
                    <a:pt x="828358" y="403712"/>
                    <a:pt x="828930" y="415713"/>
                  </a:cubicBezTo>
                  <a:cubicBezTo>
                    <a:pt x="829406" y="426096"/>
                    <a:pt x="829501" y="436573"/>
                    <a:pt x="828930" y="447051"/>
                  </a:cubicBezTo>
                  <a:cubicBezTo>
                    <a:pt x="828263" y="460862"/>
                    <a:pt x="820738" y="468101"/>
                    <a:pt x="802069" y="473625"/>
                  </a:cubicBezTo>
                  <a:cubicBezTo>
                    <a:pt x="802069" y="491151"/>
                    <a:pt x="802069" y="508868"/>
                    <a:pt x="802069" y="527061"/>
                  </a:cubicBezTo>
                  <a:cubicBezTo>
                    <a:pt x="774542" y="527061"/>
                    <a:pt x="747776" y="527061"/>
                    <a:pt x="719964" y="527061"/>
                  </a:cubicBezTo>
                  <a:cubicBezTo>
                    <a:pt x="719964" y="509344"/>
                    <a:pt x="719964" y="491723"/>
                    <a:pt x="719964" y="473435"/>
                  </a:cubicBezTo>
                  <a:cubicBezTo>
                    <a:pt x="710343" y="473435"/>
                    <a:pt x="701771" y="473435"/>
                    <a:pt x="692341" y="473435"/>
                  </a:cubicBezTo>
                  <a:cubicBezTo>
                    <a:pt x="692341" y="491247"/>
                    <a:pt x="692341" y="508963"/>
                    <a:pt x="692341" y="527156"/>
                  </a:cubicBezTo>
                  <a:cubicBezTo>
                    <a:pt x="664814" y="527156"/>
                    <a:pt x="637953" y="527156"/>
                    <a:pt x="610331" y="527156"/>
                  </a:cubicBezTo>
                  <a:cubicBezTo>
                    <a:pt x="610331" y="509344"/>
                    <a:pt x="610331" y="491628"/>
                    <a:pt x="610331" y="473721"/>
                  </a:cubicBezTo>
                  <a:cubicBezTo>
                    <a:pt x="607664" y="472959"/>
                    <a:pt x="605664" y="472387"/>
                    <a:pt x="603663" y="471911"/>
                  </a:cubicBezTo>
                  <a:cubicBezTo>
                    <a:pt x="590805" y="468482"/>
                    <a:pt x="582804" y="458385"/>
                    <a:pt x="582613" y="445050"/>
                  </a:cubicBezTo>
                  <a:cubicBezTo>
                    <a:pt x="582423" y="436002"/>
                    <a:pt x="582423" y="426953"/>
                    <a:pt x="582613" y="417904"/>
                  </a:cubicBezTo>
                  <a:cubicBezTo>
                    <a:pt x="582899" y="404664"/>
                    <a:pt x="591090" y="394282"/>
                    <a:pt x="604044" y="391425"/>
                  </a:cubicBezTo>
                  <a:cubicBezTo>
                    <a:pt x="608426" y="390472"/>
                    <a:pt x="610235" y="388948"/>
                    <a:pt x="610045" y="384186"/>
                  </a:cubicBezTo>
                  <a:cubicBezTo>
                    <a:pt x="609664" y="371994"/>
                    <a:pt x="609950" y="359802"/>
                    <a:pt x="609950" y="346181"/>
                  </a:cubicBezTo>
                  <a:cubicBezTo>
                    <a:pt x="595853" y="355325"/>
                    <a:pt x="584423" y="365326"/>
                    <a:pt x="574326" y="376756"/>
                  </a:cubicBezTo>
                  <a:cubicBezTo>
                    <a:pt x="544037" y="411237"/>
                    <a:pt x="528416" y="451527"/>
                    <a:pt x="527844" y="497438"/>
                  </a:cubicBezTo>
                  <a:cubicBezTo>
                    <a:pt x="527558" y="523632"/>
                    <a:pt x="527749" y="549825"/>
                    <a:pt x="527749" y="576114"/>
                  </a:cubicBezTo>
                  <a:cubicBezTo>
                    <a:pt x="527749" y="577924"/>
                    <a:pt x="527940" y="579734"/>
                    <a:pt x="528130" y="582306"/>
                  </a:cubicBezTo>
                  <a:cubicBezTo>
                    <a:pt x="531464" y="582306"/>
                    <a:pt x="534416" y="582306"/>
                    <a:pt x="537369" y="582306"/>
                  </a:cubicBezTo>
                  <a:cubicBezTo>
                    <a:pt x="623951" y="582306"/>
                    <a:pt x="710534" y="582306"/>
                    <a:pt x="797211" y="582306"/>
                  </a:cubicBezTo>
                  <a:cubicBezTo>
                    <a:pt x="818738" y="582306"/>
                    <a:pt x="829215" y="592688"/>
                    <a:pt x="829215" y="614310"/>
                  </a:cubicBezTo>
                  <a:cubicBezTo>
                    <a:pt x="829215" y="620787"/>
                    <a:pt x="829215" y="627264"/>
                    <a:pt x="829215" y="633836"/>
                  </a:cubicBezTo>
                  <a:cubicBezTo>
                    <a:pt x="829120" y="653553"/>
                    <a:pt x="818357" y="664411"/>
                    <a:pt x="798640" y="664411"/>
                  </a:cubicBezTo>
                  <a:cubicBezTo>
                    <a:pt x="711296" y="664411"/>
                    <a:pt x="624047" y="664411"/>
                    <a:pt x="536703" y="664411"/>
                  </a:cubicBezTo>
                  <a:cubicBezTo>
                    <a:pt x="533940" y="664411"/>
                    <a:pt x="531273" y="664411"/>
                    <a:pt x="527749" y="664411"/>
                  </a:cubicBezTo>
                  <a:cubicBezTo>
                    <a:pt x="527749" y="674031"/>
                    <a:pt x="527654" y="682699"/>
                    <a:pt x="527844" y="691462"/>
                  </a:cubicBezTo>
                  <a:cubicBezTo>
                    <a:pt x="527844" y="692796"/>
                    <a:pt x="528892" y="694701"/>
                    <a:pt x="530035" y="695272"/>
                  </a:cubicBezTo>
                  <a:cubicBezTo>
                    <a:pt x="550038" y="704797"/>
                    <a:pt x="556419" y="721371"/>
                    <a:pt x="554990" y="742230"/>
                  </a:cubicBezTo>
                  <a:cubicBezTo>
                    <a:pt x="554895" y="743373"/>
                    <a:pt x="555181" y="744516"/>
                    <a:pt x="555372" y="746612"/>
                  </a:cubicBezTo>
                  <a:cubicBezTo>
                    <a:pt x="558229" y="746612"/>
                    <a:pt x="560896" y="746612"/>
                    <a:pt x="563563" y="746612"/>
                  </a:cubicBezTo>
                  <a:cubicBezTo>
                    <a:pt x="628809" y="746612"/>
                    <a:pt x="694056" y="746421"/>
                    <a:pt x="759302" y="746707"/>
                  </a:cubicBezTo>
                  <a:cubicBezTo>
                    <a:pt x="805879" y="746898"/>
                    <a:pt x="844074" y="776997"/>
                    <a:pt x="853980" y="821764"/>
                  </a:cubicBezTo>
                  <a:cubicBezTo>
                    <a:pt x="856362" y="832718"/>
                    <a:pt x="856362" y="844148"/>
                    <a:pt x="857505" y="855864"/>
                  </a:cubicBezTo>
                  <a:cubicBezTo>
                    <a:pt x="853790" y="856054"/>
                    <a:pt x="851599" y="856245"/>
                    <a:pt x="849313" y="856245"/>
                  </a:cubicBezTo>
                  <a:cubicBezTo>
                    <a:pt x="597186" y="856245"/>
                    <a:pt x="345059" y="856245"/>
                    <a:pt x="92933" y="856245"/>
                  </a:cubicBezTo>
                  <a:cubicBezTo>
                    <a:pt x="42831" y="856245"/>
                    <a:pt x="4350" y="817383"/>
                    <a:pt x="7303" y="768615"/>
                  </a:cubicBezTo>
                  <a:cubicBezTo>
                    <a:pt x="8065" y="755470"/>
                    <a:pt x="12732" y="742326"/>
                    <a:pt x="17209" y="729848"/>
                  </a:cubicBezTo>
                  <a:cubicBezTo>
                    <a:pt x="49308" y="640694"/>
                    <a:pt x="81979" y="551730"/>
                    <a:pt x="114269" y="462576"/>
                  </a:cubicBezTo>
                  <a:cubicBezTo>
                    <a:pt x="115602" y="458957"/>
                    <a:pt x="116364" y="454956"/>
                    <a:pt x="116364" y="451146"/>
                  </a:cubicBezTo>
                  <a:cubicBezTo>
                    <a:pt x="116555" y="433525"/>
                    <a:pt x="116459" y="415904"/>
                    <a:pt x="116459" y="398283"/>
                  </a:cubicBezTo>
                  <a:cubicBezTo>
                    <a:pt x="116459" y="395997"/>
                    <a:pt x="116459" y="393806"/>
                    <a:pt x="116459" y="390567"/>
                  </a:cubicBezTo>
                  <a:cubicBezTo>
                    <a:pt x="111411" y="390567"/>
                    <a:pt x="107030" y="390663"/>
                    <a:pt x="102743" y="390567"/>
                  </a:cubicBezTo>
                  <a:cubicBezTo>
                    <a:pt x="79312" y="389901"/>
                    <a:pt x="61405" y="371994"/>
                    <a:pt x="61596" y="349419"/>
                  </a:cubicBezTo>
                  <a:cubicBezTo>
                    <a:pt x="61786" y="327036"/>
                    <a:pt x="79503" y="308938"/>
                    <a:pt x="102648" y="308938"/>
                  </a:cubicBezTo>
                  <a:cubicBezTo>
                    <a:pt x="184849" y="308652"/>
                    <a:pt x="267050" y="308652"/>
                    <a:pt x="349250" y="308938"/>
                  </a:cubicBezTo>
                  <a:cubicBezTo>
                    <a:pt x="373063" y="309033"/>
                    <a:pt x="390398" y="326750"/>
                    <a:pt x="390398" y="349705"/>
                  </a:cubicBezTo>
                  <a:cubicBezTo>
                    <a:pt x="390398" y="372946"/>
                    <a:pt x="372777" y="390186"/>
                    <a:pt x="348489" y="390663"/>
                  </a:cubicBezTo>
                  <a:cubicBezTo>
                    <a:pt x="344393" y="390472"/>
                    <a:pt x="340488" y="390472"/>
                    <a:pt x="335534" y="390472"/>
                  </a:cubicBezTo>
                  <a:close/>
                  <a:moveTo>
                    <a:pt x="383826" y="670317"/>
                  </a:moveTo>
                  <a:cubicBezTo>
                    <a:pt x="383350" y="668602"/>
                    <a:pt x="383159" y="667745"/>
                    <a:pt x="382779" y="666888"/>
                  </a:cubicBezTo>
                  <a:cubicBezTo>
                    <a:pt x="359442" y="602689"/>
                    <a:pt x="335915" y="538491"/>
                    <a:pt x="312865" y="474102"/>
                  </a:cubicBezTo>
                  <a:cubicBezTo>
                    <a:pt x="310103" y="466482"/>
                    <a:pt x="308769" y="458004"/>
                    <a:pt x="308483" y="449813"/>
                  </a:cubicBezTo>
                  <a:cubicBezTo>
                    <a:pt x="307817" y="432477"/>
                    <a:pt x="308007" y="415047"/>
                    <a:pt x="308388" y="397616"/>
                  </a:cubicBezTo>
                  <a:cubicBezTo>
                    <a:pt x="308483" y="391710"/>
                    <a:pt x="306579" y="390186"/>
                    <a:pt x="300864" y="390282"/>
                  </a:cubicBezTo>
                  <a:cubicBezTo>
                    <a:pt x="269526" y="390567"/>
                    <a:pt x="238189" y="390377"/>
                    <a:pt x="206852" y="390377"/>
                  </a:cubicBezTo>
                  <a:cubicBezTo>
                    <a:pt x="204185" y="390377"/>
                    <a:pt x="201518" y="390091"/>
                    <a:pt x="199137" y="389996"/>
                  </a:cubicBezTo>
                  <a:cubicBezTo>
                    <a:pt x="199137" y="380661"/>
                    <a:pt x="199137" y="372184"/>
                    <a:pt x="199137" y="363326"/>
                  </a:cubicBezTo>
                  <a:cubicBezTo>
                    <a:pt x="202470" y="363326"/>
                    <a:pt x="205232" y="363326"/>
                    <a:pt x="207995" y="363326"/>
                  </a:cubicBezTo>
                  <a:cubicBezTo>
                    <a:pt x="254191" y="363326"/>
                    <a:pt x="300387" y="363326"/>
                    <a:pt x="346583" y="363326"/>
                  </a:cubicBezTo>
                  <a:cubicBezTo>
                    <a:pt x="356299" y="363326"/>
                    <a:pt x="362585" y="357897"/>
                    <a:pt x="362871" y="349800"/>
                  </a:cubicBezTo>
                  <a:cubicBezTo>
                    <a:pt x="363062" y="341514"/>
                    <a:pt x="356585" y="335894"/>
                    <a:pt x="346488" y="335703"/>
                  </a:cubicBezTo>
                  <a:cubicBezTo>
                    <a:pt x="346012" y="335703"/>
                    <a:pt x="345536" y="335703"/>
                    <a:pt x="345059" y="335703"/>
                  </a:cubicBezTo>
                  <a:cubicBezTo>
                    <a:pt x="265621" y="335703"/>
                    <a:pt x="186278" y="335703"/>
                    <a:pt x="106839" y="335703"/>
                  </a:cubicBezTo>
                  <a:cubicBezTo>
                    <a:pt x="104267" y="335703"/>
                    <a:pt x="101696" y="335703"/>
                    <a:pt x="99219" y="336275"/>
                  </a:cubicBezTo>
                  <a:cubicBezTo>
                    <a:pt x="91695" y="338085"/>
                    <a:pt x="87408" y="345419"/>
                    <a:pt x="89313" y="352848"/>
                  </a:cubicBezTo>
                  <a:cubicBezTo>
                    <a:pt x="91028" y="359516"/>
                    <a:pt x="96171" y="363135"/>
                    <a:pt x="104648" y="363231"/>
                  </a:cubicBezTo>
                  <a:cubicBezTo>
                    <a:pt x="124175" y="363326"/>
                    <a:pt x="143606" y="363231"/>
                    <a:pt x="163132" y="363326"/>
                  </a:cubicBezTo>
                  <a:cubicBezTo>
                    <a:pt x="165608" y="363326"/>
                    <a:pt x="167990" y="363516"/>
                    <a:pt x="170276" y="363612"/>
                  </a:cubicBezTo>
                  <a:cubicBezTo>
                    <a:pt x="170276" y="372946"/>
                    <a:pt x="170276" y="381423"/>
                    <a:pt x="170276" y="390663"/>
                  </a:cubicBezTo>
                  <a:cubicBezTo>
                    <a:pt x="161322" y="390663"/>
                    <a:pt x="152750" y="390663"/>
                    <a:pt x="144177" y="390663"/>
                  </a:cubicBezTo>
                  <a:cubicBezTo>
                    <a:pt x="144177" y="400092"/>
                    <a:pt x="144177" y="408760"/>
                    <a:pt x="144177" y="418285"/>
                  </a:cubicBezTo>
                  <a:cubicBezTo>
                    <a:pt x="162465" y="418285"/>
                    <a:pt x="180182" y="418285"/>
                    <a:pt x="197898" y="418285"/>
                  </a:cubicBezTo>
                  <a:cubicBezTo>
                    <a:pt x="197898" y="427620"/>
                    <a:pt x="197898" y="436097"/>
                    <a:pt x="197898" y="445527"/>
                  </a:cubicBezTo>
                  <a:cubicBezTo>
                    <a:pt x="179706" y="445527"/>
                    <a:pt x="161989" y="445527"/>
                    <a:pt x="144749" y="445527"/>
                  </a:cubicBezTo>
                  <a:cubicBezTo>
                    <a:pt x="143415" y="455052"/>
                    <a:pt x="142177" y="463624"/>
                    <a:pt x="140843" y="473054"/>
                  </a:cubicBezTo>
                  <a:cubicBezTo>
                    <a:pt x="150559" y="473054"/>
                    <a:pt x="160465" y="473054"/>
                    <a:pt x="170371" y="473054"/>
                  </a:cubicBezTo>
                  <a:cubicBezTo>
                    <a:pt x="170371" y="482388"/>
                    <a:pt x="170371" y="490866"/>
                    <a:pt x="170371" y="500105"/>
                  </a:cubicBezTo>
                  <a:cubicBezTo>
                    <a:pt x="158179" y="500105"/>
                    <a:pt x="146368" y="500010"/>
                    <a:pt x="134652" y="500200"/>
                  </a:cubicBezTo>
                  <a:cubicBezTo>
                    <a:pt x="132652" y="500200"/>
                    <a:pt x="129509" y="501153"/>
                    <a:pt x="128937" y="502486"/>
                  </a:cubicBezTo>
                  <a:cubicBezTo>
                    <a:pt x="125604" y="510487"/>
                    <a:pt x="122841" y="518679"/>
                    <a:pt x="119507" y="527918"/>
                  </a:cubicBezTo>
                  <a:cubicBezTo>
                    <a:pt x="146463" y="527918"/>
                    <a:pt x="172085" y="527918"/>
                    <a:pt x="197993" y="527918"/>
                  </a:cubicBezTo>
                  <a:cubicBezTo>
                    <a:pt x="197993" y="537062"/>
                    <a:pt x="197993" y="545539"/>
                    <a:pt x="197993" y="554778"/>
                  </a:cubicBezTo>
                  <a:cubicBezTo>
                    <a:pt x="195041" y="554778"/>
                    <a:pt x="192564" y="554778"/>
                    <a:pt x="190088" y="554778"/>
                  </a:cubicBezTo>
                  <a:cubicBezTo>
                    <a:pt x="165513" y="554778"/>
                    <a:pt x="140843" y="554874"/>
                    <a:pt x="116269" y="554683"/>
                  </a:cubicBezTo>
                  <a:cubicBezTo>
                    <a:pt x="111221" y="554588"/>
                    <a:pt x="109030" y="556207"/>
                    <a:pt x="107315" y="560970"/>
                  </a:cubicBezTo>
                  <a:cubicBezTo>
                    <a:pt x="99314" y="583734"/>
                    <a:pt x="90932" y="606309"/>
                    <a:pt x="82646" y="628978"/>
                  </a:cubicBezTo>
                  <a:cubicBezTo>
                    <a:pt x="77693" y="642599"/>
                    <a:pt x="72645" y="656315"/>
                    <a:pt x="67596" y="670221"/>
                  </a:cubicBezTo>
                  <a:cubicBezTo>
                    <a:pt x="69501" y="671079"/>
                    <a:pt x="70835" y="671936"/>
                    <a:pt x="72359" y="672412"/>
                  </a:cubicBezTo>
                  <a:cubicBezTo>
                    <a:pt x="99696" y="680985"/>
                    <a:pt x="126651" y="680508"/>
                    <a:pt x="153321" y="669745"/>
                  </a:cubicBezTo>
                  <a:cubicBezTo>
                    <a:pt x="167037" y="664221"/>
                    <a:pt x="180658" y="657648"/>
                    <a:pt x="194946" y="654315"/>
                  </a:cubicBezTo>
                  <a:cubicBezTo>
                    <a:pt x="229426" y="646218"/>
                    <a:pt x="262668" y="651552"/>
                    <a:pt x="294196" y="667745"/>
                  </a:cubicBezTo>
                  <a:cubicBezTo>
                    <a:pt x="311627" y="676794"/>
                    <a:pt x="330391" y="678984"/>
                    <a:pt x="349631" y="678032"/>
                  </a:cubicBezTo>
                  <a:cubicBezTo>
                    <a:pt x="361347" y="677365"/>
                    <a:pt x="372777" y="675841"/>
                    <a:pt x="383826" y="670317"/>
                  </a:cubicBezTo>
                  <a:close/>
                  <a:moveTo>
                    <a:pt x="394399" y="697177"/>
                  </a:moveTo>
                  <a:cubicBezTo>
                    <a:pt x="392304" y="697177"/>
                    <a:pt x="391827" y="697082"/>
                    <a:pt x="391446" y="697177"/>
                  </a:cubicBezTo>
                  <a:cubicBezTo>
                    <a:pt x="352203" y="710607"/>
                    <a:pt x="314008" y="708036"/>
                    <a:pt x="276670" y="689938"/>
                  </a:cubicBezTo>
                  <a:cubicBezTo>
                    <a:pt x="243332" y="673746"/>
                    <a:pt x="209423" y="673365"/>
                    <a:pt x="176086" y="689652"/>
                  </a:cubicBezTo>
                  <a:cubicBezTo>
                    <a:pt x="143891" y="705369"/>
                    <a:pt x="110745" y="709464"/>
                    <a:pt x="75978" y="701844"/>
                  </a:cubicBezTo>
                  <a:cubicBezTo>
                    <a:pt x="70168" y="700606"/>
                    <a:pt x="64548" y="698606"/>
                    <a:pt x="57976" y="696701"/>
                  </a:cubicBezTo>
                  <a:cubicBezTo>
                    <a:pt x="50261" y="718894"/>
                    <a:pt x="42069" y="740516"/>
                    <a:pt x="35402" y="762709"/>
                  </a:cubicBezTo>
                  <a:cubicBezTo>
                    <a:pt x="33306" y="769662"/>
                    <a:pt x="34259" y="778140"/>
                    <a:pt x="35973" y="785379"/>
                  </a:cubicBezTo>
                  <a:cubicBezTo>
                    <a:pt x="42164" y="812430"/>
                    <a:pt x="64072" y="828813"/>
                    <a:pt x="93028" y="828813"/>
                  </a:cubicBezTo>
                  <a:cubicBezTo>
                    <a:pt x="181706" y="828908"/>
                    <a:pt x="270383" y="828813"/>
                    <a:pt x="359061" y="828813"/>
                  </a:cubicBezTo>
                  <a:cubicBezTo>
                    <a:pt x="361347" y="828813"/>
                    <a:pt x="363729" y="828717"/>
                    <a:pt x="366014" y="828622"/>
                  </a:cubicBezTo>
                  <a:cubicBezTo>
                    <a:pt x="399066" y="826431"/>
                    <a:pt x="424212" y="795189"/>
                    <a:pt x="416592" y="762995"/>
                  </a:cubicBezTo>
                  <a:cubicBezTo>
                    <a:pt x="410973" y="740516"/>
                    <a:pt x="401829" y="719085"/>
                    <a:pt x="394399" y="697177"/>
                  </a:cubicBezTo>
                  <a:close/>
                  <a:moveTo>
                    <a:pt x="481553" y="285126"/>
                  </a:moveTo>
                  <a:cubicBezTo>
                    <a:pt x="430308" y="358468"/>
                    <a:pt x="412497" y="440383"/>
                    <a:pt x="418592" y="528585"/>
                  </a:cubicBezTo>
                  <a:cubicBezTo>
                    <a:pt x="451168" y="538395"/>
                    <a:pt x="471837" y="559731"/>
                    <a:pt x="472218" y="594498"/>
                  </a:cubicBezTo>
                  <a:cubicBezTo>
                    <a:pt x="472599" y="634026"/>
                    <a:pt x="449073" y="656124"/>
                    <a:pt x="411258" y="664602"/>
                  </a:cubicBezTo>
                  <a:cubicBezTo>
                    <a:pt x="414021" y="672222"/>
                    <a:pt x="416973" y="679270"/>
                    <a:pt x="419164" y="686604"/>
                  </a:cubicBezTo>
                  <a:cubicBezTo>
                    <a:pt x="420498" y="691081"/>
                    <a:pt x="422879" y="692129"/>
                    <a:pt x="427260" y="692034"/>
                  </a:cubicBezTo>
                  <a:cubicBezTo>
                    <a:pt x="449549" y="691843"/>
                    <a:pt x="471837" y="691938"/>
                    <a:pt x="494126" y="691938"/>
                  </a:cubicBezTo>
                  <a:cubicBezTo>
                    <a:pt x="495935" y="691938"/>
                    <a:pt x="497650" y="691653"/>
                    <a:pt x="500031" y="691367"/>
                  </a:cubicBezTo>
                  <a:cubicBezTo>
                    <a:pt x="500031" y="688224"/>
                    <a:pt x="500031" y="685461"/>
                    <a:pt x="500031" y="682699"/>
                  </a:cubicBezTo>
                  <a:cubicBezTo>
                    <a:pt x="500031" y="623358"/>
                    <a:pt x="499936" y="563922"/>
                    <a:pt x="500126" y="504582"/>
                  </a:cubicBezTo>
                  <a:cubicBezTo>
                    <a:pt x="500126" y="493437"/>
                    <a:pt x="500507" y="482198"/>
                    <a:pt x="502127" y="471244"/>
                  </a:cubicBezTo>
                  <a:cubicBezTo>
                    <a:pt x="512128" y="403807"/>
                    <a:pt x="546323" y="352277"/>
                    <a:pt x="604806" y="317034"/>
                  </a:cubicBezTo>
                  <a:cubicBezTo>
                    <a:pt x="608426" y="314844"/>
                    <a:pt x="609855" y="312462"/>
                    <a:pt x="609855" y="308176"/>
                  </a:cubicBezTo>
                  <a:cubicBezTo>
                    <a:pt x="609664" y="283125"/>
                    <a:pt x="609759" y="258075"/>
                    <a:pt x="609759" y="233024"/>
                  </a:cubicBezTo>
                  <a:cubicBezTo>
                    <a:pt x="609759" y="231024"/>
                    <a:pt x="609473" y="228928"/>
                    <a:pt x="609378" y="226547"/>
                  </a:cubicBezTo>
                  <a:cubicBezTo>
                    <a:pt x="598043" y="226547"/>
                    <a:pt x="587090" y="226547"/>
                    <a:pt x="576041" y="226547"/>
                  </a:cubicBezTo>
                  <a:cubicBezTo>
                    <a:pt x="586423" y="262456"/>
                    <a:pt x="580422" y="285126"/>
                    <a:pt x="556800" y="299889"/>
                  </a:cubicBezTo>
                  <a:cubicBezTo>
                    <a:pt x="532512" y="315034"/>
                    <a:pt x="508985" y="310462"/>
                    <a:pt x="481553" y="285126"/>
                  </a:cubicBezTo>
                  <a:close/>
                  <a:moveTo>
                    <a:pt x="827215" y="828241"/>
                  </a:moveTo>
                  <a:cubicBezTo>
                    <a:pt x="826453" y="825384"/>
                    <a:pt x="825977" y="823098"/>
                    <a:pt x="825310" y="821002"/>
                  </a:cubicBezTo>
                  <a:cubicBezTo>
                    <a:pt x="815309" y="791475"/>
                    <a:pt x="789972" y="774044"/>
                    <a:pt x="756921" y="774044"/>
                  </a:cubicBezTo>
                  <a:cubicBezTo>
                    <a:pt x="655670" y="774044"/>
                    <a:pt x="554514" y="774044"/>
                    <a:pt x="453264" y="774044"/>
                  </a:cubicBezTo>
                  <a:cubicBezTo>
                    <a:pt x="450787" y="774044"/>
                    <a:pt x="448310" y="774044"/>
                    <a:pt x="445263" y="774044"/>
                  </a:cubicBezTo>
                  <a:cubicBezTo>
                    <a:pt x="444120" y="794523"/>
                    <a:pt x="437452" y="812239"/>
                    <a:pt x="423926" y="828241"/>
                  </a:cubicBezTo>
                  <a:cubicBezTo>
                    <a:pt x="558896" y="828241"/>
                    <a:pt x="692436" y="828241"/>
                    <a:pt x="827215" y="828241"/>
                  </a:cubicBezTo>
                  <a:close/>
                  <a:moveTo>
                    <a:pt x="773589" y="389996"/>
                  </a:moveTo>
                  <a:cubicBezTo>
                    <a:pt x="773589" y="344181"/>
                    <a:pt x="773589" y="299318"/>
                    <a:pt x="773589" y="254265"/>
                  </a:cubicBezTo>
                  <a:cubicBezTo>
                    <a:pt x="727965" y="254265"/>
                    <a:pt x="682911" y="254265"/>
                    <a:pt x="637858" y="254265"/>
                  </a:cubicBezTo>
                  <a:cubicBezTo>
                    <a:pt x="637858" y="299889"/>
                    <a:pt x="637858" y="344943"/>
                    <a:pt x="637858" y="389996"/>
                  </a:cubicBezTo>
                  <a:cubicBezTo>
                    <a:pt x="683292" y="389996"/>
                    <a:pt x="728250" y="389996"/>
                    <a:pt x="773589" y="389996"/>
                  </a:cubicBezTo>
                  <a:close/>
                  <a:moveTo>
                    <a:pt x="801212" y="610309"/>
                  </a:moveTo>
                  <a:cubicBezTo>
                    <a:pt x="709486" y="610309"/>
                    <a:pt x="618713" y="610309"/>
                    <a:pt x="527844" y="610309"/>
                  </a:cubicBezTo>
                  <a:cubicBezTo>
                    <a:pt x="527844" y="619453"/>
                    <a:pt x="527844" y="627930"/>
                    <a:pt x="527844" y="636598"/>
                  </a:cubicBezTo>
                  <a:cubicBezTo>
                    <a:pt x="619189" y="636598"/>
                    <a:pt x="710153" y="636598"/>
                    <a:pt x="801212" y="636598"/>
                  </a:cubicBezTo>
                  <a:cubicBezTo>
                    <a:pt x="801212" y="627645"/>
                    <a:pt x="801212" y="619072"/>
                    <a:pt x="801212" y="610309"/>
                  </a:cubicBezTo>
                  <a:close/>
                  <a:moveTo>
                    <a:pt x="691770" y="34999"/>
                  </a:moveTo>
                  <a:cubicBezTo>
                    <a:pt x="691770" y="50906"/>
                    <a:pt x="692055" y="66146"/>
                    <a:pt x="691674" y="81386"/>
                  </a:cubicBezTo>
                  <a:cubicBezTo>
                    <a:pt x="691103" y="103293"/>
                    <a:pt x="684816" y="123772"/>
                    <a:pt x="671005" y="140727"/>
                  </a:cubicBezTo>
                  <a:cubicBezTo>
                    <a:pt x="663004" y="150442"/>
                    <a:pt x="664528" y="160158"/>
                    <a:pt x="664718" y="170921"/>
                  </a:cubicBezTo>
                  <a:cubicBezTo>
                    <a:pt x="692150" y="170921"/>
                    <a:pt x="719106" y="170921"/>
                    <a:pt x="745967" y="170921"/>
                  </a:cubicBezTo>
                  <a:cubicBezTo>
                    <a:pt x="747967" y="154347"/>
                    <a:pt x="747300" y="152157"/>
                    <a:pt x="738537" y="139012"/>
                  </a:cubicBezTo>
                  <a:cubicBezTo>
                    <a:pt x="734727" y="133297"/>
                    <a:pt x="731298" y="127106"/>
                    <a:pt x="728346" y="120915"/>
                  </a:cubicBezTo>
                  <a:cubicBezTo>
                    <a:pt x="719868" y="103008"/>
                    <a:pt x="718821" y="83862"/>
                    <a:pt x="719201" y="64527"/>
                  </a:cubicBezTo>
                  <a:cubicBezTo>
                    <a:pt x="719392" y="54811"/>
                    <a:pt x="719201" y="45191"/>
                    <a:pt x="719201" y="35094"/>
                  </a:cubicBezTo>
                  <a:cubicBezTo>
                    <a:pt x="709867" y="34999"/>
                    <a:pt x="701390" y="34999"/>
                    <a:pt x="691770" y="34999"/>
                  </a:cubicBezTo>
                  <a:close/>
                  <a:moveTo>
                    <a:pt x="609855" y="444860"/>
                  </a:moveTo>
                  <a:cubicBezTo>
                    <a:pt x="674053" y="444860"/>
                    <a:pt x="737490" y="444860"/>
                    <a:pt x="801021" y="444860"/>
                  </a:cubicBezTo>
                  <a:cubicBezTo>
                    <a:pt x="801021" y="435716"/>
                    <a:pt x="801021" y="427143"/>
                    <a:pt x="801021" y="418571"/>
                  </a:cubicBezTo>
                  <a:cubicBezTo>
                    <a:pt x="737013" y="418571"/>
                    <a:pt x="673577" y="418571"/>
                    <a:pt x="609855" y="418571"/>
                  </a:cubicBezTo>
                  <a:cubicBezTo>
                    <a:pt x="609855" y="427524"/>
                    <a:pt x="609855" y="435811"/>
                    <a:pt x="609855" y="444860"/>
                  </a:cubicBezTo>
                  <a:close/>
                  <a:moveTo>
                    <a:pt x="445072" y="593355"/>
                  </a:moveTo>
                  <a:cubicBezTo>
                    <a:pt x="444405" y="579734"/>
                    <a:pt x="437452" y="567066"/>
                    <a:pt x="422593" y="559541"/>
                  </a:cubicBezTo>
                  <a:cubicBezTo>
                    <a:pt x="408115" y="552207"/>
                    <a:pt x="393923" y="553540"/>
                    <a:pt x="380397" y="562494"/>
                  </a:cubicBezTo>
                  <a:cubicBezTo>
                    <a:pt x="376873" y="564875"/>
                    <a:pt x="375539" y="567161"/>
                    <a:pt x="377159" y="571638"/>
                  </a:cubicBezTo>
                  <a:cubicBezTo>
                    <a:pt x="384683" y="591545"/>
                    <a:pt x="391923" y="611547"/>
                    <a:pt x="398971" y="631645"/>
                  </a:cubicBezTo>
                  <a:cubicBezTo>
                    <a:pt x="400495" y="635931"/>
                    <a:pt x="402686" y="637455"/>
                    <a:pt x="407067" y="636979"/>
                  </a:cubicBezTo>
                  <a:cubicBezTo>
                    <a:pt x="428498" y="635169"/>
                    <a:pt x="445072" y="617358"/>
                    <a:pt x="445072" y="593355"/>
                  </a:cubicBezTo>
                  <a:close/>
                  <a:moveTo>
                    <a:pt x="774065" y="225785"/>
                  </a:moveTo>
                  <a:cubicBezTo>
                    <a:pt x="774065" y="221022"/>
                    <a:pt x="774256" y="217117"/>
                    <a:pt x="774065" y="213212"/>
                  </a:cubicBezTo>
                  <a:cubicBezTo>
                    <a:pt x="773589" y="204163"/>
                    <a:pt x="768636" y="199305"/>
                    <a:pt x="759492" y="198924"/>
                  </a:cubicBezTo>
                  <a:cubicBezTo>
                    <a:pt x="754349" y="198734"/>
                    <a:pt x="749300" y="198829"/>
                    <a:pt x="744157" y="198829"/>
                  </a:cubicBezTo>
                  <a:cubicBezTo>
                    <a:pt x="713582" y="198829"/>
                    <a:pt x="682911" y="198829"/>
                    <a:pt x="652336" y="198924"/>
                  </a:cubicBezTo>
                  <a:cubicBezTo>
                    <a:pt x="644049" y="198924"/>
                    <a:pt x="638430" y="202925"/>
                    <a:pt x="637667" y="209783"/>
                  </a:cubicBezTo>
                  <a:cubicBezTo>
                    <a:pt x="637001" y="214926"/>
                    <a:pt x="637572" y="220260"/>
                    <a:pt x="637572" y="225690"/>
                  </a:cubicBezTo>
                  <a:cubicBezTo>
                    <a:pt x="683197" y="225785"/>
                    <a:pt x="728060" y="225785"/>
                    <a:pt x="774065" y="225785"/>
                  </a:cubicBezTo>
                  <a:close/>
                  <a:moveTo>
                    <a:pt x="431165" y="719275"/>
                  </a:moveTo>
                  <a:cubicBezTo>
                    <a:pt x="433928" y="726990"/>
                    <a:pt x="436690" y="733563"/>
                    <a:pt x="438595" y="740325"/>
                  </a:cubicBezTo>
                  <a:cubicBezTo>
                    <a:pt x="440024" y="745183"/>
                    <a:pt x="442310" y="746707"/>
                    <a:pt x="447358" y="746707"/>
                  </a:cubicBezTo>
                  <a:cubicBezTo>
                    <a:pt x="471742" y="746421"/>
                    <a:pt x="496031" y="746612"/>
                    <a:pt x="520415" y="746612"/>
                  </a:cubicBezTo>
                  <a:cubicBezTo>
                    <a:pt x="522606" y="746612"/>
                    <a:pt x="524796" y="746326"/>
                    <a:pt x="527368" y="746136"/>
                  </a:cubicBezTo>
                  <a:cubicBezTo>
                    <a:pt x="527368" y="743373"/>
                    <a:pt x="527368" y="741278"/>
                    <a:pt x="527368" y="739182"/>
                  </a:cubicBezTo>
                  <a:cubicBezTo>
                    <a:pt x="527463" y="723276"/>
                    <a:pt x="523558" y="719275"/>
                    <a:pt x="507842" y="719275"/>
                  </a:cubicBezTo>
                  <a:cubicBezTo>
                    <a:pt x="489935" y="719275"/>
                    <a:pt x="472123" y="719275"/>
                    <a:pt x="454216" y="719275"/>
                  </a:cubicBezTo>
                  <a:cubicBezTo>
                    <a:pt x="446977" y="719275"/>
                    <a:pt x="439643" y="719275"/>
                    <a:pt x="431165" y="719275"/>
                  </a:cubicBezTo>
                  <a:close/>
                  <a:moveTo>
                    <a:pt x="526892" y="280935"/>
                  </a:moveTo>
                  <a:cubicBezTo>
                    <a:pt x="542132" y="281125"/>
                    <a:pt x="554419" y="269124"/>
                    <a:pt x="554609" y="253884"/>
                  </a:cubicBezTo>
                  <a:cubicBezTo>
                    <a:pt x="554705" y="238644"/>
                    <a:pt x="542608" y="226166"/>
                    <a:pt x="527463" y="226166"/>
                  </a:cubicBezTo>
                  <a:cubicBezTo>
                    <a:pt x="512795" y="226166"/>
                    <a:pt x="500412" y="238263"/>
                    <a:pt x="499936" y="253026"/>
                  </a:cubicBezTo>
                  <a:cubicBezTo>
                    <a:pt x="499555" y="267981"/>
                    <a:pt x="511842" y="280744"/>
                    <a:pt x="526892" y="280935"/>
                  </a:cubicBezTo>
                  <a:close/>
                  <a:moveTo>
                    <a:pt x="747015" y="500010"/>
                  </a:moveTo>
                  <a:cubicBezTo>
                    <a:pt x="755206" y="500010"/>
                    <a:pt x="763016" y="500105"/>
                    <a:pt x="770827" y="499819"/>
                  </a:cubicBezTo>
                  <a:cubicBezTo>
                    <a:pt x="771970" y="499819"/>
                    <a:pt x="773875" y="497628"/>
                    <a:pt x="773970" y="496390"/>
                  </a:cubicBezTo>
                  <a:cubicBezTo>
                    <a:pt x="774256" y="488865"/>
                    <a:pt x="774161" y="481245"/>
                    <a:pt x="774161" y="473340"/>
                  </a:cubicBezTo>
                  <a:cubicBezTo>
                    <a:pt x="764731" y="473340"/>
                    <a:pt x="756063" y="473340"/>
                    <a:pt x="747110" y="473340"/>
                  </a:cubicBezTo>
                  <a:cubicBezTo>
                    <a:pt x="747015" y="482293"/>
                    <a:pt x="747015" y="490770"/>
                    <a:pt x="747015" y="500010"/>
                  </a:cubicBezTo>
                  <a:close/>
                  <a:moveTo>
                    <a:pt x="637667" y="473340"/>
                  </a:moveTo>
                  <a:cubicBezTo>
                    <a:pt x="637667" y="482293"/>
                    <a:pt x="637667" y="490866"/>
                    <a:pt x="637667" y="500010"/>
                  </a:cubicBezTo>
                  <a:cubicBezTo>
                    <a:pt x="645764" y="500010"/>
                    <a:pt x="653289" y="500105"/>
                    <a:pt x="660813" y="499819"/>
                  </a:cubicBezTo>
                  <a:cubicBezTo>
                    <a:pt x="661956" y="499819"/>
                    <a:pt x="664052" y="497819"/>
                    <a:pt x="664052" y="496676"/>
                  </a:cubicBezTo>
                  <a:cubicBezTo>
                    <a:pt x="664338" y="488961"/>
                    <a:pt x="664242" y="481245"/>
                    <a:pt x="664242" y="473244"/>
                  </a:cubicBezTo>
                  <a:cubicBezTo>
                    <a:pt x="654908" y="473340"/>
                    <a:pt x="646431" y="473340"/>
                    <a:pt x="637667" y="47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B608A09F-5BBC-4EE8-8F12-C68F61BA52E4}"/>
                </a:ext>
              </a:extLst>
            </p:cNvPr>
            <p:cNvSpPr/>
            <p:nvPr/>
          </p:nvSpPr>
          <p:spPr>
            <a:xfrm>
              <a:off x="12434941" y="2340663"/>
              <a:ext cx="285750" cy="285750"/>
            </a:xfrm>
            <a:custGeom>
              <a:avLst/>
              <a:gdLst>
                <a:gd name="connsiteX0" fmla="*/ 241204 w 285750"/>
                <a:gd name="connsiteY0" fmla="*/ 143533 h 285750"/>
                <a:gd name="connsiteX1" fmla="*/ 267017 w 285750"/>
                <a:gd name="connsiteY1" fmla="*/ 188776 h 285750"/>
                <a:gd name="connsiteX2" fmla="*/ 279971 w 285750"/>
                <a:gd name="connsiteY2" fmla="*/ 228115 h 285750"/>
                <a:gd name="connsiteX3" fmla="*/ 225773 w 285750"/>
                <a:gd name="connsiteY3" fmla="*/ 280407 h 285750"/>
                <a:gd name="connsiteX4" fmla="*/ 168242 w 285750"/>
                <a:gd name="connsiteY4" fmla="*/ 256595 h 285750"/>
                <a:gd name="connsiteX5" fmla="*/ 149669 w 285750"/>
                <a:gd name="connsiteY5" fmla="*/ 244307 h 285750"/>
                <a:gd name="connsiteX6" fmla="*/ 138810 w 285750"/>
                <a:gd name="connsiteY6" fmla="*/ 244117 h 285750"/>
                <a:gd name="connsiteX7" fmla="*/ 85946 w 285750"/>
                <a:gd name="connsiteY7" fmla="*/ 273168 h 285750"/>
                <a:gd name="connsiteX8" fmla="*/ 50323 w 285750"/>
                <a:gd name="connsiteY8" fmla="*/ 281169 h 285750"/>
                <a:gd name="connsiteX9" fmla="*/ 7175 w 285750"/>
                <a:gd name="connsiteY9" fmla="*/ 237354 h 285750"/>
                <a:gd name="connsiteX10" fmla="*/ 20795 w 285750"/>
                <a:gd name="connsiteY10" fmla="*/ 189634 h 285750"/>
                <a:gd name="connsiteX11" fmla="*/ 44608 w 285750"/>
                <a:gd name="connsiteY11" fmla="*/ 149629 h 285750"/>
                <a:gd name="connsiteX12" fmla="*/ 44512 w 285750"/>
                <a:gd name="connsiteY12" fmla="*/ 139342 h 285750"/>
                <a:gd name="connsiteX13" fmla="*/ 10794 w 285750"/>
                <a:gd name="connsiteY13" fmla="*/ 73429 h 285750"/>
                <a:gd name="connsiteX14" fmla="*/ 7460 w 285750"/>
                <a:gd name="connsiteY14" fmla="*/ 55712 h 285750"/>
                <a:gd name="connsiteX15" fmla="*/ 59467 w 285750"/>
                <a:gd name="connsiteY15" fmla="*/ 7992 h 285750"/>
                <a:gd name="connsiteX16" fmla="*/ 137857 w 285750"/>
                <a:gd name="connsiteY16" fmla="*/ 43901 h 285750"/>
                <a:gd name="connsiteX17" fmla="*/ 151002 w 285750"/>
                <a:gd name="connsiteY17" fmla="*/ 43711 h 285750"/>
                <a:gd name="connsiteX18" fmla="*/ 228726 w 285750"/>
                <a:gd name="connsiteY18" fmla="*/ 8087 h 285750"/>
                <a:gd name="connsiteX19" fmla="*/ 259396 w 285750"/>
                <a:gd name="connsiteY19" fmla="*/ 11707 h 285750"/>
                <a:gd name="connsiteX20" fmla="*/ 280923 w 285750"/>
                <a:gd name="connsiteY20" fmla="*/ 58189 h 285750"/>
                <a:gd name="connsiteX21" fmla="*/ 251300 w 285750"/>
                <a:gd name="connsiteY21" fmla="*/ 128769 h 285750"/>
                <a:gd name="connsiteX22" fmla="*/ 241204 w 285750"/>
                <a:gd name="connsiteY22" fmla="*/ 143533 h 285750"/>
                <a:gd name="connsiteX23" fmla="*/ 82422 w 285750"/>
                <a:gd name="connsiteY23" fmla="*/ 144485 h 285750"/>
                <a:gd name="connsiteX24" fmla="*/ 145287 w 285750"/>
                <a:gd name="connsiteY24" fmla="*/ 206969 h 285750"/>
                <a:gd name="connsiteX25" fmla="*/ 206628 w 285750"/>
                <a:gd name="connsiteY25" fmla="*/ 145628 h 285750"/>
                <a:gd name="connsiteX26" fmla="*/ 146621 w 285750"/>
                <a:gd name="connsiteY26" fmla="*/ 85240 h 285750"/>
                <a:gd name="connsiteX27" fmla="*/ 141382 w 285750"/>
                <a:gd name="connsiteY27" fmla="*/ 85335 h 285750"/>
                <a:gd name="connsiteX28" fmla="*/ 82422 w 285750"/>
                <a:gd name="connsiteY28" fmla="*/ 144485 h 285750"/>
                <a:gd name="connsiteX29" fmla="*/ 63277 w 285750"/>
                <a:gd name="connsiteY29" fmla="*/ 170012 h 285750"/>
                <a:gd name="connsiteX30" fmla="*/ 36035 w 285750"/>
                <a:gd name="connsiteY30" fmla="*/ 226114 h 285750"/>
                <a:gd name="connsiteX31" fmla="*/ 34416 w 285750"/>
                <a:gd name="connsiteY31" fmla="*/ 239831 h 285750"/>
                <a:gd name="connsiteX32" fmla="*/ 48513 w 285750"/>
                <a:gd name="connsiteY32" fmla="*/ 254023 h 285750"/>
                <a:gd name="connsiteX33" fmla="*/ 66229 w 285750"/>
                <a:gd name="connsiteY33" fmla="*/ 251165 h 285750"/>
                <a:gd name="connsiteX34" fmla="*/ 118331 w 285750"/>
                <a:gd name="connsiteY34" fmla="*/ 224972 h 285750"/>
                <a:gd name="connsiteX35" fmla="*/ 63277 w 285750"/>
                <a:gd name="connsiteY35" fmla="*/ 170012 h 285750"/>
                <a:gd name="connsiteX36" fmla="*/ 65182 w 285750"/>
                <a:gd name="connsiteY36" fmla="*/ 121625 h 285750"/>
                <a:gd name="connsiteX37" fmla="*/ 92519 w 285750"/>
                <a:gd name="connsiteY37" fmla="*/ 92574 h 285750"/>
                <a:gd name="connsiteX38" fmla="*/ 121855 w 285750"/>
                <a:gd name="connsiteY38" fmla="*/ 65047 h 285750"/>
                <a:gd name="connsiteX39" fmla="*/ 82517 w 285750"/>
                <a:gd name="connsiteY39" fmla="*/ 43997 h 285750"/>
                <a:gd name="connsiteX40" fmla="*/ 49275 w 285750"/>
                <a:gd name="connsiteY40" fmla="*/ 35138 h 285750"/>
                <a:gd name="connsiteX41" fmla="*/ 34416 w 285750"/>
                <a:gd name="connsiteY41" fmla="*/ 49712 h 285750"/>
                <a:gd name="connsiteX42" fmla="*/ 35273 w 285750"/>
                <a:gd name="connsiteY42" fmla="*/ 58665 h 285750"/>
                <a:gd name="connsiteX43" fmla="*/ 65182 w 285750"/>
                <a:gd name="connsiteY43" fmla="*/ 121625 h 285750"/>
                <a:gd name="connsiteX44" fmla="*/ 224726 w 285750"/>
                <a:gd name="connsiteY44" fmla="*/ 119053 h 285750"/>
                <a:gd name="connsiteX45" fmla="*/ 252348 w 285750"/>
                <a:gd name="connsiteY45" fmla="*/ 61618 h 285750"/>
                <a:gd name="connsiteX46" fmla="*/ 226630 w 285750"/>
                <a:gd name="connsiteY46" fmla="*/ 36376 h 285750"/>
                <a:gd name="connsiteX47" fmla="*/ 168338 w 285750"/>
                <a:gd name="connsiteY47" fmla="*/ 64951 h 285750"/>
                <a:gd name="connsiteX48" fmla="*/ 167480 w 285750"/>
                <a:gd name="connsiteY48" fmla="*/ 66666 h 285750"/>
                <a:gd name="connsiteX49" fmla="*/ 169957 w 285750"/>
                <a:gd name="connsiteY49" fmla="*/ 64380 h 285750"/>
                <a:gd name="connsiteX50" fmla="*/ 224726 w 285750"/>
                <a:gd name="connsiteY50" fmla="*/ 119053 h 285750"/>
                <a:gd name="connsiteX51" fmla="*/ 224916 w 285750"/>
                <a:gd name="connsiteY51" fmla="*/ 170203 h 285750"/>
                <a:gd name="connsiteX52" fmla="*/ 169766 w 285750"/>
                <a:gd name="connsiteY52" fmla="*/ 224781 h 285750"/>
                <a:gd name="connsiteX53" fmla="*/ 168528 w 285750"/>
                <a:gd name="connsiteY53" fmla="*/ 224210 h 285750"/>
                <a:gd name="connsiteX54" fmla="*/ 175481 w 285750"/>
                <a:gd name="connsiteY54" fmla="*/ 228877 h 285750"/>
                <a:gd name="connsiteX55" fmla="*/ 231774 w 285750"/>
                <a:gd name="connsiteY55" fmla="*/ 253547 h 285750"/>
                <a:gd name="connsiteX56" fmla="*/ 253396 w 285750"/>
                <a:gd name="connsiteY56" fmla="*/ 233830 h 285750"/>
                <a:gd name="connsiteX57" fmla="*/ 224916 w 285750"/>
                <a:gd name="connsiteY57" fmla="*/ 17020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5750" h="285750">
                  <a:moveTo>
                    <a:pt x="241204" y="143533"/>
                  </a:moveTo>
                  <a:cubicBezTo>
                    <a:pt x="250157" y="158963"/>
                    <a:pt x="259682" y="173346"/>
                    <a:pt x="267017" y="188776"/>
                  </a:cubicBezTo>
                  <a:cubicBezTo>
                    <a:pt x="272922" y="201159"/>
                    <a:pt x="277589" y="214685"/>
                    <a:pt x="279971" y="228115"/>
                  </a:cubicBezTo>
                  <a:cubicBezTo>
                    <a:pt x="286447" y="264786"/>
                    <a:pt x="262540" y="287265"/>
                    <a:pt x="225773" y="280407"/>
                  </a:cubicBezTo>
                  <a:cubicBezTo>
                    <a:pt x="204913" y="276502"/>
                    <a:pt x="186245" y="267262"/>
                    <a:pt x="168242" y="256595"/>
                  </a:cubicBezTo>
                  <a:cubicBezTo>
                    <a:pt x="161861" y="252785"/>
                    <a:pt x="155574" y="248784"/>
                    <a:pt x="149669" y="244307"/>
                  </a:cubicBezTo>
                  <a:cubicBezTo>
                    <a:pt x="145668" y="241259"/>
                    <a:pt x="143096" y="241640"/>
                    <a:pt x="138810" y="244117"/>
                  </a:cubicBezTo>
                  <a:cubicBezTo>
                    <a:pt x="121475" y="254308"/>
                    <a:pt x="104234" y="264881"/>
                    <a:pt x="85946" y="273168"/>
                  </a:cubicBezTo>
                  <a:cubicBezTo>
                    <a:pt x="74993" y="278121"/>
                    <a:pt x="62324" y="280598"/>
                    <a:pt x="50323" y="281169"/>
                  </a:cubicBezTo>
                  <a:cubicBezTo>
                    <a:pt x="23367" y="282503"/>
                    <a:pt x="6317" y="264405"/>
                    <a:pt x="7175" y="237354"/>
                  </a:cubicBezTo>
                  <a:cubicBezTo>
                    <a:pt x="7651" y="220304"/>
                    <a:pt x="12889" y="204397"/>
                    <a:pt x="20795" y="189634"/>
                  </a:cubicBezTo>
                  <a:cubicBezTo>
                    <a:pt x="28034" y="175918"/>
                    <a:pt x="36226" y="162678"/>
                    <a:pt x="44608" y="149629"/>
                  </a:cubicBezTo>
                  <a:cubicBezTo>
                    <a:pt x="47179" y="145628"/>
                    <a:pt x="47179" y="143152"/>
                    <a:pt x="44512" y="139342"/>
                  </a:cubicBezTo>
                  <a:cubicBezTo>
                    <a:pt x="30035" y="119053"/>
                    <a:pt x="17462" y="97718"/>
                    <a:pt x="10794" y="73429"/>
                  </a:cubicBezTo>
                  <a:cubicBezTo>
                    <a:pt x="9175" y="67618"/>
                    <a:pt x="8032" y="61713"/>
                    <a:pt x="7460" y="55712"/>
                  </a:cubicBezTo>
                  <a:cubicBezTo>
                    <a:pt x="4603" y="22946"/>
                    <a:pt x="26987" y="2658"/>
                    <a:pt x="59467" y="7992"/>
                  </a:cubicBezTo>
                  <a:cubicBezTo>
                    <a:pt x="88899" y="12850"/>
                    <a:pt x="113950" y="27328"/>
                    <a:pt x="137857" y="43901"/>
                  </a:cubicBezTo>
                  <a:cubicBezTo>
                    <a:pt x="143001" y="47426"/>
                    <a:pt x="146049" y="47140"/>
                    <a:pt x="151002" y="43711"/>
                  </a:cubicBezTo>
                  <a:cubicBezTo>
                    <a:pt x="174719" y="27137"/>
                    <a:pt x="199579" y="12850"/>
                    <a:pt x="228726" y="8087"/>
                  </a:cubicBezTo>
                  <a:cubicBezTo>
                    <a:pt x="239204" y="6373"/>
                    <a:pt x="249586" y="6944"/>
                    <a:pt x="259396" y="11707"/>
                  </a:cubicBezTo>
                  <a:cubicBezTo>
                    <a:pt x="275875" y="19708"/>
                    <a:pt x="283876" y="37329"/>
                    <a:pt x="280923" y="58189"/>
                  </a:cubicBezTo>
                  <a:cubicBezTo>
                    <a:pt x="277208" y="84383"/>
                    <a:pt x="265112" y="106862"/>
                    <a:pt x="251300" y="128769"/>
                  </a:cubicBezTo>
                  <a:cubicBezTo>
                    <a:pt x="247776" y="134008"/>
                    <a:pt x="244156" y="139151"/>
                    <a:pt x="241204" y="143533"/>
                  </a:cubicBezTo>
                  <a:close/>
                  <a:moveTo>
                    <a:pt x="82422" y="144485"/>
                  </a:moveTo>
                  <a:cubicBezTo>
                    <a:pt x="100996" y="167250"/>
                    <a:pt x="121284" y="187729"/>
                    <a:pt x="145287" y="206969"/>
                  </a:cubicBezTo>
                  <a:cubicBezTo>
                    <a:pt x="165861" y="186395"/>
                    <a:pt x="186149" y="166107"/>
                    <a:pt x="206628" y="145628"/>
                  </a:cubicBezTo>
                  <a:cubicBezTo>
                    <a:pt x="187959" y="122387"/>
                    <a:pt x="168338" y="102766"/>
                    <a:pt x="146621" y="85240"/>
                  </a:cubicBezTo>
                  <a:cubicBezTo>
                    <a:pt x="145573" y="84383"/>
                    <a:pt x="142525" y="84478"/>
                    <a:pt x="141382" y="85335"/>
                  </a:cubicBezTo>
                  <a:cubicBezTo>
                    <a:pt x="119665" y="102861"/>
                    <a:pt x="100043" y="122483"/>
                    <a:pt x="82422" y="144485"/>
                  </a:cubicBezTo>
                  <a:close/>
                  <a:moveTo>
                    <a:pt x="63277" y="170012"/>
                  </a:moveTo>
                  <a:cubicBezTo>
                    <a:pt x="52513" y="186110"/>
                    <a:pt x="41464" y="204683"/>
                    <a:pt x="36035" y="226114"/>
                  </a:cubicBezTo>
                  <a:cubicBezTo>
                    <a:pt x="34892" y="230591"/>
                    <a:pt x="34416" y="235258"/>
                    <a:pt x="34416" y="239831"/>
                  </a:cubicBezTo>
                  <a:cubicBezTo>
                    <a:pt x="34416" y="249451"/>
                    <a:pt x="38893" y="254118"/>
                    <a:pt x="48513" y="254023"/>
                  </a:cubicBezTo>
                  <a:cubicBezTo>
                    <a:pt x="54419" y="253928"/>
                    <a:pt x="60514" y="252785"/>
                    <a:pt x="66229" y="251165"/>
                  </a:cubicBezTo>
                  <a:cubicBezTo>
                    <a:pt x="86232" y="245450"/>
                    <a:pt x="103853" y="235163"/>
                    <a:pt x="118331" y="224972"/>
                  </a:cubicBezTo>
                  <a:cubicBezTo>
                    <a:pt x="100043" y="206683"/>
                    <a:pt x="81851" y="188491"/>
                    <a:pt x="63277" y="170012"/>
                  </a:cubicBezTo>
                  <a:close/>
                  <a:moveTo>
                    <a:pt x="65182" y="121625"/>
                  </a:moveTo>
                  <a:cubicBezTo>
                    <a:pt x="74802" y="111433"/>
                    <a:pt x="83375" y="101718"/>
                    <a:pt x="92519" y="92574"/>
                  </a:cubicBezTo>
                  <a:cubicBezTo>
                    <a:pt x="101567" y="83525"/>
                    <a:pt x="111283" y="74953"/>
                    <a:pt x="121855" y="65047"/>
                  </a:cubicBezTo>
                  <a:cubicBezTo>
                    <a:pt x="108139" y="57617"/>
                    <a:pt x="95757" y="49712"/>
                    <a:pt x="82517" y="43997"/>
                  </a:cubicBezTo>
                  <a:cubicBezTo>
                    <a:pt x="72040" y="39520"/>
                    <a:pt x="60514" y="36662"/>
                    <a:pt x="49275" y="35138"/>
                  </a:cubicBezTo>
                  <a:cubicBezTo>
                    <a:pt x="39179" y="33710"/>
                    <a:pt x="34416" y="39424"/>
                    <a:pt x="34416" y="49712"/>
                  </a:cubicBezTo>
                  <a:cubicBezTo>
                    <a:pt x="34416" y="52664"/>
                    <a:pt x="34606" y="55712"/>
                    <a:pt x="35273" y="58665"/>
                  </a:cubicBezTo>
                  <a:cubicBezTo>
                    <a:pt x="39940" y="81811"/>
                    <a:pt x="51847" y="101528"/>
                    <a:pt x="65182" y="121625"/>
                  </a:cubicBezTo>
                  <a:close/>
                  <a:moveTo>
                    <a:pt x="224726" y="119053"/>
                  </a:moveTo>
                  <a:cubicBezTo>
                    <a:pt x="235679" y="102480"/>
                    <a:pt x="247109" y="83525"/>
                    <a:pt x="252348" y="61618"/>
                  </a:cubicBezTo>
                  <a:cubicBezTo>
                    <a:pt x="257777" y="39043"/>
                    <a:pt x="249300" y="30662"/>
                    <a:pt x="226630" y="36376"/>
                  </a:cubicBezTo>
                  <a:cubicBezTo>
                    <a:pt x="205199" y="41710"/>
                    <a:pt x="186435" y="52664"/>
                    <a:pt x="168338" y="64951"/>
                  </a:cubicBezTo>
                  <a:cubicBezTo>
                    <a:pt x="167861" y="65237"/>
                    <a:pt x="167766" y="66095"/>
                    <a:pt x="167480" y="66666"/>
                  </a:cubicBezTo>
                  <a:cubicBezTo>
                    <a:pt x="168338" y="65904"/>
                    <a:pt x="169100" y="65142"/>
                    <a:pt x="169957" y="64380"/>
                  </a:cubicBezTo>
                  <a:cubicBezTo>
                    <a:pt x="188150" y="82478"/>
                    <a:pt x="206247" y="100575"/>
                    <a:pt x="224726" y="119053"/>
                  </a:cubicBezTo>
                  <a:close/>
                  <a:moveTo>
                    <a:pt x="224916" y="170203"/>
                  </a:moveTo>
                  <a:cubicBezTo>
                    <a:pt x="206438" y="188491"/>
                    <a:pt x="188054" y="206683"/>
                    <a:pt x="169766" y="224781"/>
                  </a:cubicBezTo>
                  <a:cubicBezTo>
                    <a:pt x="168147" y="223352"/>
                    <a:pt x="168242" y="223924"/>
                    <a:pt x="168528" y="224210"/>
                  </a:cubicBezTo>
                  <a:cubicBezTo>
                    <a:pt x="170814" y="225829"/>
                    <a:pt x="173100" y="227448"/>
                    <a:pt x="175481" y="228877"/>
                  </a:cubicBezTo>
                  <a:cubicBezTo>
                    <a:pt x="193103" y="239735"/>
                    <a:pt x="211010" y="249927"/>
                    <a:pt x="231774" y="253547"/>
                  </a:cubicBezTo>
                  <a:cubicBezTo>
                    <a:pt x="248443" y="256499"/>
                    <a:pt x="255587" y="250403"/>
                    <a:pt x="253396" y="233830"/>
                  </a:cubicBezTo>
                  <a:cubicBezTo>
                    <a:pt x="249967" y="208874"/>
                    <a:pt x="236632" y="188205"/>
                    <a:pt x="224916" y="170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6D12D9EA-B908-4490-899A-4C15292A891D}"/>
                </a:ext>
              </a:extLst>
            </p:cNvPr>
            <p:cNvSpPr/>
            <p:nvPr/>
          </p:nvSpPr>
          <p:spPr>
            <a:xfrm>
              <a:off x="12544604" y="2450667"/>
              <a:ext cx="66675" cy="66675"/>
            </a:xfrm>
            <a:custGeom>
              <a:avLst/>
              <a:gdLst>
                <a:gd name="connsiteX0" fmla="*/ 34672 w 66675"/>
                <a:gd name="connsiteY0" fmla="*/ 61723 h 66675"/>
                <a:gd name="connsiteX1" fmla="*/ 7144 w 66675"/>
                <a:gd name="connsiteY1" fmla="*/ 34576 h 66675"/>
                <a:gd name="connsiteX2" fmla="*/ 34481 w 66675"/>
                <a:gd name="connsiteY2" fmla="*/ 7144 h 66675"/>
                <a:gd name="connsiteX3" fmla="*/ 61818 w 66675"/>
                <a:gd name="connsiteY3" fmla="*/ 34005 h 66675"/>
                <a:gd name="connsiteX4" fmla="*/ 34672 w 66675"/>
                <a:gd name="connsiteY4" fmla="*/ 617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672" y="61723"/>
                  </a:moveTo>
                  <a:cubicBezTo>
                    <a:pt x="19336" y="61818"/>
                    <a:pt x="7240" y="49912"/>
                    <a:pt x="7144" y="34576"/>
                  </a:cubicBezTo>
                  <a:cubicBezTo>
                    <a:pt x="7049" y="19336"/>
                    <a:pt x="19241" y="7049"/>
                    <a:pt x="34481" y="7144"/>
                  </a:cubicBezTo>
                  <a:cubicBezTo>
                    <a:pt x="49340" y="7144"/>
                    <a:pt x="61532" y="19241"/>
                    <a:pt x="61818" y="34005"/>
                  </a:cubicBezTo>
                  <a:cubicBezTo>
                    <a:pt x="62008" y="49150"/>
                    <a:pt x="49816" y="61627"/>
                    <a:pt x="34672" y="61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4103412F-7007-4B7E-B582-04476BCA87A7}"/>
              </a:ext>
            </a:extLst>
          </p:cNvPr>
          <p:cNvSpPr/>
          <p:nvPr/>
        </p:nvSpPr>
        <p:spPr>
          <a:xfrm>
            <a:off x="6961075" y="2849806"/>
            <a:ext cx="636565" cy="697774"/>
          </a:xfrm>
          <a:custGeom>
            <a:avLst/>
            <a:gdLst>
              <a:gd name="connsiteX0" fmla="*/ 86689 w 423534"/>
              <a:gd name="connsiteY0" fmla="*/ 460594 h 464258"/>
              <a:gd name="connsiteX1" fmla="*/ 79359 w 423534"/>
              <a:gd name="connsiteY1" fmla="*/ 448376 h 464258"/>
              <a:gd name="connsiteX2" fmla="*/ 79359 w 423534"/>
              <a:gd name="connsiteY2" fmla="*/ 242311 h 464258"/>
              <a:gd name="connsiteX3" fmla="*/ 79359 w 423534"/>
              <a:gd name="connsiteY3" fmla="*/ 211360 h 464258"/>
              <a:gd name="connsiteX4" fmla="*/ 75286 w 423534"/>
              <a:gd name="connsiteY4" fmla="*/ 207288 h 464258"/>
              <a:gd name="connsiteX5" fmla="*/ 6869 w 423534"/>
              <a:gd name="connsiteY5" fmla="*/ 138870 h 464258"/>
              <a:gd name="connsiteX6" fmla="*/ 45150 w 423534"/>
              <a:gd name="connsiteY6" fmla="*/ 50906 h 464258"/>
              <a:gd name="connsiteX7" fmla="*/ 48408 w 423534"/>
              <a:gd name="connsiteY7" fmla="*/ 49277 h 464258"/>
              <a:gd name="connsiteX8" fmla="*/ 56553 w 423534"/>
              <a:gd name="connsiteY8" fmla="*/ 35430 h 464258"/>
              <a:gd name="connsiteX9" fmla="*/ 56553 w 423534"/>
              <a:gd name="connsiteY9" fmla="*/ 19141 h 464258"/>
              <a:gd name="connsiteX10" fmla="*/ 69585 w 423534"/>
              <a:gd name="connsiteY10" fmla="*/ 6109 h 464258"/>
              <a:gd name="connsiteX11" fmla="*/ 330221 w 423534"/>
              <a:gd name="connsiteY11" fmla="*/ 6109 h 464258"/>
              <a:gd name="connsiteX12" fmla="*/ 358728 w 423534"/>
              <a:gd name="connsiteY12" fmla="*/ 6109 h 464258"/>
              <a:gd name="connsiteX13" fmla="*/ 370946 w 423534"/>
              <a:gd name="connsiteY13" fmla="*/ 18326 h 464258"/>
              <a:gd name="connsiteX14" fmla="*/ 370946 w 423534"/>
              <a:gd name="connsiteY14" fmla="*/ 41132 h 464258"/>
              <a:gd name="connsiteX15" fmla="*/ 374204 w 423534"/>
              <a:gd name="connsiteY15" fmla="*/ 46019 h 464258"/>
              <a:gd name="connsiteX16" fmla="*/ 414928 w 423534"/>
              <a:gd name="connsiteY16" fmla="*/ 90001 h 464258"/>
              <a:gd name="connsiteX17" fmla="*/ 422259 w 423534"/>
              <a:gd name="connsiteY17" fmla="*/ 131540 h 464258"/>
              <a:gd name="connsiteX18" fmla="*/ 391308 w 423534"/>
              <a:gd name="connsiteY18" fmla="*/ 191812 h 464258"/>
              <a:gd name="connsiteX19" fmla="*/ 352213 w 423534"/>
              <a:gd name="connsiteY19" fmla="*/ 208102 h 464258"/>
              <a:gd name="connsiteX20" fmla="*/ 348955 w 423534"/>
              <a:gd name="connsiteY20" fmla="*/ 211360 h 464258"/>
              <a:gd name="connsiteX21" fmla="*/ 348955 w 423534"/>
              <a:gd name="connsiteY21" fmla="*/ 214618 h 464258"/>
              <a:gd name="connsiteX22" fmla="*/ 348955 w 423534"/>
              <a:gd name="connsiteY22" fmla="*/ 449191 h 464258"/>
              <a:gd name="connsiteX23" fmla="*/ 340810 w 423534"/>
              <a:gd name="connsiteY23" fmla="*/ 462223 h 464258"/>
              <a:gd name="connsiteX24" fmla="*/ 86689 w 423534"/>
              <a:gd name="connsiteY24" fmla="*/ 460594 h 464258"/>
              <a:gd name="connsiteX25" fmla="*/ 214564 w 423534"/>
              <a:gd name="connsiteY25" fmla="*/ 58236 h 464258"/>
              <a:gd name="connsiteX26" fmla="*/ 214564 w 423534"/>
              <a:gd name="connsiteY26" fmla="*/ 58236 h 464258"/>
              <a:gd name="connsiteX27" fmla="*/ 80173 w 423534"/>
              <a:gd name="connsiteY27" fmla="*/ 58236 h 464258"/>
              <a:gd name="connsiteX28" fmla="*/ 48408 w 423534"/>
              <a:gd name="connsiteY28" fmla="*/ 70453 h 464258"/>
              <a:gd name="connsiteX29" fmla="*/ 25602 w 423534"/>
              <a:gd name="connsiteY29" fmla="*/ 134798 h 464258"/>
              <a:gd name="connsiteX30" fmla="*/ 96463 w 423534"/>
              <a:gd name="connsiteY30" fmla="*/ 186925 h 464258"/>
              <a:gd name="connsiteX31" fmla="*/ 136373 w 423534"/>
              <a:gd name="connsiteY31" fmla="*/ 161676 h 464258"/>
              <a:gd name="connsiteX32" fmla="*/ 111124 w 423534"/>
              <a:gd name="connsiteY32" fmla="*/ 107105 h 464258"/>
              <a:gd name="connsiteX33" fmla="*/ 84246 w 423534"/>
              <a:gd name="connsiteY33" fmla="*/ 120952 h 464258"/>
              <a:gd name="connsiteX34" fmla="*/ 82617 w 423534"/>
              <a:gd name="connsiteY34" fmla="*/ 129911 h 464258"/>
              <a:gd name="connsiteX35" fmla="*/ 72843 w 423534"/>
              <a:gd name="connsiteY35" fmla="*/ 138056 h 464258"/>
              <a:gd name="connsiteX36" fmla="*/ 63883 w 423534"/>
              <a:gd name="connsiteY36" fmla="*/ 129097 h 464258"/>
              <a:gd name="connsiteX37" fmla="*/ 65512 w 423534"/>
              <a:gd name="connsiteY37" fmla="*/ 115250 h 464258"/>
              <a:gd name="connsiteX38" fmla="*/ 108680 w 423534"/>
              <a:gd name="connsiteY38" fmla="*/ 86743 h 464258"/>
              <a:gd name="connsiteX39" fmla="*/ 157550 w 423534"/>
              <a:gd name="connsiteY39" fmla="*/ 122581 h 464258"/>
              <a:gd name="connsiteX40" fmla="*/ 165695 w 423534"/>
              <a:gd name="connsiteY40" fmla="*/ 128282 h 464258"/>
              <a:gd name="connsiteX41" fmla="*/ 266691 w 423534"/>
              <a:gd name="connsiteY41" fmla="*/ 128282 h 464258"/>
              <a:gd name="connsiteX42" fmla="*/ 271578 w 423534"/>
              <a:gd name="connsiteY42" fmla="*/ 125024 h 464258"/>
              <a:gd name="connsiteX43" fmla="*/ 278094 w 423534"/>
              <a:gd name="connsiteY43" fmla="*/ 110363 h 464258"/>
              <a:gd name="connsiteX44" fmla="*/ 328592 w 423534"/>
              <a:gd name="connsiteY44" fmla="*/ 87558 h 464258"/>
              <a:gd name="connsiteX45" fmla="*/ 364430 w 423534"/>
              <a:gd name="connsiteY45" fmla="*/ 117694 h 464258"/>
              <a:gd name="connsiteX46" fmla="*/ 366059 w 423534"/>
              <a:gd name="connsiteY46" fmla="*/ 128282 h 464258"/>
              <a:gd name="connsiteX47" fmla="*/ 357099 w 423534"/>
              <a:gd name="connsiteY47" fmla="*/ 138056 h 464258"/>
              <a:gd name="connsiteX48" fmla="*/ 347326 w 423534"/>
              <a:gd name="connsiteY48" fmla="*/ 129097 h 464258"/>
              <a:gd name="connsiteX49" fmla="*/ 342439 w 423534"/>
              <a:gd name="connsiteY49" fmla="*/ 114436 h 464258"/>
              <a:gd name="connsiteX50" fmla="*/ 303343 w 423534"/>
              <a:gd name="connsiteY50" fmla="*/ 111178 h 464258"/>
              <a:gd name="connsiteX51" fmla="*/ 296013 w 423534"/>
              <a:gd name="connsiteY51" fmla="*/ 164120 h 464258"/>
              <a:gd name="connsiteX52" fmla="*/ 349769 w 423534"/>
              <a:gd name="connsiteY52" fmla="*/ 186111 h 464258"/>
              <a:gd name="connsiteX53" fmla="*/ 404340 w 423534"/>
              <a:gd name="connsiteY53" fmla="*/ 129911 h 464258"/>
              <a:gd name="connsiteX54" fmla="*/ 389679 w 423534"/>
              <a:gd name="connsiteY54" fmla="*/ 77784 h 464258"/>
              <a:gd name="connsiteX55" fmla="*/ 351398 w 423534"/>
              <a:gd name="connsiteY55" fmla="*/ 56607 h 464258"/>
              <a:gd name="connsiteX56" fmla="*/ 214564 w 423534"/>
              <a:gd name="connsiteY56" fmla="*/ 58236 h 464258"/>
              <a:gd name="connsiteX57" fmla="*/ 160808 w 423534"/>
              <a:gd name="connsiteY57" fmla="*/ 441860 h 464258"/>
              <a:gd name="connsiteX58" fmla="*/ 203975 w 423534"/>
              <a:gd name="connsiteY58" fmla="*/ 441860 h 464258"/>
              <a:gd name="connsiteX59" fmla="*/ 203975 w 423534"/>
              <a:gd name="connsiteY59" fmla="*/ 215432 h 464258"/>
              <a:gd name="connsiteX60" fmla="*/ 160808 w 423534"/>
              <a:gd name="connsiteY60" fmla="*/ 215432 h 464258"/>
              <a:gd name="connsiteX61" fmla="*/ 160808 w 423534"/>
              <a:gd name="connsiteY61" fmla="*/ 441860 h 464258"/>
              <a:gd name="connsiteX62" fmla="*/ 330221 w 423534"/>
              <a:gd name="connsiteY62" fmla="*/ 441860 h 464258"/>
              <a:gd name="connsiteX63" fmla="*/ 330221 w 423534"/>
              <a:gd name="connsiteY63" fmla="*/ 215432 h 464258"/>
              <a:gd name="connsiteX64" fmla="*/ 287053 w 423534"/>
              <a:gd name="connsiteY64" fmla="*/ 215432 h 464258"/>
              <a:gd name="connsiteX65" fmla="*/ 287053 w 423534"/>
              <a:gd name="connsiteY65" fmla="*/ 441860 h 464258"/>
              <a:gd name="connsiteX66" fmla="*/ 330221 w 423534"/>
              <a:gd name="connsiteY66" fmla="*/ 441860 h 464258"/>
              <a:gd name="connsiteX67" fmla="*/ 98906 w 423534"/>
              <a:gd name="connsiteY67" fmla="*/ 215432 h 464258"/>
              <a:gd name="connsiteX68" fmla="*/ 98906 w 423534"/>
              <a:gd name="connsiteY68" fmla="*/ 441860 h 464258"/>
              <a:gd name="connsiteX69" fmla="*/ 142074 w 423534"/>
              <a:gd name="connsiteY69" fmla="*/ 441860 h 464258"/>
              <a:gd name="connsiteX70" fmla="*/ 142074 w 423534"/>
              <a:gd name="connsiteY70" fmla="*/ 215432 h 464258"/>
              <a:gd name="connsiteX71" fmla="*/ 98906 w 423534"/>
              <a:gd name="connsiteY71" fmla="*/ 215432 h 464258"/>
              <a:gd name="connsiteX72" fmla="*/ 223523 w 423534"/>
              <a:gd name="connsiteY72" fmla="*/ 441860 h 464258"/>
              <a:gd name="connsiteX73" fmla="*/ 266691 w 423534"/>
              <a:gd name="connsiteY73" fmla="*/ 441860 h 464258"/>
              <a:gd name="connsiteX74" fmla="*/ 266691 w 423534"/>
              <a:gd name="connsiteY74" fmla="*/ 215432 h 464258"/>
              <a:gd name="connsiteX75" fmla="*/ 223523 w 423534"/>
              <a:gd name="connsiteY75" fmla="*/ 215432 h 464258"/>
              <a:gd name="connsiteX76" fmla="*/ 223523 w 423534"/>
              <a:gd name="connsiteY76" fmla="*/ 441860 h 464258"/>
              <a:gd name="connsiteX77" fmla="*/ 268320 w 423534"/>
              <a:gd name="connsiteY77" fmla="*/ 148644 h 464258"/>
              <a:gd name="connsiteX78" fmla="*/ 159179 w 423534"/>
              <a:gd name="connsiteY78" fmla="*/ 148644 h 464258"/>
              <a:gd name="connsiteX79" fmla="*/ 128228 w 423534"/>
              <a:gd name="connsiteY79" fmla="*/ 195070 h 464258"/>
              <a:gd name="connsiteX80" fmla="*/ 299271 w 423534"/>
              <a:gd name="connsiteY80" fmla="*/ 195070 h 464258"/>
              <a:gd name="connsiteX81" fmla="*/ 268320 w 423534"/>
              <a:gd name="connsiteY81" fmla="*/ 148644 h 464258"/>
              <a:gd name="connsiteX82" fmla="*/ 75286 w 423534"/>
              <a:gd name="connsiteY82" fmla="*/ 38688 h 464258"/>
              <a:gd name="connsiteX83" fmla="*/ 352213 w 423534"/>
              <a:gd name="connsiteY83" fmla="*/ 38688 h 464258"/>
              <a:gd name="connsiteX84" fmla="*/ 352213 w 423534"/>
              <a:gd name="connsiteY84" fmla="*/ 24027 h 464258"/>
              <a:gd name="connsiteX85" fmla="*/ 75286 w 423534"/>
              <a:gd name="connsiteY85" fmla="*/ 24027 h 464258"/>
              <a:gd name="connsiteX86" fmla="*/ 75286 w 423534"/>
              <a:gd name="connsiteY86" fmla="*/ 38688 h 46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23534" h="464258">
                <a:moveTo>
                  <a:pt x="86689" y="460594"/>
                </a:moveTo>
                <a:cubicBezTo>
                  <a:pt x="80988" y="458150"/>
                  <a:pt x="79359" y="454078"/>
                  <a:pt x="79359" y="448376"/>
                </a:cubicBezTo>
                <a:cubicBezTo>
                  <a:pt x="79359" y="379959"/>
                  <a:pt x="79359" y="310728"/>
                  <a:pt x="79359" y="242311"/>
                </a:cubicBezTo>
                <a:cubicBezTo>
                  <a:pt x="79359" y="231722"/>
                  <a:pt x="79359" y="221948"/>
                  <a:pt x="79359" y="211360"/>
                </a:cubicBezTo>
                <a:cubicBezTo>
                  <a:pt x="79359" y="208102"/>
                  <a:pt x="78544" y="207288"/>
                  <a:pt x="75286" y="207288"/>
                </a:cubicBezTo>
                <a:cubicBezTo>
                  <a:pt x="41078" y="203215"/>
                  <a:pt x="10942" y="174708"/>
                  <a:pt x="6869" y="138870"/>
                </a:cubicBezTo>
                <a:cubicBezTo>
                  <a:pt x="2797" y="102218"/>
                  <a:pt x="15014" y="72082"/>
                  <a:pt x="45150" y="50906"/>
                </a:cubicBezTo>
                <a:cubicBezTo>
                  <a:pt x="45964" y="50091"/>
                  <a:pt x="46779" y="49277"/>
                  <a:pt x="48408" y="49277"/>
                </a:cubicBezTo>
                <a:cubicBezTo>
                  <a:pt x="55738" y="47648"/>
                  <a:pt x="57367" y="42761"/>
                  <a:pt x="56553" y="35430"/>
                </a:cubicBezTo>
                <a:cubicBezTo>
                  <a:pt x="55738" y="30543"/>
                  <a:pt x="56553" y="24842"/>
                  <a:pt x="56553" y="19141"/>
                </a:cubicBezTo>
                <a:cubicBezTo>
                  <a:pt x="56553" y="9367"/>
                  <a:pt x="59811" y="6109"/>
                  <a:pt x="69585" y="6109"/>
                </a:cubicBezTo>
                <a:cubicBezTo>
                  <a:pt x="156735" y="6109"/>
                  <a:pt x="243885" y="6109"/>
                  <a:pt x="330221" y="6109"/>
                </a:cubicBezTo>
                <a:cubicBezTo>
                  <a:pt x="339995" y="6109"/>
                  <a:pt x="349769" y="6109"/>
                  <a:pt x="358728" y="6109"/>
                </a:cubicBezTo>
                <a:cubicBezTo>
                  <a:pt x="366873" y="6109"/>
                  <a:pt x="370131" y="9367"/>
                  <a:pt x="370946" y="18326"/>
                </a:cubicBezTo>
                <a:cubicBezTo>
                  <a:pt x="370946" y="25656"/>
                  <a:pt x="370946" y="33801"/>
                  <a:pt x="370946" y="41132"/>
                </a:cubicBezTo>
                <a:cubicBezTo>
                  <a:pt x="370946" y="43575"/>
                  <a:pt x="371760" y="44390"/>
                  <a:pt x="374204" y="46019"/>
                </a:cubicBezTo>
                <a:cubicBezTo>
                  <a:pt x="394566" y="54978"/>
                  <a:pt x="406783" y="70453"/>
                  <a:pt x="414928" y="90001"/>
                </a:cubicBezTo>
                <a:cubicBezTo>
                  <a:pt x="420630" y="103033"/>
                  <a:pt x="423073" y="116879"/>
                  <a:pt x="422259" y="131540"/>
                </a:cubicBezTo>
                <a:cubicBezTo>
                  <a:pt x="420630" y="155975"/>
                  <a:pt x="410856" y="176337"/>
                  <a:pt x="391308" y="191812"/>
                </a:cubicBezTo>
                <a:cubicBezTo>
                  <a:pt x="379905" y="200772"/>
                  <a:pt x="366873" y="206473"/>
                  <a:pt x="352213" y="208102"/>
                </a:cubicBezTo>
                <a:cubicBezTo>
                  <a:pt x="351398" y="208102"/>
                  <a:pt x="349769" y="209731"/>
                  <a:pt x="348955" y="211360"/>
                </a:cubicBezTo>
                <a:cubicBezTo>
                  <a:pt x="348140" y="212174"/>
                  <a:pt x="348955" y="212989"/>
                  <a:pt x="348955" y="214618"/>
                </a:cubicBezTo>
                <a:cubicBezTo>
                  <a:pt x="348955" y="292809"/>
                  <a:pt x="348955" y="371000"/>
                  <a:pt x="348955" y="449191"/>
                </a:cubicBezTo>
                <a:cubicBezTo>
                  <a:pt x="348955" y="455707"/>
                  <a:pt x="347326" y="460594"/>
                  <a:pt x="340810" y="462223"/>
                </a:cubicBezTo>
                <a:cubicBezTo>
                  <a:pt x="256103" y="460594"/>
                  <a:pt x="171396" y="460594"/>
                  <a:pt x="86689" y="460594"/>
                </a:cubicBezTo>
                <a:close/>
                <a:moveTo>
                  <a:pt x="214564" y="58236"/>
                </a:moveTo>
                <a:cubicBezTo>
                  <a:pt x="214564" y="58236"/>
                  <a:pt x="214564" y="58236"/>
                  <a:pt x="214564" y="58236"/>
                </a:cubicBezTo>
                <a:cubicBezTo>
                  <a:pt x="169767" y="58236"/>
                  <a:pt x="124970" y="58236"/>
                  <a:pt x="80173" y="58236"/>
                </a:cubicBezTo>
                <a:cubicBezTo>
                  <a:pt x="67956" y="58236"/>
                  <a:pt x="57367" y="62308"/>
                  <a:pt x="48408" y="70453"/>
                </a:cubicBezTo>
                <a:cubicBezTo>
                  <a:pt x="29675" y="87558"/>
                  <a:pt x="21530" y="109549"/>
                  <a:pt x="25602" y="134798"/>
                </a:cubicBezTo>
                <a:cubicBezTo>
                  <a:pt x="30489" y="169007"/>
                  <a:pt x="62254" y="192627"/>
                  <a:pt x="96463" y="186925"/>
                </a:cubicBezTo>
                <a:cubicBezTo>
                  <a:pt x="113567" y="184482"/>
                  <a:pt x="127413" y="176337"/>
                  <a:pt x="136373" y="161676"/>
                </a:cubicBezTo>
                <a:cubicBezTo>
                  <a:pt x="150219" y="137241"/>
                  <a:pt x="137187" y="109549"/>
                  <a:pt x="111124" y="107105"/>
                </a:cubicBezTo>
                <a:cubicBezTo>
                  <a:pt x="99721" y="106291"/>
                  <a:pt x="87503" y="111992"/>
                  <a:pt x="84246" y="120952"/>
                </a:cubicBezTo>
                <a:cubicBezTo>
                  <a:pt x="83431" y="123395"/>
                  <a:pt x="82617" y="126653"/>
                  <a:pt x="82617" y="129911"/>
                </a:cubicBezTo>
                <a:cubicBezTo>
                  <a:pt x="81802" y="134798"/>
                  <a:pt x="77730" y="138870"/>
                  <a:pt x="72843" y="138056"/>
                </a:cubicBezTo>
                <a:cubicBezTo>
                  <a:pt x="67956" y="138056"/>
                  <a:pt x="63883" y="133984"/>
                  <a:pt x="63883" y="129097"/>
                </a:cubicBezTo>
                <a:cubicBezTo>
                  <a:pt x="63883" y="124210"/>
                  <a:pt x="64698" y="120137"/>
                  <a:pt x="65512" y="115250"/>
                </a:cubicBezTo>
                <a:cubicBezTo>
                  <a:pt x="72028" y="96517"/>
                  <a:pt x="89132" y="86743"/>
                  <a:pt x="108680" y="86743"/>
                </a:cubicBezTo>
                <a:cubicBezTo>
                  <a:pt x="131486" y="86743"/>
                  <a:pt x="150219" y="100589"/>
                  <a:pt x="157550" y="122581"/>
                </a:cubicBezTo>
                <a:cubicBezTo>
                  <a:pt x="159179" y="127468"/>
                  <a:pt x="160808" y="128282"/>
                  <a:pt x="165695" y="128282"/>
                </a:cubicBezTo>
                <a:cubicBezTo>
                  <a:pt x="199088" y="128282"/>
                  <a:pt x="233297" y="128282"/>
                  <a:pt x="266691" y="128282"/>
                </a:cubicBezTo>
                <a:cubicBezTo>
                  <a:pt x="269135" y="128282"/>
                  <a:pt x="270764" y="127468"/>
                  <a:pt x="271578" y="125024"/>
                </a:cubicBezTo>
                <a:cubicBezTo>
                  <a:pt x="273207" y="120137"/>
                  <a:pt x="275651" y="114436"/>
                  <a:pt x="278094" y="110363"/>
                </a:cubicBezTo>
                <a:cubicBezTo>
                  <a:pt x="290311" y="92445"/>
                  <a:pt x="307416" y="85114"/>
                  <a:pt x="328592" y="87558"/>
                </a:cubicBezTo>
                <a:cubicBezTo>
                  <a:pt x="345697" y="90001"/>
                  <a:pt x="359543" y="100589"/>
                  <a:pt x="364430" y="117694"/>
                </a:cubicBezTo>
                <a:cubicBezTo>
                  <a:pt x="365244" y="120952"/>
                  <a:pt x="366059" y="125024"/>
                  <a:pt x="366059" y="128282"/>
                </a:cubicBezTo>
                <a:cubicBezTo>
                  <a:pt x="366059" y="133984"/>
                  <a:pt x="361986" y="138056"/>
                  <a:pt x="357099" y="138056"/>
                </a:cubicBezTo>
                <a:cubicBezTo>
                  <a:pt x="352213" y="138056"/>
                  <a:pt x="348140" y="134798"/>
                  <a:pt x="347326" y="129097"/>
                </a:cubicBezTo>
                <a:cubicBezTo>
                  <a:pt x="346511" y="124210"/>
                  <a:pt x="345697" y="118508"/>
                  <a:pt x="342439" y="114436"/>
                </a:cubicBezTo>
                <a:cubicBezTo>
                  <a:pt x="333479" y="104662"/>
                  <a:pt x="314746" y="103033"/>
                  <a:pt x="303343" y="111178"/>
                </a:cubicBezTo>
                <a:cubicBezTo>
                  <a:pt x="286239" y="123395"/>
                  <a:pt x="282981" y="147015"/>
                  <a:pt x="296013" y="164120"/>
                </a:cubicBezTo>
                <a:cubicBezTo>
                  <a:pt x="309859" y="182038"/>
                  <a:pt x="328592" y="188554"/>
                  <a:pt x="349769" y="186111"/>
                </a:cubicBezTo>
                <a:cubicBezTo>
                  <a:pt x="378276" y="182853"/>
                  <a:pt x="401896" y="160862"/>
                  <a:pt x="404340" y="129911"/>
                </a:cubicBezTo>
                <a:cubicBezTo>
                  <a:pt x="405969" y="111178"/>
                  <a:pt x="401082" y="93259"/>
                  <a:pt x="389679" y="77784"/>
                </a:cubicBezTo>
                <a:cubicBezTo>
                  <a:pt x="379905" y="64752"/>
                  <a:pt x="367688" y="56607"/>
                  <a:pt x="351398" y="56607"/>
                </a:cubicBezTo>
                <a:cubicBezTo>
                  <a:pt x="304972" y="59050"/>
                  <a:pt x="260175" y="58236"/>
                  <a:pt x="214564" y="58236"/>
                </a:cubicBezTo>
                <a:close/>
                <a:moveTo>
                  <a:pt x="160808" y="441860"/>
                </a:moveTo>
                <a:cubicBezTo>
                  <a:pt x="175468" y="441860"/>
                  <a:pt x="190129" y="441860"/>
                  <a:pt x="203975" y="441860"/>
                </a:cubicBezTo>
                <a:cubicBezTo>
                  <a:pt x="203975" y="366113"/>
                  <a:pt x="203975" y="291180"/>
                  <a:pt x="203975" y="215432"/>
                </a:cubicBezTo>
                <a:cubicBezTo>
                  <a:pt x="189315" y="215432"/>
                  <a:pt x="174654" y="215432"/>
                  <a:pt x="160808" y="215432"/>
                </a:cubicBezTo>
                <a:cubicBezTo>
                  <a:pt x="160808" y="291180"/>
                  <a:pt x="160808" y="366113"/>
                  <a:pt x="160808" y="441860"/>
                </a:cubicBezTo>
                <a:close/>
                <a:moveTo>
                  <a:pt x="330221" y="441860"/>
                </a:moveTo>
                <a:cubicBezTo>
                  <a:pt x="330221" y="366113"/>
                  <a:pt x="330221" y="290365"/>
                  <a:pt x="330221" y="215432"/>
                </a:cubicBezTo>
                <a:cubicBezTo>
                  <a:pt x="315560" y="215432"/>
                  <a:pt x="300900" y="215432"/>
                  <a:pt x="287053" y="215432"/>
                </a:cubicBezTo>
                <a:cubicBezTo>
                  <a:pt x="287053" y="291180"/>
                  <a:pt x="287053" y="366927"/>
                  <a:pt x="287053" y="441860"/>
                </a:cubicBezTo>
                <a:cubicBezTo>
                  <a:pt x="300900" y="441860"/>
                  <a:pt x="315560" y="441860"/>
                  <a:pt x="330221" y="441860"/>
                </a:cubicBezTo>
                <a:close/>
                <a:moveTo>
                  <a:pt x="98906" y="215432"/>
                </a:moveTo>
                <a:cubicBezTo>
                  <a:pt x="98906" y="291180"/>
                  <a:pt x="98906" y="366927"/>
                  <a:pt x="98906" y="441860"/>
                </a:cubicBezTo>
                <a:cubicBezTo>
                  <a:pt x="113567" y="441860"/>
                  <a:pt x="128228" y="441860"/>
                  <a:pt x="142074" y="441860"/>
                </a:cubicBezTo>
                <a:cubicBezTo>
                  <a:pt x="142074" y="366113"/>
                  <a:pt x="142074" y="290365"/>
                  <a:pt x="142074" y="215432"/>
                </a:cubicBezTo>
                <a:cubicBezTo>
                  <a:pt x="127413" y="215432"/>
                  <a:pt x="112753" y="215432"/>
                  <a:pt x="98906" y="215432"/>
                </a:cubicBezTo>
                <a:close/>
                <a:moveTo>
                  <a:pt x="223523" y="441860"/>
                </a:moveTo>
                <a:cubicBezTo>
                  <a:pt x="238184" y="441860"/>
                  <a:pt x="252845" y="441860"/>
                  <a:pt x="266691" y="441860"/>
                </a:cubicBezTo>
                <a:cubicBezTo>
                  <a:pt x="266691" y="366113"/>
                  <a:pt x="266691" y="291180"/>
                  <a:pt x="266691" y="215432"/>
                </a:cubicBezTo>
                <a:cubicBezTo>
                  <a:pt x="252030" y="215432"/>
                  <a:pt x="238184" y="215432"/>
                  <a:pt x="223523" y="215432"/>
                </a:cubicBezTo>
                <a:cubicBezTo>
                  <a:pt x="223523" y="291180"/>
                  <a:pt x="223523" y="366113"/>
                  <a:pt x="223523" y="441860"/>
                </a:cubicBezTo>
                <a:close/>
                <a:moveTo>
                  <a:pt x="268320" y="148644"/>
                </a:moveTo>
                <a:cubicBezTo>
                  <a:pt x="231668" y="148644"/>
                  <a:pt x="195831" y="148644"/>
                  <a:pt x="159179" y="148644"/>
                </a:cubicBezTo>
                <a:cubicBezTo>
                  <a:pt x="156735" y="169007"/>
                  <a:pt x="145332" y="183667"/>
                  <a:pt x="128228" y="195070"/>
                </a:cubicBezTo>
                <a:cubicBezTo>
                  <a:pt x="185242" y="195070"/>
                  <a:pt x="242256" y="195070"/>
                  <a:pt x="299271" y="195070"/>
                </a:cubicBezTo>
                <a:cubicBezTo>
                  <a:pt x="282166" y="184482"/>
                  <a:pt x="271578" y="169007"/>
                  <a:pt x="268320" y="148644"/>
                </a:cubicBezTo>
                <a:close/>
                <a:moveTo>
                  <a:pt x="75286" y="38688"/>
                </a:moveTo>
                <a:cubicBezTo>
                  <a:pt x="168138" y="38688"/>
                  <a:pt x="260175" y="38688"/>
                  <a:pt x="352213" y="38688"/>
                </a:cubicBezTo>
                <a:cubicBezTo>
                  <a:pt x="352213" y="33801"/>
                  <a:pt x="352213" y="28914"/>
                  <a:pt x="352213" y="24027"/>
                </a:cubicBezTo>
                <a:cubicBezTo>
                  <a:pt x="260175" y="24027"/>
                  <a:pt x="167323" y="24027"/>
                  <a:pt x="75286" y="24027"/>
                </a:cubicBezTo>
                <a:cubicBezTo>
                  <a:pt x="75286" y="29729"/>
                  <a:pt x="75286" y="33801"/>
                  <a:pt x="75286" y="38688"/>
                </a:cubicBezTo>
                <a:close/>
              </a:path>
            </a:pathLst>
          </a:custGeom>
          <a:solidFill>
            <a:srgbClr val="3597A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3" name="Объект 3">
            <a:extLst>
              <a:ext uri="{FF2B5EF4-FFF2-40B4-BE49-F238E27FC236}">
                <a16:creationId xmlns:a16="http://schemas.microsoft.com/office/drawing/2014/main" id="{4C1D2ECE-466C-46ED-838F-2591E8B1759B}"/>
              </a:ext>
            </a:extLst>
          </p:cNvPr>
          <p:cNvSpPr txBox="1">
            <a:spLocks/>
          </p:cNvSpPr>
          <p:nvPr/>
        </p:nvSpPr>
        <p:spPr>
          <a:xfrm>
            <a:off x="2944459" y="3599519"/>
            <a:ext cx="1309564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800" dirty="0">
                <a:solidFill>
                  <a:srgbClr val="2F5597"/>
                </a:solidFill>
              </a:rPr>
              <a:t>Наука</a:t>
            </a:r>
          </a:p>
        </p:txBody>
      </p:sp>
      <p:sp>
        <p:nvSpPr>
          <p:cNvPr id="74" name="Объект 3">
            <a:extLst>
              <a:ext uri="{FF2B5EF4-FFF2-40B4-BE49-F238E27FC236}">
                <a16:creationId xmlns:a16="http://schemas.microsoft.com/office/drawing/2014/main" id="{AB012FC5-6AAE-4199-B389-F4A32E52707B}"/>
              </a:ext>
            </a:extLst>
          </p:cNvPr>
          <p:cNvSpPr txBox="1">
            <a:spLocks/>
          </p:cNvSpPr>
          <p:nvPr/>
        </p:nvSpPr>
        <p:spPr>
          <a:xfrm>
            <a:off x="6452314" y="3608415"/>
            <a:ext cx="1644189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800" dirty="0">
                <a:solidFill>
                  <a:srgbClr val="2F5597"/>
                </a:solidFill>
              </a:rPr>
              <a:t>Культура</a:t>
            </a:r>
          </a:p>
        </p:txBody>
      </p:sp>
      <p:sp>
        <p:nvSpPr>
          <p:cNvPr id="75" name="Объект 3">
            <a:extLst>
              <a:ext uri="{FF2B5EF4-FFF2-40B4-BE49-F238E27FC236}">
                <a16:creationId xmlns:a16="http://schemas.microsoft.com/office/drawing/2014/main" id="{9B4BEF53-F456-41E8-9ED5-52A8D0E58119}"/>
              </a:ext>
            </a:extLst>
          </p:cNvPr>
          <p:cNvSpPr txBox="1">
            <a:spLocks/>
          </p:cNvSpPr>
          <p:nvPr/>
        </p:nvSpPr>
        <p:spPr>
          <a:xfrm>
            <a:off x="4584855" y="3596098"/>
            <a:ext cx="1892908" cy="249299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800" dirty="0">
                <a:solidFill>
                  <a:srgbClr val="2F5597"/>
                </a:solidFill>
              </a:rPr>
              <a:t>Медицина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CE5319-23F5-4EC7-82B8-BBCCB7910670}"/>
              </a:ext>
            </a:extLst>
          </p:cNvPr>
          <p:cNvSpPr txBox="1"/>
          <p:nvPr/>
        </p:nvSpPr>
        <p:spPr>
          <a:xfrm>
            <a:off x="2634812" y="4008206"/>
            <a:ext cx="189290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5000" b="1" spc="-30" dirty="0">
                <a:solidFill>
                  <a:srgbClr val="2F5597"/>
                </a:solidFill>
                <a:ea typeface="Verdana" panose="020B0604030504040204" pitchFamily="34" charset="0"/>
              </a:rPr>
              <a:t>309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383D73-8D3F-4B3F-96EC-6AC8B71D26A3}"/>
              </a:ext>
            </a:extLst>
          </p:cNvPr>
          <p:cNvSpPr txBox="1"/>
          <p:nvPr/>
        </p:nvSpPr>
        <p:spPr>
          <a:xfrm>
            <a:off x="6727618" y="3985401"/>
            <a:ext cx="11955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5000" b="1" spc="-30" dirty="0">
                <a:solidFill>
                  <a:srgbClr val="2F5597"/>
                </a:solidFill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9F599A-61A5-474C-B9DF-E8DFC12A3B87}"/>
              </a:ext>
            </a:extLst>
          </p:cNvPr>
          <p:cNvSpPr txBox="1"/>
          <p:nvPr/>
        </p:nvSpPr>
        <p:spPr>
          <a:xfrm>
            <a:off x="4863182" y="3994110"/>
            <a:ext cx="132860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5000" b="1" spc="-30" dirty="0">
                <a:solidFill>
                  <a:srgbClr val="2F5597"/>
                </a:solidFill>
                <a:ea typeface="Verdana" panose="020B0604030504040204" pitchFamily="34" charset="0"/>
              </a:rPr>
              <a:t>12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30F17B34-2A1F-4401-89A4-0E936C655521}"/>
              </a:ext>
            </a:extLst>
          </p:cNvPr>
          <p:cNvSpPr txBox="1">
            <a:spLocks/>
          </p:cNvSpPr>
          <p:nvPr/>
        </p:nvSpPr>
        <p:spPr>
          <a:xfrm>
            <a:off x="8780560" y="3608415"/>
            <a:ext cx="1222273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800" dirty="0">
                <a:solidFill>
                  <a:srgbClr val="2F5597"/>
                </a:solidFill>
              </a:rPr>
              <a:t>Всего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C371EA-C81A-4515-B3AD-C016ECD013F7}"/>
              </a:ext>
            </a:extLst>
          </p:cNvPr>
          <p:cNvSpPr txBox="1"/>
          <p:nvPr/>
        </p:nvSpPr>
        <p:spPr>
          <a:xfrm>
            <a:off x="8513667" y="3994110"/>
            <a:ext cx="169084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5000" b="1" spc="-30">
                <a:solidFill>
                  <a:srgbClr val="2F5597"/>
                </a:solidFill>
                <a:ea typeface="Verdana" panose="020B0604030504040204" pitchFamily="34" charset="0"/>
              </a:rPr>
              <a:t>492</a:t>
            </a:r>
            <a:endParaRPr lang="ru-RU" sz="5000" b="1" spc="-30" dirty="0">
              <a:solidFill>
                <a:srgbClr val="2F5597"/>
              </a:solidFill>
              <a:ea typeface="Verdana" panose="020B060403050404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D332B08-B171-49A3-854A-1C8E8CABD957}"/>
              </a:ext>
            </a:extLst>
          </p:cNvPr>
          <p:cNvCxnSpPr>
            <a:cxnSpLocks/>
          </p:cNvCxnSpPr>
          <p:nvPr/>
        </p:nvCxnSpPr>
        <p:spPr>
          <a:xfrm>
            <a:off x="8373369" y="2537912"/>
            <a:ext cx="0" cy="285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бъект 3">
            <a:extLst>
              <a:ext uri="{FF2B5EF4-FFF2-40B4-BE49-F238E27FC236}">
                <a16:creationId xmlns:a16="http://schemas.microsoft.com/office/drawing/2014/main" id="{F4CF3F07-831C-480A-A93B-ADE83E12BC3B}"/>
              </a:ext>
            </a:extLst>
          </p:cNvPr>
          <p:cNvSpPr txBox="1">
            <a:spLocks/>
          </p:cNvSpPr>
          <p:nvPr/>
        </p:nvSpPr>
        <p:spPr>
          <a:xfrm>
            <a:off x="1054133" y="3596098"/>
            <a:ext cx="1201383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800" dirty="0">
                <a:solidFill>
                  <a:srgbClr val="2F5597"/>
                </a:solidFill>
              </a:rPr>
              <a:t>Вузы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A87AF6-5D18-4313-829E-3E9C00C06D7C}"/>
              </a:ext>
            </a:extLst>
          </p:cNvPr>
          <p:cNvSpPr txBox="1"/>
          <p:nvPr/>
        </p:nvSpPr>
        <p:spPr>
          <a:xfrm>
            <a:off x="744508" y="4003589"/>
            <a:ext cx="189290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5000" b="1" spc="-30" dirty="0">
                <a:solidFill>
                  <a:srgbClr val="2F5597"/>
                </a:solidFill>
                <a:ea typeface="Verdana" panose="020B0604030504040204" pitchFamily="34" charset="0"/>
              </a:rPr>
              <a:t>168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6E00C034-0A45-4F2B-A95C-7FE100BB2150}"/>
              </a:ext>
            </a:extLst>
          </p:cNvPr>
          <p:cNvGrpSpPr/>
          <p:nvPr/>
        </p:nvGrpSpPr>
        <p:grpSpPr>
          <a:xfrm>
            <a:off x="1303868" y="2764468"/>
            <a:ext cx="738919" cy="754530"/>
            <a:chOff x="16732868" y="5154094"/>
            <a:chExt cx="578287" cy="590505"/>
          </a:xfrm>
          <a:solidFill>
            <a:srgbClr val="3597A1"/>
          </a:solidFill>
        </p:grpSpPr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633159E4-79AE-4EF8-8543-BBA46904AB94}"/>
                </a:ext>
              </a:extLst>
            </p:cNvPr>
            <p:cNvSpPr/>
            <p:nvPr/>
          </p:nvSpPr>
          <p:spPr>
            <a:xfrm>
              <a:off x="16732868" y="5154094"/>
              <a:ext cx="578287" cy="374665"/>
            </a:xfrm>
            <a:custGeom>
              <a:avLst/>
              <a:gdLst>
                <a:gd name="connsiteX0" fmla="*/ 529822 w 578287"/>
                <a:gd name="connsiteY0" fmla="*/ 156789 h 374665"/>
                <a:gd name="connsiteX1" fmla="*/ 507831 w 578287"/>
                <a:gd name="connsiteY1" fmla="*/ 167377 h 374665"/>
                <a:gd name="connsiteX2" fmla="*/ 458147 w 578287"/>
                <a:gd name="connsiteY2" fmla="*/ 190998 h 374665"/>
                <a:gd name="connsiteX3" fmla="*/ 453260 w 578287"/>
                <a:gd name="connsiteY3" fmla="*/ 199143 h 374665"/>
                <a:gd name="connsiteX4" fmla="*/ 453260 w 578287"/>
                <a:gd name="connsiteY4" fmla="*/ 321316 h 374665"/>
                <a:gd name="connsiteX5" fmla="*/ 444301 w 578287"/>
                <a:gd name="connsiteY5" fmla="*/ 335977 h 374665"/>
                <a:gd name="connsiteX6" fmla="*/ 257783 w 578287"/>
                <a:gd name="connsiteY6" fmla="*/ 373443 h 374665"/>
                <a:gd name="connsiteX7" fmla="*/ 111989 w 578287"/>
                <a:gd name="connsiteY7" fmla="*/ 335162 h 374665"/>
                <a:gd name="connsiteX8" fmla="*/ 103844 w 578287"/>
                <a:gd name="connsiteY8" fmla="*/ 321316 h 374665"/>
                <a:gd name="connsiteX9" fmla="*/ 103844 w 578287"/>
                <a:gd name="connsiteY9" fmla="*/ 199957 h 374665"/>
                <a:gd name="connsiteX10" fmla="*/ 98143 w 578287"/>
                <a:gd name="connsiteY10" fmla="*/ 190998 h 374665"/>
                <a:gd name="connsiteX11" fmla="*/ 15065 w 578287"/>
                <a:gd name="connsiteY11" fmla="*/ 151088 h 374665"/>
                <a:gd name="connsiteX12" fmla="*/ 6920 w 578287"/>
                <a:gd name="connsiteY12" fmla="*/ 143757 h 374665"/>
                <a:gd name="connsiteX13" fmla="*/ 14250 w 578287"/>
                <a:gd name="connsiteY13" fmla="*/ 131540 h 374665"/>
                <a:gd name="connsiteX14" fmla="*/ 107102 w 578287"/>
                <a:gd name="connsiteY14" fmla="*/ 86743 h 374665"/>
                <a:gd name="connsiteX15" fmla="*/ 269185 w 578287"/>
                <a:gd name="connsiteY15" fmla="*/ 8552 h 374665"/>
                <a:gd name="connsiteX16" fmla="*/ 287104 w 578287"/>
                <a:gd name="connsiteY16" fmla="*/ 8552 h 374665"/>
                <a:gd name="connsiteX17" fmla="*/ 541225 w 578287"/>
                <a:gd name="connsiteY17" fmla="*/ 130725 h 374665"/>
                <a:gd name="connsiteX18" fmla="*/ 549370 w 578287"/>
                <a:gd name="connsiteY18" fmla="*/ 143757 h 374665"/>
                <a:gd name="connsiteX19" fmla="*/ 549370 w 578287"/>
                <a:gd name="connsiteY19" fmla="*/ 233351 h 374665"/>
                <a:gd name="connsiteX20" fmla="*/ 554257 w 578287"/>
                <a:gd name="connsiteY20" fmla="*/ 240681 h 374665"/>
                <a:gd name="connsiteX21" fmla="*/ 578691 w 578287"/>
                <a:gd name="connsiteY21" fmla="*/ 275704 h 374665"/>
                <a:gd name="connsiteX22" fmla="*/ 578691 w 578287"/>
                <a:gd name="connsiteY22" fmla="*/ 342493 h 374665"/>
                <a:gd name="connsiteX23" fmla="*/ 567289 w 578287"/>
                <a:gd name="connsiteY23" fmla="*/ 353896 h 374665"/>
                <a:gd name="connsiteX24" fmla="*/ 511903 w 578287"/>
                <a:gd name="connsiteY24" fmla="*/ 353896 h 374665"/>
                <a:gd name="connsiteX25" fmla="*/ 501315 w 578287"/>
                <a:gd name="connsiteY25" fmla="*/ 344122 h 374665"/>
                <a:gd name="connsiteX26" fmla="*/ 501315 w 578287"/>
                <a:gd name="connsiteY26" fmla="*/ 273261 h 374665"/>
                <a:gd name="connsiteX27" fmla="*/ 525750 w 578287"/>
                <a:gd name="connsiteY27" fmla="*/ 240681 h 374665"/>
                <a:gd name="connsiteX28" fmla="*/ 529822 w 578287"/>
                <a:gd name="connsiteY28" fmla="*/ 235795 h 374665"/>
                <a:gd name="connsiteX29" fmla="*/ 529822 w 578287"/>
                <a:gd name="connsiteY29" fmla="*/ 160047 h 374665"/>
                <a:gd name="connsiteX30" fmla="*/ 529822 w 578287"/>
                <a:gd name="connsiteY30" fmla="*/ 156789 h 374665"/>
                <a:gd name="connsiteX31" fmla="*/ 39500 w 578287"/>
                <a:gd name="connsiteY31" fmla="*/ 140499 h 374665"/>
                <a:gd name="connsiteX32" fmla="*/ 44386 w 578287"/>
                <a:gd name="connsiteY32" fmla="*/ 142943 h 374665"/>
                <a:gd name="connsiteX33" fmla="*/ 274887 w 578287"/>
                <a:gd name="connsiteY33" fmla="*/ 253714 h 374665"/>
                <a:gd name="connsiteX34" fmla="*/ 283846 w 578287"/>
                <a:gd name="connsiteY34" fmla="*/ 253714 h 374665"/>
                <a:gd name="connsiteX35" fmla="*/ 511903 w 578287"/>
                <a:gd name="connsiteY35" fmla="*/ 143757 h 374665"/>
                <a:gd name="connsiteX36" fmla="*/ 517605 w 578287"/>
                <a:gd name="connsiteY36" fmla="*/ 141314 h 374665"/>
                <a:gd name="connsiteX37" fmla="*/ 515161 w 578287"/>
                <a:gd name="connsiteY37" fmla="*/ 139685 h 374665"/>
                <a:gd name="connsiteX38" fmla="*/ 283032 w 578287"/>
                <a:gd name="connsiteY38" fmla="*/ 28100 h 374665"/>
                <a:gd name="connsiteX39" fmla="*/ 274887 w 578287"/>
                <a:gd name="connsiteY39" fmla="*/ 28914 h 374665"/>
                <a:gd name="connsiteX40" fmla="*/ 128279 w 578287"/>
                <a:gd name="connsiteY40" fmla="*/ 98961 h 374665"/>
                <a:gd name="connsiteX41" fmla="*/ 39500 w 578287"/>
                <a:gd name="connsiteY41" fmla="*/ 140499 h 374665"/>
                <a:gd name="connsiteX42" fmla="*/ 433712 w 578287"/>
                <a:gd name="connsiteY42" fmla="*/ 203215 h 374665"/>
                <a:gd name="connsiteX43" fmla="*/ 426382 w 578287"/>
                <a:gd name="connsiteY43" fmla="*/ 206473 h 374665"/>
                <a:gd name="connsiteX44" fmla="*/ 286290 w 578287"/>
                <a:gd name="connsiteY44" fmla="*/ 274076 h 374665"/>
                <a:gd name="connsiteX45" fmla="*/ 270815 w 578287"/>
                <a:gd name="connsiteY45" fmla="*/ 274076 h 374665"/>
                <a:gd name="connsiteX46" fmla="*/ 135609 w 578287"/>
                <a:gd name="connsiteY46" fmla="*/ 208917 h 374665"/>
                <a:gd name="connsiteX47" fmla="*/ 124206 w 578287"/>
                <a:gd name="connsiteY47" fmla="*/ 203215 h 374665"/>
                <a:gd name="connsiteX48" fmla="*/ 124206 w 578287"/>
                <a:gd name="connsiteY48" fmla="*/ 208102 h 374665"/>
                <a:gd name="connsiteX49" fmla="*/ 124206 w 578287"/>
                <a:gd name="connsiteY49" fmla="*/ 310728 h 374665"/>
                <a:gd name="connsiteX50" fmla="*/ 132351 w 578287"/>
                <a:gd name="connsiteY50" fmla="*/ 322130 h 374665"/>
                <a:gd name="connsiteX51" fmla="*/ 320498 w 578287"/>
                <a:gd name="connsiteY51" fmla="*/ 351452 h 374665"/>
                <a:gd name="connsiteX52" fmla="*/ 430454 w 578287"/>
                <a:gd name="connsiteY52" fmla="*/ 320501 h 374665"/>
                <a:gd name="connsiteX53" fmla="*/ 434527 w 578287"/>
                <a:gd name="connsiteY53" fmla="*/ 313985 h 374665"/>
                <a:gd name="connsiteX54" fmla="*/ 434527 w 578287"/>
                <a:gd name="connsiteY54" fmla="*/ 277333 h 374665"/>
                <a:gd name="connsiteX55" fmla="*/ 433712 w 578287"/>
                <a:gd name="connsiteY55" fmla="*/ 203215 h 374665"/>
                <a:gd name="connsiteX56" fmla="*/ 559144 w 578287"/>
                <a:gd name="connsiteY56" fmla="*/ 333533 h 374665"/>
                <a:gd name="connsiteX57" fmla="*/ 559958 w 578287"/>
                <a:gd name="connsiteY57" fmla="*/ 331090 h 374665"/>
                <a:gd name="connsiteX58" fmla="*/ 559958 w 578287"/>
                <a:gd name="connsiteY58" fmla="*/ 275704 h 374665"/>
                <a:gd name="connsiteX59" fmla="*/ 559144 w 578287"/>
                <a:gd name="connsiteY59" fmla="*/ 269189 h 374665"/>
                <a:gd name="connsiteX60" fmla="*/ 538781 w 578287"/>
                <a:gd name="connsiteY60" fmla="*/ 256971 h 374665"/>
                <a:gd name="connsiteX61" fmla="*/ 522492 w 578287"/>
                <a:gd name="connsiteY61" fmla="*/ 275704 h 374665"/>
                <a:gd name="connsiteX62" fmla="*/ 522492 w 578287"/>
                <a:gd name="connsiteY62" fmla="*/ 320501 h 374665"/>
                <a:gd name="connsiteX63" fmla="*/ 522492 w 578287"/>
                <a:gd name="connsiteY63" fmla="*/ 333533 h 374665"/>
                <a:gd name="connsiteX64" fmla="*/ 559144 w 578287"/>
                <a:gd name="connsiteY64" fmla="*/ 333533 h 37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78287" h="374665">
                  <a:moveTo>
                    <a:pt x="529822" y="156789"/>
                  </a:moveTo>
                  <a:cubicBezTo>
                    <a:pt x="522492" y="160047"/>
                    <a:pt x="515161" y="164120"/>
                    <a:pt x="507831" y="167377"/>
                  </a:cubicBezTo>
                  <a:cubicBezTo>
                    <a:pt x="491541" y="175522"/>
                    <a:pt x="474437" y="183667"/>
                    <a:pt x="458147" y="190998"/>
                  </a:cubicBezTo>
                  <a:cubicBezTo>
                    <a:pt x="454075" y="192627"/>
                    <a:pt x="453260" y="195070"/>
                    <a:pt x="453260" y="199143"/>
                  </a:cubicBezTo>
                  <a:cubicBezTo>
                    <a:pt x="453260" y="239867"/>
                    <a:pt x="453260" y="280592"/>
                    <a:pt x="453260" y="321316"/>
                  </a:cubicBezTo>
                  <a:cubicBezTo>
                    <a:pt x="453260" y="328646"/>
                    <a:pt x="450817" y="332719"/>
                    <a:pt x="444301" y="335977"/>
                  </a:cubicBezTo>
                  <a:cubicBezTo>
                    <a:pt x="384843" y="364484"/>
                    <a:pt x="322942" y="376701"/>
                    <a:pt x="257783" y="373443"/>
                  </a:cubicBezTo>
                  <a:cubicBezTo>
                    <a:pt x="206470" y="371000"/>
                    <a:pt x="158415" y="357968"/>
                    <a:pt x="111989" y="335162"/>
                  </a:cubicBezTo>
                  <a:cubicBezTo>
                    <a:pt x="105473" y="331904"/>
                    <a:pt x="103844" y="327832"/>
                    <a:pt x="103844" y="321316"/>
                  </a:cubicBezTo>
                  <a:cubicBezTo>
                    <a:pt x="103844" y="280592"/>
                    <a:pt x="103844" y="239867"/>
                    <a:pt x="103844" y="199957"/>
                  </a:cubicBezTo>
                  <a:cubicBezTo>
                    <a:pt x="103844" y="195884"/>
                    <a:pt x="103030" y="193441"/>
                    <a:pt x="98143" y="190998"/>
                  </a:cubicBezTo>
                  <a:cubicBezTo>
                    <a:pt x="70450" y="177966"/>
                    <a:pt x="42758" y="164934"/>
                    <a:pt x="15065" y="151088"/>
                  </a:cubicBezTo>
                  <a:cubicBezTo>
                    <a:pt x="11807" y="149458"/>
                    <a:pt x="8549" y="146201"/>
                    <a:pt x="6920" y="143757"/>
                  </a:cubicBezTo>
                  <a:cubicBezTo>
                    <a:pt x="4476" y="138870"/>
                    <a:pt x="7734" y="134798"/>
                    <a:pt x="14250" y="131540"/>
                  </a:cubicBezTo>
                  <a:cubicBezTo>
                    <a:pt x="45201" y="116879"/>
                    <a:pt x="76152" y="101404"/>
                    <a:pt x="107102" y="86743"/>
                  </a:cubicBezTo>
                  <a:cubicBezTo>
                    <a:pt x="160858" y="60679"/>
                    <a:pt x="214615" y="34616"/>
                    <a:pt x="269185" y="8552"/>
                  </a:cubicBezTo>
                  <a:cubicBezTo>
                    <a:pt x="275701" y="5294"/>
                    <a:pt x="280588" y="5294"/>
                    <a:pt x="287104" y="8552"/>
                  </a:cubicBezTo>
                  <a:cubicBezTo>
                    <a:pt x="371811" y="49276"/>
                    <a:pt x="456518" y="90001"/>
                    <a:pt x="541225" y="130725"/>
                  </a:cubicBezTo>
                  <a:cubicBezTo>
                    <a:pt x="546926" y="133169"/>
                    <a:pt x="549370" y="137241"/>
                    <a:pt x="549370" y="143757"/>
                  </a:cubicBezTo>
                  <a:cubicBezTo>
                    <a:pt x="549370" y="173893"/>
                    <a:pt x="549370" y="204029"/>
                    <a:pt x="549370" y="233351"/>
                  </a:cubicBezTo>
                  <a:cubicBezTo>
                    <a:pt x="549370" y="237424"/>
                    <a:pt x="550184" y="239052"/>
                    <a:pt x="554257" y="240681"/>
                  </a:cubicBezTo>
                  <a:cubicBezTo>
                    <a:pt x="569732" y="247197"/>
                    <a:pt x="578691" y="258600"/>
                    <a:pt x="578691" y="275704"/>
                  </a:cubicBezTo>
                  <a:cubicBezTo>
                    <a:pt x="578691" y="297696"/>
                    <a:pt x="578691" y="320501"/>
                    <a:pt x="578691" y="342493"/>
                  </a:cubicBezTo>
                  <a:cubicBezTo>
                    <a:pt x="578691" y="350637"/>
                    <a:pt x="575433" y="353896"/>
                    <a:pt x="567289" y="353896"/>
                  </a:cubicBezTo>
                  <a:cubicBezTo>
                    <a:pt x="548555" y="353896"/>
                    <a:pt x="530637" y="353896"/>
                    <a:pt x="511903" y="353896"/>
                  </a:cubicBezTo>
                  <a:cubicBezTo>
                    <a:pt x="505387" y="353896"/>
                    <a:pt x="501315" y="350637"/>
                    <a:pt x="501315" y="344122"/>
                  </a:cubicBezTo>
                  <a:cubicBezTo>
                    <a:pt x="501315" y="320501"/>
                    <a:pt x="500500" y="296881"/>
                    <a:pt x="501315" y="273261"/>
                  </a:cubicBezTo>
                  <a:cubicBezTo>
                    <a:pt x="502129" y="257786"/>
                    <a:pt x="511089" y="247197"/>
                    <a:pt x="525750" y="240681"/>
                  </a:cubicBezTo>
                  <a:cubicBezTo>
                    <a:pt x="527379" y="239867"/>
                    <a:pt x="529822" y="237424"/>
                    <a:pt x="529822" y="235795"/>
                  </a:cubicBezTo>
                  <a:cubicBezTo>
                    <a:pt x="529822" y="210545"/>
                    <a:pt x="529822" y="185296"/>
                    <a:pt x="529822" y="160047"/>
                  </a:cubicBezTo>
                  <a:cubicBezTo>
                    <a:pt x="529822" y="158418"/>
                    <a:pt x="529822" y="157603"/>
                    <a:pt x="529822" y="156789"/>
                  </a:cubicBezTo>
                  <a:close/>
                  <a:moveTo>
                    <a:pt x="39500" y="140499"/>
                  </a:moveTo>
                  <a:cubicBezTo>
                    <a:pt x="41943" y="142128"/>
                    <a:pt x="42758" y="142128"/>
                    <a:pt x="44386" y="142943"/>
                  </a:cubicBezTo>
                  <a:cubicBezTo>
                    <a:pt x="120949" y="179595"/>
                    <a:pt x="197510" y="217061"/>
                    <a:pt x="274887" y="253714"/>
                  </a:cubicBezTo>
                  <a:cubicBezTo>
                    <a:pt x="277330" y="254528"/>
                    <a:pt x="281403" y="254528"/>
                    <a:pt x="283846" y="253714"/>
                  </a:cubicBezTo>
                  <a:cubicBezTo>
                    <a:pt x="360408" y="217061"/>
                    <a:pt x="436156" y="180409"/>
                    <a:pt x="511903" y="143757"/>
                  </a:cubicBezTo>
                  <a:cubicBezTo>
                    <a:pt x="513532" y="142943"/>
                    <a:pt x="515161" y="142128"/>
                    <a:pt x="517605" y="141314"/>
                  </a:cubicBezTo>
                  <a:cubicBezTo>
                    <a:pt x="515976" y="140499"/>
                    <a:pt x="515976" y="139685"/>
                    <a:pt x="515161" y="139685"/>
                  </a:cubicBezTo>
                  <a:cubicBezTo>
                    <a:pt x="437785" y="102218"/>
                    <a:pt x="360408" y="64752"/>
                    <a:pt x="283032" y="28100"/>
                  </a:cubicBezTo>
                  <a:cubicBezTo>
                    <a:pt x="280588" y="27285"/>
                    <a:pt x="277330" y="27285"/>
                    <a:pt x="274887" y="28914"/>
                  </a:cubicBezTo>
                  <a:cubicBezTo>
                    <a:pt x="226018" y="52535"/>
                    <a:pt x="177148" y="76154"/>
                    <a:pt x="128279" y="98961"/>
                  </a:cubicBezTo>
                  <a:cubicBezTo>
                    <a:pt x="98143" y="111992"/>
                    <a:pt x="69636" y="125839"/>
                    <a:pt x="39500" y="140499"/>
                  </a:cubicBezTo>
                  <a:close/>
                  <a:moveTo>
                    <a:pt x="433712" y="203215"/>
                  </a:moveTo>
                  <a:cubicBezTo>
                    <a:pt x="430454" y="204844"/>
                    <a:pt x="428825" y="205658"/>
                    <a:pt x="426382" y="206473"/>
                  </a:cubicBezTo>
                  <a:cubicBezTo>
                    <a:pt x="379956" y="229279"/>
                    <a:pt x="332716" y="251270"/>
                    <a:pt x="286290" y="274076"/>
                  </a:cubicBezTo>
                  <a:cubicBezTo>
                    <a:pt x="280588" y="276519"/>
                    <a:pt x="276516" y="276519"/>
                    <a:pt x="270815" y="274076"/>
                  </a:cubicBezTo>
                  <a:cubicBezTo>
                    <a:pt x="226018" y="252084"/>
                    <a:pt x="180406" y="230907"/>
                    <a:pt x="135609" y="208917"/>
                  </a:cubicBezTo>
                  <a:cubicBezTo>
                    <a:pt x="131537" y="207288"/>
                    <a:pt x="128279" y="205658"/>
                    <a:pt x="124206" y="203215"/>
                  </a:cubicBezTo>
                  <a:cubicBezTo>
                    <a:pt x="124206" y="205658"/>
                    <a:pt x="124206" y="206473"/>
                    <a:pt x="124206" y="208102"/>
                  </a:cubicBezTo>
                  <a:cubicBezTo>
                    <a:pt x="124206" y="242310"/>
                    <a:pt x="124206" y="276519"/>
                    <a:pt x="124206" y="310728"/>
                  </a:cubicBezTo>
                  <a:cubicBezTo>
                    <a:pt x="124206" y="317244"/>
                    <a:pt x="126650" y="319687"/>
                    <a:pt x="132351" y="322130"/>
                  </a:cubicBezTo>
                  <a:cubicBezTo>
                    <a:pt x="192623" y="348194"/>
                    <a:pt x="255339" y="358782"/>
                    <a:pt x="320498" y="351452"/>
                  </a:cubicBezTo>
                  <a:cubicBezTo>
                    <a:pt x="358779" y="347380"/>
                    <a:pt x="395431" y="336791"/>
                    <a:pt x="430454" y="320501"/>
                  </a:cubicBezTo>
                  <a:cubicBezTo>
                    <a:pt x="432083" y="319687"/>
                    <a:pt x="434527" y="316429"/>
                    <a:pt x="434527" y="313985"/>
                  </a:cubicBezTo>
                  <a:cubicBezTo>
                    <a:pt x="434527" y="301768"/>
                    <a:pt x="434527" y="289551"/>
                    <a:pt x="434527" y="277333"/>
                  </a:cubicBezTo>
                  <a:cubicBezTo>
                    <a:pt x="433712" y="252899"/>
                    <a:pt x="433712" y="228464"/>
                    <a:pt x="433712" y="203215"/>
                  </a:cubicBezTo>
                  <a:close/>
                  <a:moveTo>
                    <a:pt x="559144" y="333533"/>
                  </a:moveTo>
                  <a:cubicBezTo>
                    <a:pt x="559144" y="332719"/>
                    <a:pt x="559144" y="331904"/>
                    <a:pt x="559958" y="331090"/>
                  </a:cubicBezTo>
                  <a:cubicBezTo>
                    <a:pt x="559958" y="312356"/>
                    <a:pt x="559958" y="294438"/>
                    <a:pt x="559958" y="275704"/>
                  </a:cubicBezTo>
                  <a:cubicBezTo>
                    <a:pt x="559958" y="273261"/>
                    <a:pt x="559144" y="271632"/>
                    <a:pt x="559144" y="269189"/>
                  </a:cubicBezTo>
                  <a:cubicBezTo>
                    <a:pt x="555886" y="260229"/>
                    <a:pt x="547741" y="255342"/>
                    <a:pt x="538781" y="256971"/>
                  </a:cubicBezTo>
                  <a:cubicBezTo>
                    <a:pt x="529007" y="258600"/>
                    <a:pt x="522492" y="265931"/>
                    <a:pt x="522492" y="275704"/>
                  </a:cubicBezTo>
                  <a:cubicBezTo>
                    <a:pt x="522492" y="290366"/>
                    <a:pt x="522492" y="305841"/>
                    <a:pt x="522492" y="320501"/>
                  </a:cubicBezTo>
                  <a:cubicBezTo>
                    <a:pt x="522492" y="324574"/>
                    <a:pt x="522492" y="329461"/>
                    <a:pt x="522492" y="333533"/>
                  </a:cubicBezTo>
                  <a:cubicBezTo>
                    <a:pt x="533894" y="333533"/>
                    <a:pt x="546112" y="333533"/>
                    <a:pt x="559144" y="333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D0E9623A-4393-4AB2-AF1A-ECBDCE442BF7}"/>
                </a:ext>
              </a:extLst>
            </p:cNvPr>
            <p:cNvSpPr/>
            <p:nvPr/>
          </p:nvSpPr>
          <p:spPr>
            <a:xfrm>
              <a:off x="16766766" y="5540977"/>
              <a:ext cx="504983" cy="203622"/>
            </a:xfrm>
            <a:custGeom>
              <a:avLst/>
              <a:gdLst>
                <a:gd name="connsiteX0" fmla="*/ 293931 w 504983"/>
                <a:gd name="connsiteY0" fmla="*/ 182853 h 203622"/>
                <a:gd name="connsiteX1" fmla="*/ 281713 w 504983"/>
                <a:gd name="connsiteY1" fmla="*/ 195885 h 203622"/>
                <a:gd name="connsiteX2" fmla="*/ 263794 w 504983"/>
                <a:gd name="connsiteY2" fmla="*/ 190998 h 203622"/>
                <a:gd name="connsiteX3" fmla="*/ 253206 w 504983"/>
                <a:gd name="connsiteY3" fmla="*/ 155975 h 203622"/>
                <a:gd name="connsiteX4" fmla="*/ 245061 w 504983"/>
                <a:gd name="connsiteY4" fmla="*/ 186925 h 203622"/>
                <a:gd name="connsiteX5" fmla="*/ 243432 w 504983"/>
                <a:gd name="connsiteY5" fmla="*/ 192627 h 203622"/>
                <a:gd name="connsiteX6" fmla="*/ 227142 w 504983"/>
                <a:gd name="connsiteY6" fmla="*/ 197514 h 203622"/>
                <a:gd name="connsiteX7" fmla="*/ 214110 w 504983"/>
                <a:gd name="connsiteY7" fmla="*/ 183667 h 203622"/>
                <a:gd name="connsiteX8" fmla="*/ 192934 w 504983"/>
                <a:gd name="connsiteY8" fmla="*/ 197514 h 203622"/>
                <a:gd name="connsiteX9" fmla="*/ 179902 w 504983"/>
                <a:gd name="connsiteY9" fmla="*/ 198328 h 203622"/>
                <a:gd name="connsiteX10" fmla="*/ 176644 w 504983"/>
                <a:gd name="connsiteY10" fmla="*/ 186111 h 203622"/>
                <a:gd name="connsiteX11" fmla="*/ 188861 w 504983"/>
                <a:gd name="connsiteY11" fmla="*/ 135613 h 203622"/>
                <a:gd name="connsiteX12" fmla="*/ 170943 w 504983"/>
                <a:gd name="connsiteY12" fmla="*/ 140499 h 203622"/>
                <a:gd name="connsiteX13" fmla="*/ 156282 w 504983"/>
                <a:gd name="connsiteY13" fmla="*/ 129911 h 203622"/>
                <a:gd name="connsiteX14" fmla="*/ 156282 w 504983"/>
                <a:gd name="connsiteY14" fmla="*/ 122581 h 203622"/>
                <a:gd name="connsiteX15" fmla="*/ 149766 w 504983"/>
                <a:gd name="connsiteY15" fmla="*/ 122581 h 203622"/>
                <a:gd name="connsiteX16" fmla="*/ 33294 w 504983"/>
                <a:gd name="connsiteY16" fmla="*/ 122581 h 203622"/>
                <a:gd name="connsiteX17" fmla="*/ 19448 w 504983"/>
                <a:gd name="connsiteY17" fmla="*/ 114436 h 203622"/>
                <a:gd name="connsiteX18" fmla="*/ 20262 w 504983"/>
                <a:gd name="connsiteY18" fmla="*/ 12624 h 203622"/>
                <a:gd name="connsiteX19" fmla="*/ 32479 w 504983"/>
                <a:gd name="connsiteY19" fmla="*/ 6109 h 203622"/>
                <a:gd name="connsiteX20" fmla="*/ 393298 w 504983"/>
                <a:gd name="connsiteY20" fmla="*/ 6109 h 203622"/>
                <a:gd name="connsiteX21" fmla="*/ 473118 w 504983"/>
                <a:gd name="connsiteY21" fmla="*/ 6109 h 203622"/>
                <a:gd name="connsiteX22" fmla="*/ 486150 w 504983"/>
                <a:gd name="connsiteY22" fmla="*/ 13439 h 203622"/>
                <a:gd name="connsiteX23" fmla="*/ 486964 w 504983"/>
                <a:gd name="connsiteY23" fmla="*/ 114436 h 203622"/>
                <a:gd name="connsiteX24" fmla="*/ 472304 w 504983"/>
                <a:gd name="connsiteY24" fmla="*/ 122581 h 203622"/>
                <a:gd name="connsiteX25" fmla="*/ 356646 w 504983"/>
                <a:gd name="connsiteY25" fmla="*/ 122581 h 203622"/>
                <a:gd name="connsiteX26" fmla="*/ 350130 w 504983"/>
                <a:gd name="connsiteY26" fmla="*/ 122581 h 203622"/>
                <a:gd name="connsiteX27" fmla="*/ 350130 w 504983"/>
                <a:gd name="connsiteY27" fmla="*/ 130725 h 203622"/>
                <a:gd name="connsiteX28" fmla="*/ 337098 w 504983"/>
                <a:gd name="connsiteY28" fmla="*/ 140499 h 203622"/>
                <a:gd name="connsiteX29" fmla="*/ 317551 w 504983"/>
                <a:gd name="connsiteY29" fmla="*/ 135613 h 203622"/>
                <a:gd name="connsiteX30" fmla="*/ 322438 w 504983"/>
                <a:gd name="connsiteY30" fmla="*/ 157603 h 203622"/>
                <a:gd name="connsiteX31" fmla="*/ 329768 w 504983"/>
                <a:gd name="connsiteY31" fmla="*/ 186111 h 203622"/>
                <a:gd name="connsiteX32" fmla="*/ 325696 w 504983"/>
                <a:gd name="connsiteY32" fmla="*/ 197514 h 203622"/>
                <a:gd name="connsiteX33" fmla="*/ 313478 w 504983"/>
                <a:gd name="connsiteY33" fmla="*/ 196699 h 203622"/>
                <a:gd name="connsiteX34" fmla="*/ 293931 w 504983"/>
                <a:gd name="connsiteY34" fmla="*/ 182853 h 203622"/>
                <a:gd name="connsiteX35" fmla="*/ 350945 w 504983"/>
                <a:gd name="connsiteY35" fmla="*/ 102218 h 203622"/>
                <a:gd name="connsiteX36" fmla="*/ 354203 w 504983"/>
                <a:gd name="connsiteY36" fmla="*/ 102218 h 203622"/>
                <a:gd name="connsiteX37" fmla="*/ 467417 w 504983"/>
                <a:gd name="connsiteY37" fmla="*/ 102218 h 203622"/>
                <a:gd name="connsiteX38" fmla="*/ 473118 w 504983"/>
                <a:gd name="connsiteY38" fmla="*/ 97332 h 203622"/>
                <a:gd name="connsiteX39" fmla="*/ 473933 w 504983"/>
                <a:gd name="connsiteY39" fmla="*/ 29729 h 203622"/>
                <a:gd name="connsiteX40" fmla="*/ 465788 w 504983"/>
                <a:gd name="connsiteY40" fmla="*/ 24028 h 203622"/>
                <a:gd name="connsiteX41" fmla="*/ 305333 w 504983"/>
                <a:gd name="connsiteY41" fmla="*/ 24028 h 203622"/>
                <a:gd name="connsiteX42" fmla="*/ 293116 w 504983"/>
                <a:gd name="connsiteY42" fmla="*/ 24028 h 203622"/>
                <a:gd name="connsiteX43" fmla="*/ 293116 w 504983"/>
                <a:gd name="connsiteY43" fmla="*/ 56607 h 203622"/>
                <a:gd name="connsiteX44" fmla="*/ 337098 w 504983"/>
                <a:gd name="connsiteY44" fmla="*/ 44390 h 203622"/>
                <a:gd name="connsiteX45" fmla="*/ 350945 w 504983"/>
                <a:gd name="connsiteY45" fmla="*/ 54164 h 203622"/>
                <a:gd name="connsiteX46" fmla="*/ 350945 w 504983"/>
                <a:gd name="connsiteY46" fmla="*/ 60680 h 203622"/>
                <a:gd name="connsiteX47" fmla="*/ 350945 w 504983"/>
                <a:gd name="connsiteY47" fmla="*/ 102218 h 203622"/>
                <a:gd name="connsiteX48" fmla="*/ 214925 w 504983"/>
                <a:gd name="connsiteY48" fmla="*/ 25657 h 203622"/>
                <a:gd name="connsiteX49" fmla="*/ 212482 w 504983"/>
                <a:gd name="connsiteY49" fmla="*/ 24842 h 203622"/>
                <a:gd name="connsiteX50" fmla="*/ 40624 w 504983"/>
                <a:gd name="connsiteY50" fmla="*/ 24842 h 203622"/>
                <a:gd name="connsiteX51" fmla="*/ 34108 w 504983"/>
                <a:gd name="connsiteY51" fmla="*/ 28914 h 203622"/>
                <a:gd name="connsiteX52" fmla="*/ 34108 w 504983"/>
                <a:gd name="connsiteY52" fmla="*/ 98146 h 203622"/>
                <a:gd name="connsiteX53" fmla="*/ 40624 w 504983"/>
                <a:gd name="connsiteY53" fmla="*/ 102218 h 203622"/>
                <a:gd name="connsiteX54" fmla="*/ 119630 w 504983"/>
                <a:gd name="connsiteY54" fmla="*/ 102218 h 203622"/>
                <a:gd name="connsiteX55" fmla="*/ 155467 w 504983"/>
                <a:gd name="connsiteY55" fmla="*/ 102218 h 203622"/>
                <a:gd name="connsiteX56" fmla="*/ 155467 w 504983"/>
                <a:gd name="connsiteY56" fmla="*/ 96517 h 203622"/>
                <a:gd name="connsiteX57" fmla="*/ 155467 w 504983"/>
                <a:gd name="connsiteY57" fmla="*/ 54978 h 203622"/>
                <a:gd name="connsiteX58" fmla="*/ 169313 w 504983"/>
                <a:gd name="connsiteY58" fmla="*/ 44390 h 203622"/>
                <a:gd name="connsiteX59" fmla="*/ 178273 w 504983"/>
                <a:gd name="connsiteY59" fmla="*/ 46833 h 203622"/>
                <a:gd name="connsiteX60" fmla="*/ 214110 w 504983"/>
                <a:gd name="connsiteY60" fmla="*/ 56607 h 203622"/>
                <a:gd name="connsiteX61" fmla="*/ 214925 w 504983"/>
                <a:gd name="connsiteY61" fmla="*/ 25657 h 203622"/>
                <a:gd name="connsiteX62" fmla="*/ 176644 w 504983"/>
                <a:gd name="connsiteY62" fmla="*/ 118508 h 203622"/>
                <a:gd name="connsiteX63" fmla="*/ 224699 w 504983"/>
                <a:gd name="connsiteY63" fmla="*/ 104662 h 203622"/>
                <a:gd name="connsiteX64" fmla="*/ 224699 w 504983"/>
                <a:gd name="connsiteY64" fmla="*/ 80227 h 203622"/>
                <a:gd name="connsiteX65" fmla="*/ 176644 w 504983"/>
                <a:gd name="connsiteY65" fmla="*/ 66381 h 203622"/>
                <a:gd name="connsiteX66" fmla="*/ 176644 w 504983"/>
                <a:gd name="connsiteY66" fmla="*/ 118508 h 203622"/>
                <a:gd name="connsiteX67" fmla="*/ 331397 w 504983"/>
                <a:gd name="connsiteY67" fmla="*/ 118508 h 203622"/>
                <a:gd name="connsiteX68" fmla="*/ 331397 w 504983"/>
                <a:gd name="connsiteY68" fmla="*/ 67195 h 203622"/>
                <a:gd name="connsiteX69" fmla="*/ 285786 w 504983"/>
                <a:gd name="connsiteY69" fmla="*/ 80227 h 203622"/>
                <a:gd name="connsiteX70" fmla="*/ 283342 w 504983"/>
                <a:gd name="connsiteY70" fmla="*/ 84299 h 203622"/>
                <a:gd name="connsiteX71" fmla="*/ 283342 w 504983"/>
                <a:gd name="connsiteY71" fmla="*/ 104662 h 203622"/>
                <a:gd name="connsiteX72" fmla="*/ 331397 w 504983"/>
                <a:gd name="connsiteY72" fmla="*/ 118508 h 203622"/>
                <a:gd name="connsiteX73" fmla="*/ 272754 w 504983"/>
                <a:gd name="connsiteY73" fmla="*/ 63123 h 203622"/>
                <a:gd name="connsiteX74" fmla="*/ 272754 w 504983"/>
                <a:gd name="connsiteY74" fmla="*/ 24842 h 203622"/>
                <a:gd name="connsiteX75" fmla="*/ 235287 w 504983"/>
                <a:gd name="connsiteY75" fmla="*/ 24842 h 203622"/>
                <a:gd name="connsiteX76" fmla="*/ 235287 w 504983"/>
                <a:gd name="connsiteY76" fmla="*/ 63123 h 203622"/>
                <a:gd name="connsiteX77" fmla="*/ 272754 w 504983"/>
                <a:gd name="connsiteY77" fmla="*/ 63123 h 203622"/>
                <a:gd name="connsiteX78" fmla="*/ 229586 w 504983"/>
                <a:gd name="connsiteY78" fmla="*/ 169821 h 203622"/>
                <a:gd name="connsiteX79" fmla="*/ 241803 w 504983"/>
                <a:gd name="connsiteY79" fmla="*/ 120951 h 203622"/>
                <a:gd name="connsiteX80" fmla="*/ 218997 w 504983"/>
                <a:gd name="connsiteY80" fmla="*/ 126653 h 203622"/>
                <a:gd name="connsiteX81" fmla="*/ 210038 w 504983"/>
                <a:gd name="connsiteY81" fmla="*/ 135613 h 203622"/>
                <a:gd name="connsiteX82" fmla="*/ 202708 w 504983"/>
                <a:gd name="connsiteY82" fmla="*/ 166563 h 203622"/>
                <a:gd name="connsiteX83" fmla="*/ 229586 w 504983"/>
                <a:gd name="connsiteY83" fmla="*/ 169821 h 203622"/>
                <a:gd name="connsiteX84" fmla="*/ 279270 w 504983"/>
                <a:gd name="connsiteY84" fmla="*/ 171450 h 203622"/>
                <a:gd name="connsiteX85" fmla="*/ 305333 w 504983"/>
                <a:gd name="connsiteY85" fmla="*/ 166563 h 203622"/>
                <a:gd name="connsiteX86" fmla="*/ 306148 w 504983"/>
                <a:gd name="connsiteY86" fmla="*/ 164120 h 203622"/>
                <a:gd name="connsiteX87" fmla="*/ 298003 w 504983"/>
                <a:gd name="connsiteY87" fmla="*/ 131540 h 203622"/>
                <a:gd name="connsiteX88" fmla="*/ 296374 w 504983"/>
                <a:gd name="connsiteY88" fmla="*/ 128282 h 203622"/>
                <a:gd name="connsiteX89" fmla="*/ 267052 w 504983"/>
                <a:gd name="connsiteY89" fmla="*/ 120137 h 203622"/>
                <a:gd name="connsiteX90" fmla="*/ 279270 w 504983"/>
                <a:gd name="connsiteY90" fmla="*/ 171450 h 203622"/>
                <a:gd name="connsiteX91" fmla="*/ 245061 w 504983"/>
                <a:gd name="connsiteY91" fmla="*/ 83485 h 203622"/>
                <a:gd name="connsiteX92" fmla="*/ 245061 w 504983"/>
                <a:gd name="connsiteY92" fmla="*/ 102218 h 203622"/>
                <a:gd name="connsiteX93" fmla="*/ 263794 w 504983"/>
                <a:gd name="connsiteY93" fmla="*/ 102218 h 203622"/>
                <a:gd name="connsiteX94" fmla="*/ 263794 w 504983"/>
                <a:gd name="connsiteY94" fmla="*/ 83485 h 203622"/>
                <a:gd name="connsiteX95" fmla="*/ 245061 w 504983"/>
                <a:gd name="connsiteY95" fmla="*/ 83485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04983" h="203622">
                  <a:moveTo>
                    <a:pt x="293931" y="182853"/>
                  </a:moveTo>
                  <a:cubicBezTo>
                    <a:pt x="289858" y="187740"/>
                    <a:pt x="285786" y="191812"/>
                    <a:pt x="281713" y="195885"/>
                  </a:cubicBezTo>
                  <a:cubicBezTo>
                    <a:pt x="274383" y="203215"/>
                    <a:pt x="266238" y="200772"/>
                    <a:pt x="263794" y="190998"/>
                  </a:cubicBezTo>
                  <a:cubicBezTo>
                    <a:pt x="260536" y="179595"/>
                    <a:pt x="258093" y="167377"/>
                    <a:pt x="253206" y="155975"/>
                  </a:cubicBezTo>
                  <a:cubicBezTo>
                    <a:pt x="250762" y="166563"/>
                    <a:pt x="248319" y="176337"/>
                    <a:pt x="245061" y="186925"/>
                  </a:cubicBezTo>
                  <a:cubicBezTo>
                    <a:pt x="244247" y="188554"/>
                    <a:pt x="244247" y="190998"/>
                    <a:pt x="243432" y="192627"/>
                  </a:cubicBezTo>
                  <a:cubicBezTo>
                    <a:pt x="240989" y="199957"/>
                    <a:pt x="232844" y="202400"/>
                    <a:pt x="227142" y="197514"/>
                  </a:cubicBezTo>
                  <a:cubicBezTo>
                    <a:pt x="222255" y="193441"/>
                    <a:pt x="218183" y="188554"/>
                    <a:pt x="214110" y="183667"/>
                  </a:cubicBezTo>
                  <a:cubicBezTo>
                    <a:pt x="206780" y="188554"/>
                    <a:pt x="199450" y="193441"/>
                    <a:pt x="192934" y="197514"/>
                  </a:cubicBezTo>
                  <a:cubicBezTo>
                    <a:pt x="188861" y="199957"/>
                    <a:pt x="184789" y="201586"/>
                    <a:pt x="179902" y="198328"/>
                  </a:cubicBezTo>
                  <a:cubicBezTo>
                    <a:pt x="175830" y="195070"/>
                    <a:pt x="175015" y="190998"/>
                    <a:pt x="176644" y="186111"/>
                  </a:cubicBezTo>
                  <a:cubicBezTo>
                    <a:pt x="180717" y="169821"/>
                    <a:pt x="184789" y="153531"/>
                    <a:pt x="188861" y="135613"/>
                  </a:cubicBezTo>
                  <a:cubicBezTo>
                    <a:pt x="182345" y="137241"/>
                    <a:pt x="176644" y="138870"/>
                    <a:pt x="170943" y="140499"/>
                  </a:cubicBezTo>
                  <a:cubicBezTo>
                    <a:pt x="161983" y="142943"/>
                    <a:pt x="156282" y="138870"/>
                    <a:pt x="156282" y="129911"/>
                  </a:cubicBezTo>
                  <a:cubicBezTo>
                    <a:pt x="156282" y="127468"/>
                    <a:pt x="156282" y="125839"/>
                    <a:pt x="156282" y="122581"/>
                  </a:cubicBezTo>
                  <a:cubicBezTo>
                    <a:pt x="153838" y="122581"/>
                    <a:pt x="152209" y="122581"/>
                    <a:pt x="149766" y="122581"/>
                  </a:cubicBezTo>
                  <a:cubicBezTo>
                    <a:pt x="110670" y="122581"/>
                    <a:pt x="72389" y="122581"/>
                    <a:pt x="33294" y="122581"/>
                  </a:cubicBezTo>
                  <a:cubicBezTo>
                    <a:pt x="26778" y="122581"/>
                    <a:pt x="22705" y="120137"/>
                    <a:pt x="19448" y="114436"/>
                  </a:cubicBezTo>
                  <a:cubicBezTo>
                    <a:pt x="1529" y="80227"/>
                    <a:pt x="1529" y="46019"/>
                    <a:pt x="20262" y="12624"/>
                  </a:cubicBezTo>
                  <a:cubicBezTo>
                    <a:pt x="22705" y="7738"/>
                    <a:pt x="26778" y="6109"/>
                    <a:pt x="32479" y="6109"/>
                  </a:cubicBezTo>
                  <a:cubicBezTo>
                    <a:pt x="153024" y="6109"/>
                    <a:pt x="272754" y="6109"/>
                    <a:pt x="393298" y="6109"/>
                  </a:cubicBezTo>
                  <a:cubicBezTo>
                    <a:pt x="420176" y="6109"/>
                    <a:pt x="446240" y="6109"/>
                    <a:pt x="473118" y="6109"/>
                  </a:cubicBezTo>
                  <a:cubicBezTo>
                    <a:pt x="478819" y="6109"/>
                    <a:pt x="482892" y="8552"/>
                    <a:pt x="486150" y="13439"/>
                  </a:cubicBezTo>
                  <a:cubicBezTo>
                    <a:pt x="504069" y="46833"/>
                    <a:pt x="504069" y="81042"/>
                    <a:pt x="486964" y="114436"/>
                  </a:cubicBezTo>
                  <a:cubicBezTo>
                    <a:pt x="483706" y="120951"/>
                    <a:pt x="479634" y="123395"/>
                    <a:pt x="472304" y="122581"/>
                  </a:cubicBezTo>
                  <a:cubicBezTo>
                    <a:pt x="434023" y="122581"/>
                    <a:pt x="394927" y="122581"/>
                    <a:pt x="356646" y="122581"/>
                  </a:cubicBezTo>
                  <a:cubicBezTo>
                    <a:pt x="355017" y="122581"/>
                    <a:pt x="353388" y="122581"/>
                    <a:pt x="350130" y="122581"/>
                  </a:cubicBezTo>
                  <a:cubicBezTo>
                    <a:pt x="350130" y="125839"/>
                    <a:pt x="350130" y="128282"/>
                    <a:pt x="350130" y="130725"/>
                  </a:cubicBezTo>
                  <a:cubicBezTo>
                    <a:pt x="350130" y="138870"/>
                    <a:pt x="344429" y="142943"/>
                    <a:pt x="337098" y="140499"/>
                  </a:cubicBezTo>
                  <a:cubicBezTo>
                    <a:pt x="331397" y="138870"/>
                    <a:pt x="324881" y="137241"/>
                    <a:pt x="317551" y="135613"/>
                  </a:cubicBezTo>
                  <a:cubicBezTo>
                    <a:pt x="319180" y="142943"/>
                    <a:pt x="320809" y="150273"/>
                    <a:pt x="322438" y="157603"/>
                  </a:cubicBezTo>
                  <a:cubicBezTo>
                    <a:pt x="324881" y="167377"/>
                    <a:pt x="327325" y="177151"/>
                    <a:pt x="329768" y="186111"/>
                  </a:cubicBezTo>
                  <a:cubicBezTo>
                    <a:pt x="331397" y="190998"/>
                    <a:pt x="329768" y="195070"/>
                    <a:pt x="325696" y="197514"/>
                  </a:cubicBezTo>
                  <a:cubicBezTo>
                    <a:pt x="321623" y="199957"/>
                    <a:pt x="317551" y="199143"/>
                    <a:pt x="313478" y="196699"/>
                  </a:cubicBezTo>
                  <a:cubicBezTo>
                    <a:pt x="308591" y="192627"/>
                    <a:pt x="302075" y="188554"/>
                    <a:pt x="293931" y="182853"/>
                  </a:cubicBezTo>
                  <a:close/>
                  <a:moveTo>
                    <a:pt x="350945" y="102218"/>
                  </a:moveTo>
                  <a:cubicBezTo>
                    <a:pt x="352574" y="102218"/>
                    <a:pt x="353388" y="102218"/>
                    <a:pt x="354203" y="102218"/>
                  </a:cubicBezTo>
                  <a:cubicBezTo>
                    <a:pt x="391669" y="102218"/>
                    <a:pt x="429950" y="102218"/>
                    <a:pt x="467417" y="102218"/>
                  </a:cubicBezTo>
                  <a:cubicBezTo>
                    <a:pt x="469046" y="102218"/>
                    <a:pt x="472304" y="99775"/>
                    <a:pt x="473118" y="97332"/>
                  </a:cubicBezTo>
                  <a:cubicBezTo>
                    <a:pt x="482892" y="75340"/>
                    <a:pt x="482892" y="52535"/>
                    <a:pt x="473933" y="29729"/>
                  </a:cubicBezTo>
                  <a:cubicBezTo>
                    <a:pt x="472304" y="25657"/>
                    <a:pt x="469860" y="24028"/>
                    <a:pt x="465788" y="24028"/>
                  </a:cubicBezTo>
                  <a:cubicBezTo>
                    <a:pt x="412031" y="24028"/>
                    <a:pt x="359090" y="24028"/>
                    <a:pt x="305333" y="24028"/>
                  </a:cubicBezTo>
                  <a:cubicBezTo>
                    <a:pt x="301261" y="24028"/>
                    <a:pt x="297188" y="24028"/>
                    <a:pt x="293116" y="24028"/>
                  </a:cubicBezTo>
                  <a:cubicBezTo>
                    <a:pt x="293116" y="35430"/>
                    <a:pt x="293116" y="46019"/>
                    <a:pt x="293116" y="56607"/>
                  </a:cubicBezTo>
                  <a:cubicBezTo>
                    <a:pt x="307777" y="52535"/>
                    <a:pt x="322438" y="48462"/>
                    <a:pt x="337098" y="44390"/>
                  </a:cubicBezTo>
                  <a:cubicBezTo>
                    <a:pt x="345243" y="41946"/>
                    <a:pt x="350945" y="46019"/>
                    <a:pt x="350945" y="54164"/>
                  </a:cubicBezTo>
                  <a:cubicBezTo>
                    <a:pt x="350945" y="56607"/>
                    <a:pt x="350945" y="58236"/>
                    <a:pt x="350945" y="60680"/>
                  </a:cubicBezTo>
                  <a:cubicBezTo>
                    <a:pt x="350945" y="75340"/>
                    <a:pt x="350945" y="88372"/>
                    <a:pt x="350945" y="102218"/>
                  </a:cubicBezTo>
                  <a:close/>
                  <a:moveTo>
                    <a:pt x="214925" y="25657"/>
                  </a:moveTo>
                  <a:cubicBezTo>
                    <a:pt x="214110" y="25657"/>
                    <a:pt x="213296" y="24842"/>
                    <a:pt x="212482" y="24842"/>
                  </a:cubicBezTo>
                  <a:cubicBezTo>
                    <a:pt x="155467" y="24842"/>
                    <a:pt x="97639" y="24842"/>
                    <a:pt x="40624" y="24842"/>
                  </a:cubicBezTo>
                  <a:cubicBezTo>
                    <a:pt x="37366" y="24842"/>
                    <a:pt x="35737" y="26471"/>
                    <a:pt x="34108" y="28914"/>
                  </a:cubicBezTo>
                  <a:cubicBezTo>
                    <a:pt x="24334" y="51720"/>
                    <a:pt x="24334" y="74526"/>
                    <a:pt x="34108" y="98146"/>
                  </a:cubicBezTo>
                  <a:cubicBezTo>
                    <a:pt x="35737" y="101404"/>
                    <a:pt x="37366" y="102218"/>
                    <a:pt x="40624" y="102218"/>
                  </a:cubicBezTo>
                  <a:cubicBezTo>
                    <a:pt x="66688" y="102218"/>
                    <a:pt x="93566" y="102218"/>
                    <a:pt x="119630" y="102218"/>
                  </a:cubicBezTo>
                  <a:cubicBezTo>
                    <a:pt x="131847" y="102218"/>
                    <a:pt x="143250" y="102218"/>
                    <a:pt x="155467" y="102218"/>
                  </a:cubicBezTo>
                  <a:cubicBezTo>
                    <a:pt x="155467" y="99775"/>
                    <a:pt x="155467" y="98146"/>
                    <a:pt x="155467" y="96517"/>
                  </a:cubicBezTo>
                  <a:cubicBezTo>
                    <a:pt x="155467" y="82671"/>
                    <a:pt x="155467" y="68824"/>
                    <a:pt x="155467" y="54978"/>
                  </a:cubicBezTo>
                  <a:cubicBezTo>
                    <a:pt x="155467" y="46833"/>
                    <a:pt x="161169" y="42761"/>
                    <a:pt x="169313" y="44390"/>
                  </a:cubicBezTo>
                  <a:cubicBezTo>
                    <a:pt x="172572" y="45204"/>
                    <a:pt x="175015" y="46019"/>
                    <a:pt x="178273" y="46833"/>
                  </a:cubicBezTo>
                  <a:cubicBezTo>
                    <a:pt x="189676" y="50091"/>
                    <a:pt x="201893" y="53349"/>
                    <a:pt x="214110" y="56607"/>
                  </a:cubicBezTo>
                  <a:cubicBezTo>
                    <a:pt x="214925" y="46833"/>
                    <a:pt x="214925" y="36245"/>
                    <a:pt x="214925" y="25657"/>
                  </a:cubicBezTo>
                  <a:close/>
                  <a:moveTo>
                    <a:pt x="176644" y="118508"/>
                  </a:moveTo>
                  <a:cubicBezTo>
                    <a:pt x="192934" y="113621"/>
                    <a:pt x="208409" y="109549"/>
                    <a:pt x="224699" y="104662"/>
                  </a:cubicBezTo>
                  <a:cubicBezTo>
                    <a:pt x="224699" y="96517"/>
                    <a:pt x="224699" y="89187"/>
                    <a:pt x="224699" y="80227"/>
                  </a:cubicBezTo>
                  <a:cubicBezTo>
                    <a:pt x="209224" y="75340"/>
                    <a:pt x="192934" y="71268"/>
                    <a:pt x="176644" y="66381"/>
                  </a:cubicBezTo>
                  <a:cubicBezTo>
                    <a:pt x="176644" y="85114"/>
                    <a:pt x="176644" y="101404"/>
                    <a:pt x="176644" y="118508"/>
                  </a:cubicBezTo>
                  <a:close/>
                  <a:moveTo>
                    <a:pt x="331397" y="118508"/>
                  </a:moveTo>
                  <a:cubicBezTo>
                    <a:pt x="331397" y="101404"/>
                    <a:pt x="331397" y="84299"/>
                    <a:pt x="331397" y="67195"/>
                  </a:cubicBezTo>
                  <a:cubicBezTo>
                    <a:pt x="315922" y="71268"/>
                    <a:pt x="301261" y="75340"/>
                    <a:pt x="285786" y="80227"/>
                  </a:cubicBezTo>
                  <a:cubicBezTo>
                    <a:pt x="284971" y="80227"/>
                    <a:pt x="283342" y="82671"/>
                    <a:pt x="283342" y="84299"/>
                  </a:cubicBezTo>
                  <a:cubicBezTo>
                    <a:pt x="283342" y="90816"/>
                    <a:pt x="283342" y="98146"/>
                    <a:pt x="283342" y="104662"/>
                  </a:cubicBezTo>
                  <a:cubicBezTo>
                    <a:pt x="299632" y="109549"/>
                    <a:pt x="315107" y="114436"/>
                    <a:pt x="331397" y="118508"/>
                  </a:cubicBezTo>
                  <a:close/>
                  <a:moveTo>
                    <a:pt x="272754" y="63123"/>
                  </a:moveTo>
                  <a:cubicBezTo>
                    <a:pt x="272754" y="50091"/>
                    <a:pt x="272754" y="37874"/>
                    <a:pt x="272754" y="24842"/>
                  </a:cubicBezTo>
                  <a:cubicBezTo>
                    <a:pt x="259722" y="24842"/>
                    <a:pt x="247505" y="24842"/>
                    <a:pt x="235287" y="24842"/>
                  </a:cubicBezTo>
                  <a:cubicBezTo>
                    <a:pt x="235287" y="37874"/>
                    <a:pt x="235287" y="50091"/>
                    <a:pt x="235287" y="63123"/>
                  </a:cubicBezTo>
                  <a:cubicBezTo>
                    <a:pt x="248319" y="63123"/>
                    <a:pt x="260536" y="63123"/>
                    <a:pt x="272754" y="63123"/>
                  </a:cubicBezTo>
                  <a:close/>
                  <a:moveTo>
                    <a:pt x="229586" y="169821"/>
                  </a:moveTo>
                  <a:cubicBezTo>
                    <a:pt x="233658" y="153531"/>
                    <a:pt x="237731" y="138056"/>
                    <a:pt x="241803" y="120951"/>
                  </a:cubicBezTo>
                  <a:cubicBezTo>
                    <a:pt x="232844" y="123395"/>
                    <a:pt x="226328" y="125839"/>
                    <a:pt x="218997" y="126653"/>
                  </a:cubicBezTo>
                  <a:cubicBezTo>
                    <a:pt x="213296" y="127468"/>
                    <a:pt x="210852" y="130725"/>
                    <a:pt x="210038" y="135613"/>
                  </a:cubicBezTo>
                  <a:cubicBezTo>
                    <a:pt x="208409" y="145386"/>
                    <a:pt x="205151" y="155160"/>
                    <a:pt x="202708" y="166563"/>
                  </a:cubicBezTo>
                  <a:cubicBezTo>
                    <a:pt x="215739" y="159233"/>
                    <a:pt x="215739" y="159233"/>
                    <a:pt x="229586" y="169821"/>
                  </a:cubicBezTo>
                  <a:close/>
                  <a:moveTo>
                    <a:pt x="279270" y="171450"/>
                  </a:moveTo>
                  <a:cubicBezTo>
                    <a:pt x="287414" y="160047"/>
                    <a:pt x="295559" y="157603"/>
                    <a:pt x="305333" y="166563"/>
                  </a:cubicBezTo>
                  <a:cubicBezTo>
                    <a:pt x="305333" y="164934"/>
                    <a:pt x="306148" y="164120"/>
                    <a:pt x="306148" y="164120"/>
                  </a:cubicBezTo>
                  <a:cubicBezTo>
                    <a:pt x="303704" y="153531"/>
                    <a:pt x="301261" y="142943"/>
                    <a:pt x="298003" y="131540"/>
                  </a:cubicBezTo>
                  <a:cubicBezTo>
                    <a:pt x="298003" y="130725"/>
                    <a:pt x="297188" y="129096"/>
                    <a:pt x="296374" y="128282"/>
                  </a:cubicBezTo>
                  <a:cubicBezTo>
                    <a:pt x="287414" y="125839"/>
                    <a:pt x="277641" y="123395"/>
                    <a:pt x="267052" y="120137"/>
                  </a:cubicBezTo>
                  <a:cubicBezTo>
                    <a:pt x="271125" y="138870"/>
                    <a:pt x="274383" y="154346"/>
                    <a:pt x="279270" y="171450"/>
                  </a:cubicBezTo>
                  <a:close/>
                  <a:moveTo>
                    <a:pt x="245061" y="83485"/>
                  </a:moveTo>
                  <a:cubicBezTo>
                    <a:pt x="245061" y="90001"/>
                    <a:pt x="245061" y="95702"/>
                    <a:pt x="245061" y="102218"/>
                  </a:cubicBezTo>
                  <a:cubicBezTo>
                    <a:pt x="251577" y="102218"/>
                    <a:pt x="257278" y="102218"/>
                    <a:pt x="263794" y="102218"/>
                  </a:cubicBezTo>
                  <a:cubicBezTo>
                    <a:pt x="263794" y="95702"/>
                    <a:pt x="263794" y="90001"/>
                    <a:pt x="263794" y="83485"/>
                  </a:cubicBezTo>
                  <a:cubicBezTo>
                    <a:pt x="257278" y="83485"/>
                    <a:pt x="250762" y="83485"/>
                    <a:pt x="245061" y="83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BD3A471-1DF2-4383-84E4-39EE232E9027}"/>
              </a:ext>
            </a:extLst>
          </p:cNvPr>
          <p:cNvGrpSpPr/>
          <p:nvPr/>
        </p:nvGrpSpPr>
        <p:grpSpPr>
          <a:xfrm>
            <a:off x="9005035" y="2875933"/>
            <a:ext cx="710602" cy="623943"/>
            <a:chOff x="14869824" y="1759741"/>
            <a:chExt cx="667881" cy="586432"/>
          </a:xfrm>
          <a:solidFill>
            <a:srgbClr val="3597A1"/>
          </a:solidFill>
        </p:grpSpPr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18CE3023-FB05-4DD2-9D77-165B33F40A8F}"/>
                </a:ext>
              </a:extLst>
            </p:cNvPr>
            <p:cNvSpPr/>
            <p:nvPr/>
          </p:nvSpPr>
          <p:spPr>
            <a:xfrm>
              <a:off x="14869824" y="1759741"/>
              <a:ext cx="667881" cy="586432"/>
            </a:xfrm>
            <a:custGeom>
              <a:avLst/>
              <a:gdLst>
                <a:gd name="connsiteX0" fmla="*/ 6109 w 667881"/>
                <a:gd name="connsiteY0" fmla="*/ 562405 h 586432"/>
                <a:gd name="connsiteX1" fmla="*/ 17186 w 667881"/>
                <a:gd name="connsiteY1" fmla="*/ 562242 h 586432"/>
                <a:gd name="connsiteX2" fmla="*/ 105721 w 667881"/>
                <a:gd name="connsiteY2" fmla="*/ 562242 h 586432"/>
                <a:gd name="connsiteX3" fmla="*/ 110119 w 667881"/>
                <a:gd name="connsiteY3" fmla="*/ 562242 h 586432"/>
                <a:gd name="connsiteX4" fmla="*/ 110119 w 667881"/>
                <a:gd name="connsiteY4" fmla="*/ 209161 h 586432"/>
                <a:gd name="connsiteX5" fmla="*/ 142617 w 667881"/>
                <a:gd name="connsiteY5" fmla="*/ 209161 h 586432"/>
                <a:gd name="connsiteX6" fmla="*/ 142617 w 667881"/>
                <a:gd name="connsiteY6" fmla="*/ 159966 h 586432"/>
                <a:gd name="connsiteX7" fmla="*/ 290773 w 667881"/>
                <a:gd name="connsiteY7" fmla="*/ 159966 h 586432"/>
                <a:gd name="connsiteX8" fmla="*/ 290773 w 667881"/>
                <a:gd name="connsiteY8" fmla="*/ 6109 h 586432"/>
                <a:gd name="connsiteX9" fmla="*/ 459291 w 667881"/>
                <a:gd name="connsiteY9" fmla="*/ 6109 h 586432"/>
                <a:gd name="connsiteX10" fmla="*/ 459291 w 667881"/>
                <a:gd name="connsiteY10" fmla="*/ 55059 h 586432"/>
                <a:gd name="connsiteX11" fmla="*/ 562079 w 667881"/>
                <a:gd name="connsiteY11" fmla="*/ 55059 h 586432"/>
                <a:gd name="connsiteX12" fmla="*/ 562079 w 667881"/>
                <a:gd name="connsiteY12" fmla="*/ 561998 h 586432"/>
                <a:gd name="connsiteX13" fmla="*/ 665927 w 667881"/>
                <a:gd name="connsiteY13" fmla="*/ 561998 h 586432"/>
                <a:gd name="connsiteX14" fmla="*/ 665927 w 667881"/>
                <a:gd name="connsiteY14" fmla="*/ 586840 h 586432"/>
                <a:gd name="connsiteX15" fmla="*/ 661040 w 667881"/>
                <a:gd name="connsiteY15" fmla="*/ 586840 h 586432"/>
                <a:gd name="connsiteX16" fmla="*/ 11240 w 667881"/>
                <a:gd name="connsiteY16" fmla="*/ 586840 h 586432"/>
                <a:gd name="connsiteX17" fmla="*/ 6271 w 667881"/>
                <a:gd name="connsiteY17" fmla="*/ 587165 h 586432"/>
                <a:gd name="connsiteX18" fmla="*/ 6109 w 667881"/>
                <a:gd name="connsiteY18" fmla="*/ 562405 h 586432"/>
                <a:gd name="connsiteX19" fmla="*/ 368556 w 667881"/>
                <a:gd name="connsiteY19" fmla="*/ 464177 h 586432"/>
                <a:gd name="connsiteX20" fmla="*/ 477617 w 667881"/>
                <a:gd name="connsiteY20" fmla="*/ 464177 h 586432"/>
                <a:gd name="connsiteX21" fmla="*/ 477617 w 667881"/>
                <a:gd name="connsiteY21" fmla="*/ 561998 h 586432"/>
                <a:gd name="connsiteX22" fmla="*/ 537237 w 667881"/>
                <a:gd name="connsiteY22" fmla="*/ 561998 h 586432"/>
                <a:gd name="connsiteX23" fmla="*/ 537237 w 667881"/>
                <a:gd name="connsiteY23" fmla="*/ 558414 h 586432"/>
                <a:gd name="connsiteX24" fmla="*/ 537319 w 667881"/>
                <a:gd name="connsiteY24" fmla="*/ 83729 h 586432"/>
                <a:gd name="connsiteX25" fmla="*/ 533409 w 667881"/>
                <a:gd name="connsiteY25" fmla="*/ 79739 h 586432"/>
                <a:gd name="connsiteX26" fmla="*/ 319280 w 667881"/>
                <a:gd name="connsiteY26" fmla="*/ 79739 h 586432"/>
                <a:gd name="connsiteX27" fmla="*/ 315370 w 667881"/>
                <a:gd name="connsiteY27" fmla="*/ 83648 h 586432"/>
                <a:gd name="connsiteX28" fmla="*/ 315452 w 667881"/>
                <a:gd name="connsiteY28" fmla="*/ 558332 h 586432"/>
                <a:gd name="connsiteX29" fmla="*/ 315615 w 667881"/>
                <a:gd name="connsiteY29" fmla="*/ 561916 h 586432"/>
                <a:gd name="connsiteX30" fmla="*/ 368556 w 667881"/>
                <a:gd name="connsiteY30" fmla="*/ 561916 h 586432"/>
                <a:gd name="connsiteX31" fmla="*/ 368556 w 667881"/>
                <a:gd name="connsiteY31" fmla="*/ 464177 h 586432"/>
                <a:gd name="connsiteX32" fmla="*/ 290528 w 667881"/>
                <a:gd name="connsiteY32" fmla="*/ 562079 h 586432"/>
                <a:gd name="connsiteX33" fmla="*/ 290528 w 667881"/>
                <a:gd name="connsiteY33" fmla="*/ 234084 h 586432"/>
                <a:gd name="connsiteX34" fmla="*/ 135042 w 667881"/>
                <a:gd name="connsiteY34" fmla="*/ 234084 h 586432"/>
                <a:gd name="connsiteX35" fmla="*/ 135042 w 667881"/>
                <a:gd name="connsiteY35" fmla="*/ 562079 h 586432"/>
                <a:gd name="connsiteX36" fmla="*/ 290528 w 667881"/>
                <a:gd name="connsiteY36" fmla="*/ 562079 h 586432"/>
                <a:gd name="connsiteX37" fmla="*/ 452530 w 667881"/>
                <a:gd name="connsiteY37" fmla="*/ 562079 h 586432"/>
                <a:gd name="connsiteX38" fmla="*/ 452530 w 667881"/>
                <a:gd name="connsiteY38" fmla="*/ 488694 h 586432"/>
                <a:gd name="connsiteX39" fmla="*/ 393561 w 667881"/>
                <a:gd name="connsiteY39" fmla="*/ 488694 h 586432"/>
                <a:gd name="connsiteX40" fmla="*/ 393561 w 667881"/>
                <a:gd name="connsiteY40" fmla="*/ 562079 h 586432"/>
                <a:gd name="connsiteX41" fmla="*/ 452530 w 667881"/>
                <a:gd name="connsiteY41" fmla="*/ 562079 h 586432"/>
                <a:gd name="connsiteX42" fmla="*/ 315777 w 667881"/>
                <a:gd name="connsiteY42" fmla="*/ 54978 h 586432"/>
                <a:gd name="connsiteX43" fmla="*/ 434449 w 667881"/>
                <a:gd name="connsiteY43" fmla="*/ 54978 h 586432"/>
                <a:gd name="connsiteX44" fmla="*/ 434449 w 667881"/>
                <a:gd name="connsiteY44" fmla="*/ 30869 h 586432"/>
                <a:gd name="connsiteX45" fmla="*/ 315777 w 667881"/>
                <a:gd name="connsiteY45" fmla="*/ 30869 h 586432"/>
                <a:gd name="connsiteX46" fmla="*/ 315777 w 667881"/>
                <a:gd name="connsiteY46" fmla="*/ 54978 h 586432"/>
                <a:gd name="connsiteX47" fmla="*/ 167459 w 667881"/>
                <a:gd name="connsiteY47" fmla="*/ 184726 h 586432"/>
                <a:gd name="connsiteX48" fmla="*/ 167459 w 667881"/>
                <a:gd name="connsiteY48" fmla="*/ 208754 h 586432"/>
                <a:gd name="connsiteX49" fmla="*/ 286049 w 667881"/>
                <a:gd name="connsiteY49" fmla="*/ 208754 h 586432"/>
                <a:gd name="connsiteX50" fmla="*/ 286049 w 667881"/>
                <a:gd name="connsiteY50" fmla="*/ 184726 h 586432"/>
                <a:gd name="connsiteX51" fmla="*/ 167459 w 667881"/>
                <a:gd name="connsiteY51" fmla="*/ 184726 h 58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7881" h="586432">
                  <a:moveTo>
                    <a:pt x="6109" y="562405"/>
                  </a:moveTo>
                  <a:cubicBezTo>
                    <a:pt x="9774" y="562323"/>
                    <a:pt x="13521" y="562242"/>
                    <a:pt x="17186" y="562242"/>
                  </a:cubicBezTo>
                  <a:cubicBezTo>
                    <a:pt x="46670" y="562242"/>
                    <a:pt x="76236" y="562242"/>
                    <a:pt x="105721" y="562242"/>
                  </a:cubicBezTo>
                  <a:cubicBezTo>
                    <a:pt x="107024" y="562242"/>
                    <a:pt x="108409" y="562242"/>
                    <a:pt x="110119" y="562242"/>
                  </a:cubicBezTo>
                  <a:cubicBezTo>
                    <a:pt x="110119" y="444548"/>
                    <a:pt x="110119" y="327099"/>
                    <a:pt x="110119" y="209161"/>
                  </a:cubicBezTo>
                  <a:cubicBezTo>
                    <a:pt x="121115" y="209161"/>
                    <a:pt x="131621" y="209161"/>
                    <a:pt x="142617" y="209161"/>
                  </a:cubicBezTo>
                  <a:cubicBezTo>
                    <a:pt x="142617" y="192545"/>
                    <a:pt x="142617" y="176418"/>
                    <a:pt x="142617" y="159966"/>
                  </a:cubicBezTo>
                  <a:cubicBezTo>
                    <a:pt x="192138" y="159966"/>
                    <a:pt x="241252" y="159966"/>
                    <a:pt x="290773" y="159966"/>
                  </a:cubicBezTo>
                  <a:cubicBezTo>
                    <a:pt x="290773" y="108490"/>
                    <a:pt x="290773" y="57421"/>
                    <a:pt x="290773" y="6109"/>
                  </a:cubicBezTo>
                  <a:cubicBezTo>
                    <a:pt x="347135" y="6109"/>
                    <a:pt x="403091" y="6109"/>
                    <a:pt x="459291" y="6109"/>
                  </a:cubicBezTo>
                  <a:cubicBezTo>
                    <a:pt x="459291" y="22398"/>
                    <a:pt x="459291" y="38525"/>
                    <a:pt x="459291" y="55059"/>
                  </a:cubicBezTo>
                  <a:cubicBezTo>
                    <a:pt x="493581" y="55059"/>
                    <a:pt x="527626" y="55059"/>
                    <a:pt x="562079" y="55059"/>
                  </a:cubicBezTo>
                  <a:cubicBezTo>
                    <a:pt x="562079" y="224229"/>
                    <a:pt x="562079" y="392991"/>
                    <a:pt x="562079" y="561998"/>
                  </a:cubicBezTo>
                  <a:cubicBezTo>
                    <a:pt x="596858" y="561998"/>
                    <a:pt x="631229" y="561998"/>
                    <a:pt x="665927" y="561998"/>
                  </a:cubicBezTo>
                  <a:cubicBezTo>
                    <a:pt x="665927" y="570387"/>
                    <a:pt x="665927" y="578369"/>
                    <a:pt x="665927" y="586840"/>
                  </a:cubicBezTo>
                  <a:cubicBezTo>
                    <a:pt x="664297" y="586840"/>
                    <a:pt x="662668" y="586840"/>
                    <a:pt x="661040" y="586840"/>
                  </a:cubicBezTo>
                  <a:cubicBezTo>
                    <a:pt x="444467" y="586840"/>
                    <a:pt x="227813" y="586840"/>
                    <a:pt x="11240" y="586840"/>
                  </a:cubicBezTo>
                  <a:cubicBezTo>
                    <a:pt x="9611" y="586840"/>
                    <a:pt x="7901" y="587084"/>
                    <a:pt x="6271" y="587165"/>
                  </a:cubicBezTo>
                  <a:cubicBezTo>
                    <a:pt x="6109" y="579020"/>
                    <a:pt x="6109" y="570713"/>
                    <a:pt x="6109" y="562405"/>
                  </a:cubicBezTo>
                  <a:close/>
                  <a:moveTo>
                    <a:pt x="368556" y="464177"/>
                  </a:moveTo>
                  <a:cubicBezTo>
                    <a:pt x="405046" y="464177"/>
                    <a:pt x="441209" y="464177"/>
                    <a:pt x="477617" y="464177"/>
                  </a:cubicBezTo>
                  <a:cubicBezTo>
                    <a:pt x="477617" y="496920"/>
                    <a:pt x="477617" y="529418"/>
                    <a:pt x="477617" y="561998"/>
                  </a:cubicBezTo>
                  <a:cubicBezTo>
                    <a:pt x="497571" y="561998"/>
                    <a:pt x="517201" y="561998"/>
                    <a:pt x="537237" y="561998"/>
                  </a:cubicBezTo>
                  <a:cubicBezTo>
                    <a:pt x="537237" y="560613"/>
                    <a:pt x="537237" y="559554"/>
                    <a:pt x="537237" y="558414"/>
                  </a:cubicBezTo>
                  <a:cubicBezTo>
                    <a:pt x="537237" y="400159"/>
                    <a:pt x="537237" y="241985"/>
                    <a:pt x="537319" y="83729"/>
                  </a:cubicBezTo>
                  <a:cubicBezTo>
                    <a:pt x="537319" y="80716"/>
                    <a:pt x="536586" y="79739"/>
                    <a:pt x="533409" y="79739"/>
                  </a:cubicBezTo>
                  <a:cubicBezTo>
                    <a:pt x="462060" y="79820"/>
                    <a:pt x="390629" y="79820"/>
                    <a:pt x="319280" y="79739"/>
                  </a:cubicBezTo>
                  <a:cubicBezTo>
                    <a:pt x="316185" y="79739"/>
                    <a:pt x="315370" y="80634"/>
                    <a:pt x="315370" y="83648"/>
                  </a:cubicBezTo>
                  <a:cubicBezTo>
                    <a:pt x="315452" y="241903"/>
                    <a:pt x="315452" y="400077"/>
                    <a:pt x="315452" y="558332"/>
                  </a:cubicBezTo>
                  <a:cubicBezTo>
                    <a:pt x="315452" y="559554"/>
                    <a:pt x="315533" y="560694"/>
                    <a:pt x="315615" y="561916"/>
                  </a:cubicBezTo>
                  <a:cubicBezTo>
                    <a:pt x="333370" y="561916"/>
                    <a:pt x="350801" y="561916"/>
                    <a:pt x="368556" y="561916"/>
                  </a:cubicBezTo>
                  <a:cubicBezTo>
                    <a:pt x="368556" y="529255"/>
                    <a:pt x="368556" y="496757"/>
                    <a:pt x="368556" y="464177"/>
                  </a:cubicBezTo>
                  <a:close/>
                  <a:moveTo>
                    <a:pt x="290528" y="562079"/>
                  </a:moveTo>
                  <a:cubicBezTo>
                    <a:pt x="290528" y="452449"/>
                    <a:pt x="290528" y="343226"/>
                    <a:pt x="290528" y="234084"/>
                  </a:cubicBezTo>
                  <a:cubicBezTo>
                    <a:pt x="238564" y="234084"/>
                    <a:pt x="186925" y="234084"/>
                    <a:pt x="135042" y="234084"/>
                  </a:cubicBezTo>
                  <a:cubicBezTo>
                    <a:pt x="135042" y="343470"/>
                    <a:pt x="135042" y="452693"/>
                    <a:pt x="135042" y="562079"/>
                  </a:cubicBezTo>
                  <a:cubicBezTo>
                    <a:pt x="187007" y="562079"/>
                    <a:pt x="238645" y="562079"/>
                    <a:pt x="290528" y="562079"/>
                  </a:cubicBezTo>
                  <a:close/>
                  <a:moveTo>
                    <a:pt x="452530" y="562079"/>
                  </a:moveTo>
                  <a:cubicBezTo>
                    <a:pt x="452530" y="537400"/>
                    <a:pt x="452530" y="513128"/>
                    <a:pt x="452530" y="488694"/>
                  </a:cubicBezTo>
                  <a:cubicBezTo>
                    <a:pt x="432738" y="488694"/>
                    <a:pt x="413109" y="488694"/>
                    <a:pt x="393561" y="488694"/>
                  </a:cubicBezTo>
                  <a:cubicBezTo>
                    <a:pt x="393561" y="513291"/>
                    <a:pt x="393561" y="537644"/>
                    <a:pt x="393561" y="562079"/>
                  </a:cubicBezTo>
                  <a:cubicBezTo>
                    <a:pt x="413353" y="562079"/>
                    <a:pt x="432820" y="562079"/>
                    <a:pt x="452530" y="562079"/>
                  </a:cubicBezTo>
                  <a:close/>
                  <a:moveTo>
                    <a:pt x="315777" y="54978"/>
                  </a:moveTo>
                  <a:cubicBezTo>
                    <a:pt x="355443" y="54978"/>
                    <a:pt x="394864" y="54978"/>
                    <a:pt x="434449" y="54978"/>
                  </a:cubicBezTo>
                  <a:cubicBezTo>
                    <a:pt x="434449" y="46833"/>
                    <a:pt x="434449" y="38933"/>
                    <a:pt x="434449" y="30869"/>
                  </a:cubicBezTo>
                  <a:cubicBezTo>
                    <a:pt x="394783" y="30869"/>
                    <a:pt x="355362" y="30869"/>
                    <a:pt x="315777" y="30869"/>
                  </a:cubicBezTo>
                  <a:cubicBezTo>
                    <a:pt x="315777" y="39014"/>
                    <a:pt x="315777" y="46915"/>
                    <a:pt x="315777" y="54978"/>
                  </a:cubicBezTo>
                  <a:close/>
                  <a:moveTo>
                    <a:pt x="167459" y="184726"/>
                  </a:moveTo>
                  <a:cubicBezTo>
                    <a:pt x="167459" y="192790"/>
                    <a:pt x="167459" y="200772"/>
                    <a:pt x="167459" y="208754"/>
                  </a:cubicBezTo>
                  <a:cubicBezTo>
                    <a:pt x="207206" y="208754"/>
                    <a:pt x="246709" y="208754"/>
                    <a:pt x="286049" y="208754"/>
                  </a:cubicBezTo>
                  <a:cubicBezTo>
                    <a:pt x="286049" y="200609"/>
                    <a:pt x="286049" y="192708"/>
                    <a:pt x="286049" y="184726"/>
                  </a:cubicBezTo>
                  <a:cubicBezTo>
                    <a:pt x="246465" y="184726"/>
                    <a:pt x="207043" y="184726"/>
                    <a:pt x="167459" y="1847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4DDDDA01-B73C-4CA8-AF25-7F632D301905}"/>
                </a:ext>
              </a:extLst>
            </p:cNvPr>
            <p:cNvSpPr/>
            <p:nvPr/>
          </p:nvSpPr>
          <p:spPr>
            <a:xfrm>
              <a:off x="15206045" y="1900973"/>
              <a:ext cx="179188" cy="32580"/>
            </a:xfrm>
            <a:custGeom>
              <a:avLst/>
              <a:gdLst>
                <a:gd name="connsiteX0" fmla="*/ 174301 w 179187"/>
                <a:gd name="connsiteY0" fmla="*/ 6109 h 32579"/>
                <a:gd name="connsiteX1" fmla="*/ 174301 w 179187"/>
                <a:gd name="connsiteY1" fmla="*/ 30380 h 32579"/>
                <a:gd name="connsiteX2" fmla="*/ 6109 w 179187"/>
                <a:gd name="connsiteY2" fmla="*/ 30380 h 32579"/>
                <a:gd name="connsiteX3" fmla="*/ 6109 w 179187"/>
                <a:gd name="connsiteY3" fmla="*/ 6109 h 32579"/>
                <a:gd name="connsiteX4" fmla="*/ 174301 w 179187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7" h="32579">
                  <a:moveTo>
                    <a:pt x="174301" y="6109"/>
                  </a:moveTo>
                  <a:cubicBezTo>
                    <a:pt x="174301" y="14254"/>
                    <a:pt x="174301" y="22154"/>
                    <a:pt x="174301" y="30380"/>
                  </a:cubicBezTo>
                  <a:cubicBezTo>
                    <a:pt x="118345" y="30380"/>
                    <a:pt x="62308" y="30380"/>
                    <a:pt x="6109" y="30380"/>
                  </a:cubicBezTo>
                  <a:cubicBezTo>
                    <a:pt x="6109" y="22398"/>
                    <a:pt x="6109" y="14335"/>
                    <a:pt x="6109" y="6109"/>
                  </a:cubicBezTo>
                  <a:cubicBezTo>
                    <a:pt x="61983" y="6109"/>
                    <a:pt x="117938" y="6109"/>
                    <a:pt x="1743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346735B5-3C18-4D44-8D9C-78A469FDCA47}"/>
                </a:ext>
              </a:extLst>
            </p:cNvPr>
            <p:cNvSpPr/>
            <p:nvPr/>
          </p:nvSpPr>
          <p:spPr>
            <a:xfrm>
              <a:off x="15205963" y="1982422"/>
              <a:ext cx="179188" cy="32580"/>
            </a:xfrm>
            <a:custGeom>
              <a:avLst/>
              <a:gdLst>
                <a:gd name="connsiteX0" fmla="*/ 174382 w 179187"/>
                <a:gd name="connsiteY0" fmla="*/ 6109 h 32579"/>
                <a:gd name="connsiteX1" fmla="*/ 174382 w 179187"/>
                <a:gd name="connsiteY1" fmla="*/ 30462 h 32579"/>
                <a:gd name="connsiteX2" fmla="*/ 6109 w 179187"/>
                <a:gd name="connsiteY2" fmla="*/ 30462 h 32579"/>
                <a:gd name="connsiteX3" fmla="*/ 6109 w 179187"/>
                <a:gd name="connsiteY3" fmla="*/ 6109 h 32579"/>
                <a:gd name="connsiteX4" fmla="*/ 174382 w 179187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7" h="32579">
                  <a:moveTo>
                    <a:pt x="174382" y="6109"/>
                  </a:moveTo>
                  <a:cubicBezTo>
                    <a:pt x="174382" y="14254"/>
                    <a:pt x="174382" y="22236"/>
                    <a:pt x="174382" y="30462"/>
                  </a:cubicBezTo>
                  <a:cubicBezTo>
                    <a:pt x="118345" y="30462"/>
                    <a:pt x="62309" y="30462"/>
                    <a:pt x="6109" y="30462"/>
                  </a:cubicBezTo>
                  <a:cubicBezTo>
                    <a:pt x="6109" y="22398"/>
                    <a:pt x="6109" y="14416"/>
                    <a:pt x="6109" y="6109"/>
                  </a:cubicBezTo>
                  <a:cubicBezTo>
                    <a:pt x="62146" y="6109"/>
                    <a:pt x="118020" y="6109"/>
                    <a:pt x="1743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0C990A84-90E9-4192-985C-DE81BE9113DE}"/>
                </a:ext>
              </a:extLst>
            </p:cNvPr>
            <p:cNvSpPr/>
            <p:nvPr/>
          </p:nvSpPr>
          <p:spPr>
            <a:xfrm>
              <a:off x="15205882" y="2063790"/>
              <a:ext cx="179188" cy="32580"/>
            </a:xfrm>
            <a:custGeom>
              <a:avLst/>
              <a:gdLst>
                <a:gd name="connsiteX0" fmla="*/ 6109 w 179187"/>
                <a:gd name="connsiteY0" fmla="*/ 30462 h 32579"/>
                <a:gd name="connsiteX1" fmla="*/ 6109 w 179187"/>
                <a:gd name="connsiteY1" fmla="*/ 6109 h 32579"/>
                <a:gd name="connsiteX2" fmla="*/ 174382 w 179187"/>
                <a:gd name="connsiteY2" fmla="*/ 6109 h 32579"/>
                <a:gd name="connsiteX3" fmla="*/ 174382 w 179187"/>
                <a:gd name="connsiteY3" fmla="*/ 30462 h 32579"/>
                <a:gd name="connsiteX4" fmla="*/ 6109 w 179187"/>
                <a:gd name="connsiteY4" fmla="*/ 30462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7" h="32579">
                  <a:moveTo>
                    <a:pt x="6109" y="30462"/>
                  </a:moveTo>
                  <a:cubicBezTo>
                    <a:pt x="6109" y="22236"/>
                    <a:pt x="6109" y="14335"/>
                    <a:pt x="6109" y="6109"/>
                  </a:cubicBezTo>
                  <a:cubicBezTo>
                    <a:pt x="62146" y="6109"/>
                    <a:pt x="118182" y="6109"/>
                    <a:pt x="174382" y="6109"/>
                  </a:cubicBezTo>
                  <a:cubicBezTo>
                    <a:pt x="174382" y="14172"/>
                    <a:pt x="174382" y="22236"/>
                    <a:pt x="174382" y="30462"/>
                  </a:cubicBezTo>
                  <a:cubicBezTo>
                    <a:pt x="118345" y="30462"/>
                    <a:pt x="62471" y="30462"/>
                    <a:pt x="6109" y="3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04CF9A93-B1B8-44DE-BF96-EDD8391133F0}"/>
                </a:ext>
              </a:extLst>
            </p:cNvPr>
            <p:cNvSpPr/>
            <p:nvPr/>
          </p:nvSpPr>
          <p:spPr>
            <a:xfrm>
              <a:off x="15024007" y="2035608"/>
              <a:ext cx="114028" cy="32580"/>
            </a:xfrm>
            <a:custGeom>
              <a:avLst/>
              <a:gdLst>
                <a:gd name="connsiteX0" fmla="*/ 111178 w 114028"/>
                <a:gd name="connsiteY0" fmla="*/ 6109 h 32579"/>
                <a:gd name="connsiteX1" fmla="*/ 111178 w 114028"/>
                <a:gd name="connsiteY1" fmla="*/ 30462 h 32579"/>
                <a:gd name="connsiteX2" fmla="*/ 6109 w 114028"/>
                <a:gd name="connsiteY2" fmla="*/ 30462 h 32579"/>
                <a:gd name="connsiteX3" fmla="*/ 6109 w 114028"/>
                <a:gd name="connsiteY3" fmla="*/ 6109 h 32579"/>
                <a:gd name="connsiteX4" fmla="*/ 111178 w 11402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111178" y="6109"/>
                  </a:moveTo>
                  <a:cubicBezTo>
                    <a:pt x="111178" y="14335"/>
                    <a:pt x="111178" y="22236"/>
                    <a:pt x="111178" y="30462"/>
                  </a:cubicBezTo>
                  <a:cubicBezTo>
                    <a:pt x="76155" y="30462"/>
                    <a:pt x="41295" y="30462"/>
                    <a:pt x="6109" y="30462"/>
                  </a:cubicBezTo>
                  <a:cubicBezTo>
                    <a:pt x="6109" y="22398"/>
                    <a:pt x="6109" y="14335"/>
                    <a:pt x="6109" y="6109"/>
                  </a:cubicBezTo>
                  <a:cubicBezTo>
                    <a:pt x="41132" y="6109"/>
                    <a:pt x="75992" y="6109"/>
                    <a:pt x="111178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25A60689-270B-4FA6-9C92-360B6047BF33}"/>
                </a:ext>
              </a:extLst>
            </p:cNvPr>
            <p:cNvSpPr/>
            <p:nvPr/>
          </p:nvSpPr>
          <p:spPr>
            <a:xfrm>
              <a:off x="15024007" y="2103455"/>
              <a:ext cx="114028" cy="32580"/>
            </a:xfrm>
            <a:custGeom>
              <a:avLst/>
              <a:gdLst>
                <a:gd name="connsiteX0" fmla="*/ 6109 w 114028"/>
                <a:gd name="connsiteY0" fmla="*/ 30543 h 32579"/>
                <a:gd name="connsiteX1" fmla="*/ 6109 w 114028"/>
                <a:gd name="connsiteY1" fmla="*/ 6109 h 32579"/>
                <a:gd name="connsiteX2" fmla="*/ 111178 w 114028"/>
                <a:gd name="connsiteY2" fmla="*/ 6109 h 32579"/>
                <a:gd name="connsiteX3" fmla="*/ 111178 w 114028"/>
                <a:gd name="connsiteY3" fmla="*/ 30543 h 32579"/>
                <a:gd name="connsiteX4" fmla="*/ 6109 w 114028"/>
                <a:gd name="connsiteY4" fmla="*/ 3054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6109" y="30543"/>
                  </a:moveTo>
                  <a:cubicBezTo>
                    <a:pt x="6109" y="22398"/>
                    <a:pt x="6109" y="14335"/>
                    <a:pt x="6109" y="6109"/>
                  </a:cubicBezTo>
                  <a:cubicBezTo>
                    <a:pt x="41132" y="6109"/>
                    <a:pt x="76073" y="6109"/>
                    <a:pt x="111178" y="6109"/>
                  </a:cubicBezTo>
                  <a:cubicBezTo>
                    <a:pt x="111178" y="14254"/>
                    <a:pt x="111178" y="22236"/>
                    <a:pt x="111178" y="30543"/>
                  </a:cubicBezTo>
                  <a:cubicBezTo>
                    <a:pt x="76155" y="30543"/>
                    <a:pt x="41213" y="30543"/>
                    <a:pt x="6109" y="30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67DB7F17-D30F-4949-8696-80B4D59A63A5}"/>
                </a:ext>
              </a:extLst>
            </p:cNvPr>
            <p:cNvSpPr/>
            <p:nvPr/>
          </p:nvSpPr>
          <p:spPr>
            <a:xfrm>
              <a:off x="15024088" y="2173420"/>
              <a:ext cx="114028" cy="32580"/>
            </a:xfrm>
            <a:custGeom>
              <a:avLst/>
              <a:gdLst>
                <a:gd name="connsiteX0" fmla="*/ 6109 w 114028"/>
                <a:gd name="connsiteY0" fmla="*/ 6109 h 32579"/>
                <a:gd name="connsiteX1" fmla="*/ 111096 w 114028"/>
                <a:gd name="connsiteY1" fmla="*/ 6109 h 32579"/>
                <a:gd name="connsiteX2" fmla="*/ 111096 w 114028"/>
                <a:gd name="connsiteY2" fmla="*/ 30543 h 32579"/>
                <a:gd name="connsiteX3" fmla="*/ 6109 w 114028"/>
                <a:gd name="connsiteY3" fmla="*/ 30543 h 32579"/>
                <a:gd name="connsiteX4" fmla="*/ 6109 w 11402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6109" y="6109"/>
                  </a:moveTo>
                  <a:cubicBezTo>
                    <a:pt x="41213" y="6109"/>
                    <a:pt x="76073" y="6109"/>
                    <a:pt x="111096" y="6109"/>
                  </a:cubicBezTo>
                  <a:cubicBezTo>
                    <a:pt x="111096" y="14335"/>
                    <a:pt x="111096" y="22317"/>
                    <a:pt x="111096" y="30543"/>
                  </a:cubicBezTo>
                  <a:cubicBezTo>
                    <a:pt x="76073" y="30543"/>
                    <a:pt x="41213" y="30543"/>
                    <a:pt x="6109" y="30543"/>
                  </a:cubicBezTo>
                  <a:cubicBezTo>
                    <a:pt x="6109" y="22398"/>
                    <a:pt x="6109" y="14416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6F4DA637-1B62-44AD-8026-62EB0FDBD099}"/>
                </a:ext>
              </a:extLst>
            </p:cNvPr>
            <p:cNvSpPr/>
            <p:nvPr/>
          </p:nvSpPr>
          <p:spPr>
            <a:xfrm>
              <a:off x="15024088" y="2243466"/>
              <a:ext cx="114028" cy="32580"/>
            </a:xfrm>
            <a:custGeom>
              <a:avLst/>
              <a:gdLst>
                <a:gd name="connsiteX0" fmla="*/ 6109 w 114028"/>
                <a:gd name="connsiteY0" fmla="*/ 6109 h 32579"/>
                <a:gd name="connsiteX1" fmla="*/ 111096 w 114028"/>
                <a:gd name="connsiteY1" fmla="*/ 6109 h 32579"/>
                <a:gd name="connsiteX2" fmla="*/ 111096 w 114028"/>
                <a:gd name="connsiteY2" fmla="*/ 30543 h 32579"/>
                <a:gd name="connsiteX3" fmla="*/ 6109 w 114028"/>
                <a:gd name="connsiteY3" fmla="*/ 30543 h 32579"/>
                <a:gd name="connsiteX4" fmla="*/ 6109 w 11402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6109" y="6109"/>
                  </a:moveTo>
                  <a:cubicBezTo>
                    <a:pt x="41213" y="6109"/>
                    <a:pt x="76073" y="6109"/>
                    <a:pt x="111096" y="6109"/>
                  </a:cubicBezTo>
                  <a:cubicBezTo>
                    <a:pt x="111096" y="14335"/>
                    <a:pt x="111096" y="22317"/>
                    <a:pt x="111096" y="30543"/>
                  </a:cubicBezTo>
                  <a:cubicBezTo>
                    <a:pt x="76073" y="30543"/>
                    <a:pt x="41213" y="30543"/>
                    <a:pt x="6109" y="30543"/>
                  </a:cubicBezTo>
                  <a:cubicBezTo>
                    <a:pt x="6109" y="22398"/>
                    <a:pt x="6109" y="14416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4674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/>
          <a:p>
            <a:r>
              <a:rPr lang="ru-RU" sz="2200" dirty="0"/>
              <a:t>РАСПРЕДЕЛЕНИЕ ДОПОЛНИТЕЛЬНЫХ СРЕДСТВ </a:t>
            </a:r>
            <a:br>
              <a:rPr lang="ru-RU" sz="2200" dirty="0"/>
            </a:br>
            <a:r>
              <a:rPr lang="ru-RU" sz="2200" spc="-30" dirty="0"/>
              <a:t>НАУЧНЫМ ОРГАНИЗАЦИЯМ</a:t>
            </a:r>
            <a:endParaRPr lang="ru-RU" sz="22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97045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8835CD2C-10D6-40B0-81EB-A64B8AE20503}" type="slidenum">
                        <a:rPr lang="ru-RU" sz="1200" smtClean="0"/>
                        <a:t>12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40" name="Прямоугольник: скругленные углы 42">
            <a:extLst>
              <a:ext uri="{FF2B5EF4-FFF2-40B4-BE49-F238E27FC236}">
                <a16:creationId xmlns:a16="http://schemas.microsoft.com/office/drawing/2014/main" id="{8DBC8E4C-F2BB-47C5-9903-95B803903912}"/>
              </a:ext>
            </a:extLst>
          </p:cNvPr>
          <p:cNvSpPr/>
          <p:nvPr/>
        </p:nvSpPr>
        <p:spPr>
          <a:xfrm>
            <a:off x="727000" y="2687832"/>
            <a:ext cx="9467878" cy="3349720"/>
          </a:xfrm>
          <a:prstGeom prst="roundRect">
            <a:avLst>
              <a:gd name="adj" fmla="val 2304"/>
            </a:avLst>
          </a:prstGeom>
          <a:solidFill>
            <a:schemeClr val="bg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: скругленные углы 42">
            <a:extLst>
              <a:ext uri="{FF2B5EF4-FFF2-40B4-BE49-F238E27FC236}">
                <a16:creationId xmlns:a16="http://schemas.microsoft.com/office/drawing/2014/main" id="{BA29B823-A001-463A-975B-4464F3A88894}"/>
              </a:ext>
            </a:extLst>
          </p:cNvPr>
          <p:cNvSpPr/>
          <p:nvPr/>
        </p:nvSpPr>
        <p:spPr>
          <a:xfrm>
            <a:off x="718362" y="1419465"/>
            <a:ext cx="9373594" cy="829631"/>
          </a:xfrm>
          <a:prstGeom prst="roundRect">
            <a:avLst>
              <a:gd name="adj" fmla="val 7360"/>
            </a:avLst>
          </a:prstGeom>
          <a:solidFill>
            <a:schemeClr val="bg1"/>
          </a:solidFill>
          <a:ln>
            <a:solidFill>
              <a:srgbClr val="359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E9055A6-5892-4544-9A88-4429752C37E8}"/>
              </a:ext>
            </a:extLst>
          </p:cNvPr>
          <p:cNvGrpSpPr/>
          <p:nvPr/>
        </p:nvGrpSpPr>
        <p:grpSpPr>
          <a:xfrm>
            <a:off x="1730384" y="1596495"/>
            <a:ext cx="459544" cy="459721"/>
            <a:chOff x="12353088" y="2340663"/>
            <a:chExt cx="857250" cy="857579"/>
          </a:xfrm>
          <a:solidFill>
            <a:srgbClr val="3597A1"/>
          </a:solidFill>
        </p:grpSpPr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400F1096-FC4E-427E-8D8D-7EC0DE1C0EA5}"/>
                </a:ext>
              </a:extLst>
            </p:cNvPr>
            <p:cNvSpPr/>
            <p:nvPr/>
          </p:nvSpPr>
          <p:spPr>
            <a:xfrm>
              <a:off x="12353088" y="2340992"/>
              <a:ext cx="857250" cy="857250"/>
            </a:xfrm>
            <a:custGeom>
              <a:avLst/>
              <a:gdLst>
                <a:gd name="connsiteX0" fmla="*/ 335534 w 857250"/>
                <a:gd name="connsiteY0" fmla="*/ 390472 h 857250"/>
                <a:gd name="connsiteX1" fmla="*/ 336011 w 857250"/>
                <a:gd name="connsiteY1" fmla="*/ 455528 h 857250"/>
                <a:gd name="connsiteX2" fmla="*/ 345059 w 857250"/>
                <a:gd name="connsiteY2" fmla="*/ 482388 h 857250"/>
                <a:gd name="connsiteX3" fmla="*/ 365443 w 857250"/>
                <a:gd name="connsiteY3" fmla="*/ 538491 h 857250"/>
                <a:gd name="connsiteX4" fmla="*/ 387541 w 857250"/>
                <a:gd name="connsiteY4" fmla="*/ 529537 h 857250"/>
                <a:gd name="connsiteX5" fmla="*/ 390208 w 857250"/>
                <a:gd name="connsiteY5" fmla="*/ 523441 h 857250"/>
                <a:gd name="connsiteX6" fmla="*/ 391446 w 857250"/>
                <a:gd name="connsiteY6" fmla="*/ 464291 h 857250"/>
                <a:gd name="connsiteX7" fmla="*/ 468694 w 857250"/>
                <a:gd name="connsiteY7" fmla="*/ 256074 h 857250"/>
                <a:gd name="connsiteX8" fmla="*/ 473456 w 857250"/>
                <a:gd name="connsiteY8" fmla="*/ 244930 h 857250"/>
                <a:gd name="connsiteX9" fmla="*/ 527654 w 857250"/>
                <a:gd name="connsiteY9" fmla="*/ 199020 h 857250"/>
                <a:gd name="connsiteX10" fmla="*/ 606330 w 857250"/>
                <a:gd name="connsiteY10" fmla="*/ 198924 h 857250"/>
                <a:gd name="connsiteX11" fmla="*/ 614522 w 857250"/>
                <a:gd name="connsiteY11" fmla="*/ 194352 h 857250"/>
                <a:gd name="connsiteX12" fmla="*/ 632905 w 857250"/>
                <a:gd name="connsiteY12" fmla="*/ 176064 h 857250"/>
                <a:gd name="connsiteX13" fmla="*/ 637382 w 857250"/>
                <a:gd name="connsiteY13" fmla="*/ 168540 h 857250"/>
                <a:gd name="connsiteX14" fmla="*/ 637382 w 857250"/>
                <a:gd name="connsiteY14" fmla="*/ 165111 h 857250"/>
                <a:gd name="connsiteX15" fmla="*/ 650145 w 857250"/>
                <a:gd name="connsiteY15" fmla="*/ 122820 h 857250"/>
                <a:gd name="connsiteX16" fmla="*/ 664338 w 857250"/>
                <a:gd name="connsiteY16" fmla="*/ 81576 h 857250"/>
                <a:gd name="connsiteX17" fmla="*/ 664623 w 857250"/>
                <a:gd name="connsiteY17" fmla="*/ 37761 h 857250"/>
                <a:gd name="connsiteX18" fmla="*/ 695389 w 857250"/>
                <a:gd name="connsiteY18" fmla="*/ 7186 h 857250"/>
                <a:gd name="connsiteX19" fmla="*/ 719106 w 857250"/>
                <a:gd name="connsiteY19" fmla="*/ 7186 h 857250"/>
                <a:gd name="connsiteX20" fmla="*/ 746919 w 857250"/>
                <a:gd name="connsiteY20" fmla="*/ 34999 h 857250"/>
                <a:gd name="connsiteX21" fmla="*/ 746919 w 857250"/>
                <a:gd name="connsiteY21" fmla="*/ 74623 h 857250"/>
                <a:gd name="connsiteX22" fmla="*/ 770351 w 857250"/>
                <a:gd name="connsiteY22" fmla="*/ 134535 h 857250"/>
                <a:gd name="connsiteX23" fmla="*/ 774256 w 857250"/>
                <a:gd name="connsiteY23" fmla="*/ 144156 h 857250"/>
                <a:gd name="connsiteX24" fmla="*/ 774351 w 857250"/>
                <a:gd name="connsiteY24" fmla="*/ 168540 h 857250"/>
                <a:gd name="connsiteX25" fmla="*/ 778828 w 857250"/>
                <a:gd name="connsiteY25" fmla="*/ 176064 h 857250"/>
                <a:gd name="connsiteX26" fmla="*/ 801974 w 857250"/>
                <a:gd name="connsiteY26" fmla="*/ 215022 h 857250"/>
                <a:gd name="connsiteX27" fmla="*/ 801974 w 857250"/>
                <a:gd name="connsiteY27" fmla="*/ 381328 h 857250"/>
                <a:gd name="connsiteX28" fmla="*/ 801974 w 857250"/>
                <a:gd name="connsiteY28" fmla="*/ 389710 h 857250"/>
                <a:gd name="connsiteX29" fmla="*/ 808451 w 857250"/>
                <a:gd name="connsiteY29" fmla="*/ 391329 h 857250"/>
                <a:gd name="connsiteX30" fmla="*/ 828930 w 857250"/>
                <a:gd name="connsiteY30" fmla="*/ 415713 h 857250"/>
                <a:gd name="connsiteX31" fmla="*/ 828930 w 857250"/>
                <a:gd name="connsiteY31" fmla="*/ 447051 h 857250"/>
                <a:gd name="connsiteX32" fmla="*/ 802069 w 857250"/>
                <a:gd name="connsiteY32" fmla="*/ 473625 h 857250"/>
                <a:gd name="connsiteX33" fmla="*/ 802069 w 857250"/>
                <a:gd name="connsiteY33" fmla="*/ 527061 h 857250"/>
                <a:gd name="connsiteX34" fmla="*/ 719964 w 857250"/>
                <a:gd name="connsiteY34" fmla="*/ 527061 h 857250"/>
                <a:gd name="connsiteX35" fmla="*/ 719964 w 857250"/>
                <a:gd name="connsiteY35" fmla="*/ 473435 h 857250"/>
                <a:gd name="connsiteX36" fmla="*/ 692341 w 857250"/>
                <a:gd name="connsiteY36" fmla="*/ 473435 h 857250"/>
                <a:gd name="connsiteX37" fmla="*/ 692341 w 857250"/>
                <a:gd name="connsiteY37" fmla="*/ 527156 h 857250"/>
                <a:gd name="connsiteX38" fmla="*/ 610331 w 857250"/>
                <a:gd name="connsiteY38" fmla="*/ 527156 h 857250"/>
                <a:gd name="connsiteX39" fmla="*/ 610331 w 857250"/>
                <a:gd name="connsiteY39" fmla="*/ 473721 h 857250"/>
                <a:gd name="connsiteX40" fmla="*/ 603663 w 857250"/>
                <a:gd name="connsiteY40" fmla="*/ 471911 h 857250"/>
                <a:gd name="connsiteX41" fmla="*/ 582613 w 857250"/>
                <a:gd name="connsiteY41" fmla="*/ 445050 h 857250"/>
                <a:gd name="connsiteX42" fmla="*/ 582613 w 857250"/>
                <a:gd name="connsiteY42" fmla="*/ 417904 h 857250"/>
                <a:gd name="connsiteX43" fmla="*/ 604044 w 857250"/>
                <a:gd name="connsiteY43" fmla="*/ 391425 h 857250"/>
                <a:gd name="connsiteX44" fmla="*/ 610045 w 857250"/>
                <a:gd name="connsiteY44" fmla="*/ 384186 h 857250"/>
                <a:gd name="connsiteX45" fmla="*/ 609950 w 857250"/>
                <a:gd name="connsiteY45" fmla="*/ 346181 h 857250"/>
                <a:gd name="connsiteX46" fmla="*/ 574326 w 857250"/>
                <a:gd name="connsiteY46" fmla="*/ 376756 h 857250"/>
                <a:gd name="connsiteX47" fmla="*/ 527844 w 857250"/>
                <a:gd name="connsiteY47" fmla="*/ 497438 h 857250"/>
                <a:gd name="connsiteX48" fmla="*/ 527749 w 857250"/>
                <a:gd name="connsiteY48" fmla="*/ 576114 h 857250"/>
                <a:gd name="connsiteX49" fmla="*/ 528130 w 857250"/>
                <a:gd name="connsiteY49" fmla="*/ 582306 h 857250"/>
                <a:gd name="connsiteX50" fmla="*/ 537369 w 857250"/>
                <a:gd name="connsiteY50" fmla="*/ 582306 h 857250"/>
                <a:gd name="connsiteX51" fmla="*/ 797211 w 857250"/>
                <a:gd name="connsiteY51" fmla="*/ 582306 h 857250"/>
                <a:gd name="connsiteX52" fmla="*/ 829215 w 857250"/>
                <a:gd name="connsiteY52" fmla="*/ 614310 h 857250"/>
                <a:gd name="connsiteX53" fmla="*/ 829215 w 857250"/>
                <a:gd name="connsiteY53" fmla="*/ 633836 h 857250"/>
                <a:gd name="connsiteX54" fmla="*/ 798640 w 857250"/>
                <a:gd name="connsiteY54" fmla="*/ 664411 h 857250"/>
                <a:gd name="connsiteX55" fmla="*/ 536703 w 857250"/>
                <a:gd name="connsiteY55" fmla="*/ 664411 h 857250"/>
                <a:gd name="connsiteX56" fmla="*/ 527749 w 857250"/>
                <a:gd name="connsiteY56" fmla="*/ 664411 h 857250"/>
                <a:gd name="connsiteX57" fmla="*/ 527844 w 857250"/>
                <a:gd name="connsiteY57" fmla="*/ 691462 h 857250"/>
                <a:gd name="connsiteX58" fmla="*/ 530035 w 857250"/>
                <a:gd name="connsiteY58" fmla="*/ 695272 h 857250"/>
                <a:gd name="connsiteX59" fmla="*/ 554990 w 857250"/>
                <a:gd name="connsiteY59" fmla="*/ 742230 h 857250"/>
                <a:gd name="connsiteX60" fmla="*/ 555372 w 857250"/>
                <a:gd name="connsiteY60" fmla="*/ 746612 h 857250"/>
                <a:gd name="connsiteX61" fmla="*/ 563563 w 857250"/>
                <a:gd name="connsiteY61" fmla="*/ 746612 h 857250"/>
                <a:gd name="connsiteX62" fmla="*/ 759302 w 857250"/>
                <a:gd name="connsiteY62" fmla="*/ 746707 h 857250"/>
                <a:gd name="connsiteX63" fmla="*/ 853980 w 857250"/>
                <a:gd name="connsiteY63" fmla="*/ 821764 h 857250"/>
                <a:gd name="connsiteX64" fmla="*/ 857505 w 857250"/>
                <a:gd name="connsiteY64" fmla="*/ 855864 h 857250"/>
                <a:gd name="connsiteX65" fmla="*/ 849313 w 857250"/>
                <a:gd name="connsiteY65" fmla="*/ 856245 h 857250"/>
                <a:gd name="connsiteX66" fmla="*/ 92933 w 857250"/>
                <a:gd name="connsiteY66" fmla="*/ 856245 h 857250"/>
                <a:gd name="connsiteX67" fmla="*/ 7303 w 857250"/>
                <a:gd name="connsiteY67" fmla="*/ 768615 h 857250"/>
                <a:gd name="connsiteX68" fmla="*/ 17209 w 857250"/>
                <a:gd name="connsiteY68" fmla="*/ 729848 h 857250"/>
                <a:gd name="connsiteX69" fmla="*/ 114269 w 857250"/>
                <a:gd name="connsiteY69" fmla="*/ 462576 h 857250"/>
                <a:gd name="connsiteX70" fmla="*/ 116364 w 857250"/>
                <a:gd name="connsiteY70" fmla="*/ 451146 h 857250"/>
                <a:gd name="connsiteX71" fmla="*/ 116459 w 857250"/>
                <a:gd name="connsiteY71" fmla="*/ 398283 h 857250"/>
                <a:gd name="connsiteX72" fmla="*/ 116459 w 857250"/>
                <a:gd name="connsiteY72" fmla="*/ 390567 h 857250"/>
                <a:gd name="connsiteX73" fmla="*/ 102743 w 857250"/>
                <a:gd name="connsiteY73" fmla="*/ 390567 h 857250"/>
                <a:gd name="connsiteX74" fmla="*/ 61596 w 857250"/>
                <a:gd name="connsiteY74" fmla="*/ 349419 h 857250"/>
                <a:gd name="connsiteX75" fmla="*/ 102648 w 857250"/>
                <a:gd name="connsiteY75" fmla="*/ 308938 h 857250"/>
                <a:gd name="connsiteX76" fmla="*/ 349250 w 857250"/>
                <a:gd name="connsiteY76" fmla="*/ 308938 h 857250"/>
                <a:gd name="connsiteX77" fmla="*/ 390398 w 857250"/>
                <a:gd name="connsiteY77" fmla="*/ 349705 h 857250"/>
                <a:gd name="connsiteX78" fmla="*/ 348489 w 857250"/>
                <a:gd name="connsiteY78" fmla="*/ 390663 h 857250"/>
                <a:gd name="connsiteX79" fmla="*/ 335534 w 857250"/>
                <a:gd name="connsiteY79" fmla="*/ 390472 h 857250"/>
                <a:gd name="connsiteX80" fmla="*/ 383826 w 857250"/>
                <a:gd name="connsiteY80" fmla="*/ 670317 h 857250"/>
                <a:gd name="connsiteX81" fmla="*/ 382779 w 857250"/>
                <a:gd name="connsiteY81" fmla="*/ 666888 h 857250"/>
                <a:gd name="connsiteX82" fmla="*/ 312865 w 857250"/>
                <a:gd name="connsiteY82" fmla="*/ 474102 h 857250"/>
                <a:gd name="connsiteX83" fmla="*/ 308483 w 857250"/>
                <a:gd name="connsiteY83" fmla="*/ 449813 h 857250"/>
                <a:gd name="connsiteX84" fmla="*/ 308388 w 857250"/>
                <a:gd name="connsiteY84" fmla="*/ 397616 h 857250"/>
                <a:gd name="connsiteX85" fmla="*/ 300864 w 857250"/>
                <a:gd name="connsiteY85" fmla="*/ 390282 h 857250"/>
                <a:gd name="connsiteX86" fmla="*/ 206852 w 857250"/>
                <a:gd name="connsiteY86" fmla="*/ 390377 h 857250"/>
                <a:gd name="connsiteX87" fmla="*/ 199137 w 857250"/>
                <a:gd name="connsiteY87" fmla="*/ 389996 h 857250"/>
                <a:gd name="connsiteX88" fmla="*/ 199137 w 857250"/>
                <a:gd name="connsiteY88" fmla="*/ 363326 h 857250"/>
                <a:gd name="connsiteX89" fmla="*/ 207995 w 857250"/>
                <a:gd name="connsiteY89" fmla="*/ 363326 h 857250"/>
                <a:gd name="connsiteX90" fmla="*/ 346583 w 857250"/>
                <a:gd name="connsiteY90" fmla="*/ 363326 h 857250"/>
                <a:gd name="connsiteX91" fmla="*/ 362871 w 857250"/>
                <a:gd name="connsiteY91" fmla="*/ 349800 h 857250"/>
                <a:gd name="connsiteX92" fmla="*/ 346488 w 857250"/>
                <a:gd name="connsiteY92" fmla="*/ 335703 h 857250"/>
                <a:gd name="connsiteX93" fmla="*/ 345059 w 857250"/>
                <a:gd name="connsiteY93" fmla="*/ 335703 h 857250"/>
                <a:gd name="connsiteX94" fmla="*/ 106839 w 857250"/>
                <a:gd name="connsiteY94" fmla="*/ 335703 h 857250"/>
                <a:gd name="connsiteX95" fmla="*/ 99219 w 857250"/>
                <a:gd name="connsiteY95" fmla="*/ 336275 h 857250"/>
                <a:gd name="connsiteX96" fmla="*/ 89313 w 857250"/>
                <a:gd name="connsiteY96" fmla="*/ 352848 h 857250"/>
                <a:gd name="connsiteX97" fmla="*/ 104648 w 857250"/>
                <a:gd name="connsiteY97" fmla="*/ 363231 h 857250"/>
                <a:gd name="connsiteX98" fmla="*/ 163132 w 857250"/>
                <a:gd name="connsiteY98" fmla="*/ 363326 h 857250"/>
                <a:gd name="connsiteX99" fmla="*/ 170276 w 857250"/>
                <a:gd name="connsiteY99" fmla="*/ 363612 h 857250"/>
                <a:gd name="connsiteX100" fmla="*/ 170276 w 857250"/>
                <a:gd name="connsiteY100" fmla="*/ 390663 h 857250"/>
                <a:gd name="connsiteX101" fmla="*/ 144177 w 857250"/>
                <a:gd name="connsiteY101" fmla="*/ 390663 h 857250"/>
                <a:gd name="connsiteX102" fmla="*/ 144177 w 857250"/>
                <a:gd name="connsiteY102" fmla="*/ 418285 h 857250"/>
                <a:gd name="connsiteX103" fmla="*/ 197898 w 857250"/>
                <a:gd name="connsiteY103" fmla="*/ 418285 h 857250"/>
                <a:gd name="connsiteX104" fmla="*/ 197898 w 857250"/>
                <a:gd name="connsiteY104" fmla="*/ 445527 h 857250"/>
                <a:gd name="connsiteX105" fmla="*/ 144749 w 857250"/>
                <a:gd name="connsiteY105" fmla="*/ 445527 h 857250"/>
                <a:gd name="connsiteX106" fmla="*/ 140843 w 857250"/>
                <a:gd name="connsiteY106" fmla="*/ 473054 h 857250"/>
                <a:gd name="connsiteX107" fmla="*/ 170371 w 857250"/>
                <a:gd name="connsiteY107" fmla="*/ 473054 h 857250"/>
                <a:gd name="connsiteX108" fmla="*/ 170371 w 857250"/>
                <a:gd name="connsiteY108" fmla="*/ 500105 h 857250"/>
                <a:gd name="connsiteX109" fmla="*/ 134652 w 857250"/>
                <a:gd name="connsiteY109" fmla="*/ 500200 h 857250"/>
                <a:gd name="connsiteX110" fmla="*/ 128937 w 857250"/>
                <a:gd name="connsiteY110" fmla="*/ 502486 h 857250"/>
                <a:gd name="connsiteX111" fmla="*/ 119507 w 857250"/>
                <a:gd name="connsiteY111" fmla="*/ 527918 h 857250"/>
                <a:gd name="connsiteX112" fmla="*/ 197993 w 857250"/>
                <a:gd name="connsiteY112" fmla="*/ 527918 h 857250"/>
                <a:gd name="connsiteX113" fmla="*/ 197993 w 857250"/>
                <a:gd name="connsiteY113" fmla="*/ 554778 h 857250"/>
                <a:gd name="connsiteX114" fmla="*/ 190088 w 857250"/>
                <a:gd name="connsiteY114" fmla="*/ 554778 h 857250"/>
                <a:gd name="connsiteX115" fmla="*/ 116269 w 857250"/>
                <a:gd name="connsiteY115" fmla="*/ 554683 h 857250"/>
                <a:gd name="connsiteX116" fmla="*/ 107315 w 857250"/>
                <a:gd name="connsiteY116" fmla="*/ 560970 h 857250"/>
                <a:gd name="connsiteX117" fmla="*/ 82646 w 857250"/>
                <a:gd name="connsiteY117" fmla="*/ 628978 h 857250"/>
                <a:gd name="connsiteX118" fmla="*/ 67596 w 857250"/>
                <a:gd name="connsiteY118" fmla="*/ 670221 h 857250"/>
                <a:gd name="connsiteX119" fmla="*/ 72359 w 857250"/>
                <a:gd name="connsiteY119" fmla="*/ 672412 h 857250"/>
                <a:gd name="connsiteX120" fmla="*/ 153321 w 857250"/>
                <a:gd name="connsiteY120" fmla="*/ 669745 h 857250"/>
                <a:gd name="connsiteX121" fmla="*/ 194946 w 857250"/>
                <a:gd name="connsiteY121" fmla="*/ 654315 h 857250"/>
                <a:gd name="connsiteX122" fmla="*/ 294196 w 857250"/>
                <a:gd name="connsiteY122" fmla="*/ 667745 h 857250"/>
                <a:gd name="connsiteX123" fmla="*/ 349631 w 857250"/>
                <a:gd name="connsiteY123" fmla="*/ 678032 h 857250"/>
                <a:gd name="connsiteX124" fmla="*/ 383826 w 857250"/>
                <a:gd name="connsiteY124" fmla="*/ 670317 h 857250"/>
                <a:gd name="connsiteX125" fmla="*/ 394399 w 857250"/>
                <a:gd name="connsiteY125" fmla="*/ 697177 h 857250"/>
                <a:gd name="connsiteX126" fmla="*/ 391446 w 857250"/>
                <a:gd name="connsiteY126" fmla="*/ 697177 h 857250"/>
                <a:gd name="connsiteX127" fmla="*/ 276670 w 857250"/>
                <a:gd name="connsiteY127" fmla="*/ 689938 h 857250"/>
                <a:gd name="connsiteX128" fmla="*/ 176086 w 857250"/>
                <a:gd name="connsiteY128" fmla="*/ 689652 h 857250"/>
                <a:gd name="connsiteX129" fmla="*/ 75978 w 857250"/>
                <a:gd name="connsiteY129" fmla="*/ 701844 h 857250"/>
                <a:gd name="connsiteX130" fmla="*/ 57976 w 857250"/>
                <a:gd name="connsiteY130" fmla="*/ 696701 h 857250"/>
                <a:gd name="connsiteX131" fmla="*/ 35402 w 857250"/>
                <a:gd name="connsiteY131" fmla="*/ 762709 h 857250"/>
                <a:gd name="connsiteX132" fmla="*/ 35973 w 857250"/>
                <a:gd name="connsiteY132" fmla="*/ 785379 h 857250"/>
                <a:gd name="connsiteX133" fmla="*/ 93028 w 857250"/>
                <a:gd name="connsiteY133" fmla="*/ 828813 h 857250"/>
                <a:gd name="connsiteX134" fmla="*/ 359061 w 857250"/>
                <a:gd name="connsiteY134" fmla="*/ 828813 h 857250"/>
                <a:gd name="connsiteX135" fmla="*/ 366014 w 857250"/>
                <a:gd name="connsiteY135" fmla="*/ 828622 h 857250"/>
                <a:gd name="connsiteX136" fmla="*/ 416592 w 857250"/>
                <a:gd name="connsiteY136" fmla="*/ 762995 h 857250"/>
                <a:gd name="connsiteX137" fmla="*/ 394399 w 857250"/>
                <a:gd name="connsiteY137" fmla="*/ 697177 h 857250"/>
                <a:gd name="connsiteX138" fmla="*/ 481553 w 857250"/>
                <a:gd name="connsiteY138" fmla="*/ 285126 h 857250"/>
                <a:gd name="connsiteX139" fmla="*/ 418592 w 857250"/>
                <a:gd name="connsiteY139" fmla="*/ 528585 h 857250"/>
                <a:gd name="connsiteX140" fmla="*/ 472218 w 857250"/>
                <a:gd name="connsiteY140" fmla="*/ 594498 h 857250"/>
                <a:gd name="connsiteX141" fmla="*/ 411258 w 857250"/>
                <a:gd name="connsiteY141" fmla="*/ 664602 h 857250"/>
                <a:gd name="connsiteX142" fmla="*/ 419164 w 857250"/>
                <a:gd name="connsiteY142" fmla="*/ 686604 h 857250"/>
                <a:gd name="connsiteX143" fmla="*/ 427260 w 857250"/>
                <a:gd name="connsiteY143" fmla="*/ 692034 h 857250"/>
                <a:gd name="connsiteX144" fmla="*/ 494126 w 857250"/>
                <a:gd name="connsiteY144" fmla="*/ 691938 h 857250"/>
                <a:gd name="connsiteX145" fmla="*/ 500031 w 857250"/>
                <a:gd name="connsiteY145" fmla="*/ 691367 h 857250"/>
                <a:gd name="connsiteX146" fmla="*/ 500031 w 857250"/>
                <a:gd name="connsiteY146" fmla="*/ 682699 h 857250"/>
                <a:gd name="connsiteX147" fmla="*/ 500126 w 857250"/>
                <a:gd name="connsiteY147" fmla="*/ 504582 h 857250"/>
                <a:gd name="connsiteX148" fmla="*/ 502127 w 857250"/>
                <a:gd name="connsiteY148" fmla="*/ 471244 h 857250"/>
                <a:gd name="connsiteX149" fmla="*/ 604806 w 857250"/>
                <a:gd name="connsiteY149" fmla="*/ 317034 h 857250"/>
                <a:gd name="connsiteX150" fmla="*/ 609855 w 857250"/>
                <a:gd name="connsiteY150" fmla="*/ 308176 h 857250"/>
                <a:gd name="connsiteX151" fmla="*/ 609759 w 857250"/>
                <a:gd name="connsiteY151" fmla="*/ 233024 h 857250"/>
                <a:gd name="connsiteX152" fmla="*/ 609378 w 857250"/>
                <a:gd name="connsiteY152" fmla="*/ 226547 h 857250"/>
                <a:gd name="connsiteX153" fmla="*/ 576041 w 857250"/>
                <a:gd name="connsiteY153" fmla="*/ 226547 h 857250"/>
                <a:gd name="connsiteX154" fmla="*/ 556800 w 857250"/>
                <a:gd name="connsiteY154" fmla="*/ 299889 h 857250"/>
                <a:gd name="connsiteX155" fmla="*/ 481553 w 857250"/>
                <a:gd name="connsiteY155" fmla="*/ 285126 h 857250"/>
                <a:gd name="connsiteX156" fmla="*/ 827215 w 857250"/>
                <a:gd name="connsiteY156" fmla="*/ 828241 h 857250"/>
                <a:gd name="connsiteX157" fmla="*/ 825310 w 857250"/>
                <a:gd name="connsiteY157" fmla="*/ 821002 h 857250"/>
                <a:gd name="connsiteX158" fmla="*/ 756921 w 857250"/>
                <a:gd name="connsiteY158" fmla="*/ 774044 h 857250"/>
                <a:gd name="connsiteX159" fmla="*/ 453264 w 857250"/>
                <a:gd name="connsiteY159" fmla="*/ 774044 h 857250"/>
                <a:gd name="connsiteX160" fmla="*/ 445263 w 857250"/>
                <a:gd name="connsiteY160" fmla="*/ 774044 h 857250"/>
                <a:gd name="connsiteX161" fmla="*/ 423926 w 857250"/>
                <a:gd name="connsiteY161" fmla="*/ 828241 h 857250"/>
                <a:gd name="connsiteX162" fmla="*/ 827215 w 857250"/>
                <a:gd name="connsiteY162" fmla="*/ 828241 h 857250"/>
                <a:gd name="connsiteX163" fmla="*/ 773589 w 857250"/>
                <a:gd name="connsiteY163" fmla="*/ 389996 h 857250"/>
                <a:gd name="connsiteX164" fmla="*/ 773589 w 857250"/>
                <a:gd name="connsiteY164" fmla="*/ 254265 h 857250"/>
                <a:gd name="connsiteX165" fmla="*/ 637858 w 857250"/>
                <a:gd name="connsiteY165" fmla="*/ 254265 h 857250"/>
                <a:gd name="connsiteX166" fmla="*/ 637858 w 857250"/>
                <a:gd name="connsiteY166" fmla="*/ 389996 h 857250"/>
                <a:gd name="connsiteX167" fmla="*/ 773589 w 857250"/>
                <a:gd name="connsiteY167" fmla="*/ 389996 h 857250"/>
                <a:gd name="connsiteX168" fmla="*/ 801212 w 857250"/>
                <a:gd name="connsiteY168" fmla="*/ 610309 h 857250"/>
                <a:gd name="connsiteX169" fmla="*/ 527844 w 857250"/>
                <a:gd name="connsiteY169" fmla="*/ 610309 h 857250"/>
                <a:gd name="connsiteX170" fmla="*/ 527844 w 857250"/>
                <a:gd name="connsiteY170" fmla="*/ 636598 h 857250"/>
                <a:gd name="connsiteX171" fmla="*/ 801212 w 857250"/>
                <a:gd name="connsiteY171" fmla="*/ 636598 h 857250"/>
                <a:gd name="connsiteX172" fmla="*/ 801212 w 857250"/>
                <a:gd name="connsiteY172" fmla="*/ 610309 h 857250"/>
                <a:gd name="connsiteX173" fmla="*/ 691770 w 857250"/>
                <a:gd name="connsiteY173" fmla="*/ 34999 h 857250"/>
                <a:gd name="connsiteX174" fmla="*/ 691674 w 857250"/>
                <a:gd name="connsiteY174" fmla="*/ 81386 h 857250"/>
                <a:gd name="connsiteX175" fmla="*/ 671005 w 857250"/>
                <a:gd name="connsiteY175" fmla="*/ 140727 h 857250"/>
                <a:gd name="connsiteX176" fmla="*/ 664718 w 857250"/>
                <a:gd name="connsiteY176" fmla="*/ 170921 h 857250"/>
                <a:gd name="connsiteX177" fmla="*/ 745967 w 857250"/>
                <a:gd name="connsiteY177" fmla="*/ 170921 h 857250"/>
                <a:gd name="connsiteX178" fmla="*/ 738537 w 857250"/>
                <a:gd name="connsiteY178" fmla="*/ 139012 h 857250"/>
                <a:gd name="connsiteX179" fmla="*/ 728346 w 857250"/>
                <a:gd name="connsiteY179" fmla="*/ 120915 h 857250"/>
                <a:gd name="connsiteX180" fmla="*/ 719201 w 857250"/>
                <a:gd name="connsiteY180" fmla="*/ 64527 h 857250"/>
                <a:gd name="connsiteX181" fmla="*/ 719201 w 857250"/>
                <a:gd name="connsiteY181" fmla="*/ 35094 h 857250"/>
                <a:gd name="connsiteX182" fmla="*/ 691770 w 857250"/>
                <a:gd name="connsiteY182" fmla="*/ 34999 h 857250"/>
                <a:gd name="connsiteX183" fmla="*/ 609855 w 857250"/>
                <a:gd name="connsiteY183" fmla="*/ 444860 h 857250"/>
                <a:gd name="connsiteX184" fmla="*/ 801021 w 857250"/>
                <a:gd name="connsiteY184" fmla="*/ 444860 h 857250"/>
                <a:gd name="connsiteX185" fmla="*/ 801021 w 857250"/>
                <a:gd name="connsiteY185" fmla="*/ 418571 h 857250"/>
                <a:gd name="connsiteX186" fmla="*/ 609855 w 857250"/>
                <a:gd name="connsiteY186" fmla="*/ 418571 h 857250"/>
                <a:gd name="connsiteX187" fmla="*/ 609855 w 857250"/>
                <a:gd name="connsiteY187" fmla="*/ 444860 h 857250"/>
                <a:gd name="connsiteX188" fmla="*/ 445072 w 857250"/>
                <a:gd name="connsiteY188" fmla="*/ 593355 h 857250"/>
                <a:gd name="connsiteX189" fmla="*/ 422593 w 857250"/>
                <a:gd name="connsiteY189" fmla="*/ 559541 h 857250"/>
                <a:gd name="connsiteX190" fmla="*/ 380397 w 857250"/>
                <a:gd name="connsiteY190" fmla="*/ 562494 h 857250"/>
                <a:gd name="connsiteX191" fmla="*/ 377159 w 857250"/>
                <a:gd name="connsiteY191" fmla="*/ 571638 h 857250"/>
                <a:gd name="connsiteX192" fmla="*/ 398971 w 857250"/>
                <a:gd name="connsiteY192" fmla="*/ 631645 h 857250"/>
                <a:gd name="connsiteX193" fmla="*/ 407067 w 857250"/>
                <a:gd name="connsiteY193" fmla="*/ 636979 h 857250"/>
                <a:gd name="connsiteX194" fmla="*/ 445072 w 857250"/>
                <a:gd name="connsiteY194" fmla="*/ 593355 h 857250"/>
                <a:gd name="connsiteX195" fmla="*/ 774065 w 857250"/>
                <a:gd name="connsiteY195" fmla="*/ 225785 h 857250"/>
                <a:gd name="connsiteX196" fmla="*/ 774065 w 857250"/>
                <a:gd name="connsiteY196" fmla="*/ 213212 h 857250"/>
                <a:gd name="connsiteX197" fmla="*/ 759492 w 857250"/>
                <a:gd name="connsiteY197" fmla="*/ 198924 h 857250"/>
                <a:gd name="connsiteX198" fmla="*/ 744157 w 857250"/>
                <a:gd name="connsiteY198" fmla="*/ 198829 h 857250"/>
                <a:gd name="connsiteX199" fmla="*/ 652336 w 857250"/>
                <a:gd name="connsiteY199" fmla="*/ 198924 h 857250"/>
                <a:gd name="connsiteX200" fmla="*/ 637667 w 857250"/>
                <a:gd name="connsiteY200" fmla="*/ 209783 h 857250"/>
                <a:gd name="connsiteX201" fmla="*/ 637572 w 857250"/>
                <a:gd name="connsiteY201" fmla="*/ 225690 h 857250"/>
                <a:gd name="connsiteX202" fmla="*/ 774065 w 857250"/>
                <a:gd name="connsiteY202" fmla="*/ 225785 h 857250"/>
                <a:gd name="connsiteX203" fmla="*/ 431165 w 857250"/>
                <a:gd name="connsiteY203" fmla="*/ 719275 h 857250"/>
                <a:gd name="connsiteX204" fmla="*/ 438595 w 857250"/>
                <a:gd name="connsiteY204" fmla="*/ 740325 h 857250"/>
                <a:gd name="connsiteX205" fmla="*/ 447358 w 857250"/>
                <a:gd name="connsiteY205" fmla="*/ 746707 h 857250"/>
                <a:gd name="connsiteX206" fmla="*/ 520415 w 857250"/>
                <a:gd name="connsiteY206" fmla="*/ 746612 h 857250"/>
                <a:gd name="connsiteX207" fmla="*/ 527368 w 857250"/>
                <a:gd name="connsiteY207" fmla="*/ 746136 h 857250"/>
                <a:gd name="connsiteX208" fmla="*/ 527368 w 857250"/>
                <a:gd name="connsiteY208" fmla="*/ 739182 h 857250"/>
                <a:gd name="connsiteX209" fmla="*/ 507842 w 857250"/>
                <a:gd name="connsiteY209" fmla="*/ 719275 h 857250"/>
                <a:gd name="connsiteX210" fmla="*/ 454216 w 857250"/>
                <a:gd name="connsiteY210" fmla="*/ 719275 h 857250"/>
                <a:gd name="connsiteX211" fmla="*/ 431165 w 857250"/>
                <a:gd name="connsiteY211" fmla="*/ 719275 h 857250"/>
                <a:gd name="connsiteX212" fmla="*/ 526892 w 857250"/>
                <a:gd name="connsiteY212" fmla="*/ 280935 h 857250"/>
                <a:gd name="connsiteX213" fmla="*/ 554609 w 857250"/>
                <a:gd name="connsiteY213" fmla="*/ 253884 h 857250"/>
                <a:gd name="connsiteX214" fmla="*/ 527463 w 857250"/>
                <a:gd name="connsiteY214" fmla="*/ 226166 h 857250"/>
                <a:gd name="connsiteX215" fmla="*/ 499936 w 857250"/>
                <a:gd name="connsiteY215" fmla="*/ 253026 h 857250"/>
                <a:gd name="connsiteX216" fmla="*/ 526892 w 857250"/>
                <a:gd name="connsiteY216" fmla="*/ 280935 h 857250"/>
                <a:gd name="connsiteX217" fmla="*/ 747015 w 857250"/>
                <a:gd name="connsiteY217" fmla="*/ 500010 h 857250"/>
                <a:gd name="connsiteX218" fmla="*/ 770827 w 857250"/>
                <a:gd name="connsiteY218" fmla="*/ 499819 h 857250"/>
                <a:gd name="connsiteX219" fmla="*/ 773970 w 857250"/>
                <a:gd name="connsiteY219" fmla="*/ 496390 h 857250"/>
                <a:gd name="connsiteX220" fmla="*/ 774161 w 857250"/>
                <a:gd name="connsiteY220" fmla="*/ 473340 h 857250"/>
                <a:gd name="connsiteX221" fmla="*/ 747110 w 857250"/>
                <a:gd name="connsiteY221" fmla="*/ 473340 h 857250"/>
                <a:gd name="connsiteX222" fmla="*/ 747015 w 857250"/>
                <a:gd name="connsiteY222" fmla="*/ 500010 h 857250"/>
                <a:gd name="connsiteX223" fmla="*/ 637667 w 857250"/>
                <a:gd name="connsiteY223" fmla="*/ 473340 h 857250"/>
                <a:gd name="connsiteX224" fmla="*/ 637667 w 857250"/>
                <a:gd name="connsiteY224" fmla="*/ 500010 h 857250"/>
                <a:gd name="connsiteX225" fmla="*/ 660813 w 857250"/>
                <a:gd name="connsiteY225" fmla="*/ 499819 h 857250"/>
                <a:gd name="connsiteX226" fmla="*/ 664052 w 857250"/>
                <a:gd name="connsiteY226" fmla="*/ 496676 h 857250"/>
                <a:gd name="connsiteX227" fmla="*/ 664242 w 857250"/>
                <a:gd name="connsiteY227" fmla="*/ 473244 h 857250"/>
                <a:gd name="connsiteX228" fmla="*/ 637667 w 857250"/>
                <a:gd name="connsiteY228" fmla="*/ 47334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857250" h="857250">
                  <a:moveTo>
                    <a:pt x="335534" y="390472"/>
                  </a:moveTo>
                  <a:cubicBezTo>
                    <a:pt x="335534" y="412856"/>
                    <a:pt x="334582" y="434287"/>
                    <a:pt x="336011" y="455528"/>
                  </a:cubicBezTo>
                  <a:cubicBezTo>
                    <a:pt x="336582" y="464672"/>
                    <a:pt x="341821" y="473530"/>
                    <a:pt x="345059" y="482388"/>
                  </a:cubicBezTo>
                  <a:cubicBezTo>
                    <a:pt x="351822" y="501057"/>
                    <a:pt x="358585" y="519726"/>
                    <a:pt x="365443" y="538491"/>
                  </a:cubicBezTo>
                  <a:cubicBezTo>
                    <a:pt x="373158" y="535443"/>
                    <a:pt x="380492" y="532871"/>
                    <a:pt x="387541" y="529537"/>
                  </a:cubicBezTo>
                  <a:cubicBezTo>
                    <a:pt x="389065" y="528775"/>
                    <a:pt x="390113" y="525537"/>
                    <a:pt x="390208" y="523441"/>
                  </a:cubicBezTo>
                  <a:cubicBezTo>
                    <a:pt x="390684" y="503724"/>
                    <a:pt x="390208" y="484008"/>
                    <a:pt x="391446" y="464291"/>
                  </a:cubicBezTo>
                  <a:cubicBezTo>
                    <a:pt x="396114" y="387138"/>
                    <a:pt x="422403" y="317892"/>
                    <a:pt x="468694" y="256074"/>
                  </a:cubicBezTo>
                  <a:cubicBezTo>
                    <a:pt x="471075" y="252931"/>
                    <a:pt x="472790" y="248835"/>
                    <a:pt x="473456" y="244930"/>
                  </a:cubicBezTo>
                  <a:cubicBezTo>
                    <a:pt x="478695" y="217784"/>
                    <a:pt x="499746" y="199401"/>
                    <a:pt x="527654" y="199020"/>
                  </a:cubicBezTo>
                  <a:cubicBezTo>
                    <a:pt x="553848" y="198639"/>
                    <a:pt x="580137" y="198829"/>
                    <a:pt x="606330" y="198924"/>
                  </a:cubicBezTo>
                  <a:cubicBezTo>
                    <a:pt x="610235" y="198924"/>
                    <a:pt x="612045" y="197496"/>
                    <a:pt x="614522" y="194352"/>
                  </a:cubicBezTo>
                  <a:cubicBezTo>
                    <a:pt x="619856" y="187590"/>
                    <a:pt x="626238" y="181589"/>
                    <a:pt x="632905" y="176064"/>
                  </a:cubicBezTo>
                  <a:cubicBezTo>
                    <a:pt x="635667" y="173778"/>
                    <a:pt x="637953" y="172350"/>
                    <a:pt x="637382" y="168540"/>
                  </a:cubicBezTo>
                  <a:cubicBezTo>
                    <a:pt x="637191" y="167397"/>
                    <a:pt x="637477" y="166254"/>
                    <a:pt x="637382" y="165111"/>
                  </a:cubicBezTo>
                  <a:cubicBezTo>
                    <a:pt x="635953" y="149299"/>
                    <a:pt x="638048" y="135393"/>
                    <a:pt x="650145" y="122820"/>
                  </a:cubicBezTo>
                  <a:cubicBezTo>
                    <a:pt x="660528" y="111961"/>
                    <a:pt x="664147" y="96816"/>
                    <a:pt x="664338" y="81576"/>
                  </a:cubicBezTo>
                  <a:cubicBezTo>
                    <a:pt x="664623" y="67003"/>
                    <a:pt x="664528" y="52335"/>
                    <a:pt x="664623" y="37761"/>
                  </a:cubicBezTo>
                  <a:cubicBezTo>
                    <a:pt x="664718" y="18045"/>
                    <a:pt x="675672" y="7186"/>
                    <a:pt x="695389" y="7186"/>
                  </a:cubicBezTo>
                  <a:cubicBezTo>
                    <a:pt x="703295" y="7186"/>
                    <a:pt x="711200" y="7091"/>
                    <a:pt x="719106" y="7186"/>
                  </a:cubicBezTo>
                  <a:cubicBezTo>
                    <a:pt x="735108" y="7377"/>
                    <a:pt x="746633" y="18902"/>
                    <a:pt x="746919" y="34999"/>
                  </a:cubicBezTo>
                  <a:cubicBezTo>
                    <a:pt x="747110" y="48239"/>
                    <a:pt x="747110" y="61479"/>
                    <a:pt x="746919" y="74623"/>
                  </a:cubicBezTo>
                  <a:cubicBezTo>
                    <a:pt x="746729" y="97769"/>
                    <a:pt x="754349" y="117676"/>
                    <a:pt x="770351" y="134535"/>
                  </a:cubicBezTo>
                  <a:cubicBezTo>
                    <a:pt x="772637" y="136917"/>
                    <a:pt x="774065" y="140822"/>
                    <a:pt x="774256" y="144156"/>
                  </a:cubicBezTo>
                  <a:cubicBezTo>
                    <a:pt x="774828" y="152252"/>
                    <a:pt x="774637" y="160348"/>
                    <a:pt x="774351" y="168540"/>
                  </a:cubicBezTo>
                  <a:cubicBezTo>
                    <a:pt x="774256" y="172254"/>
                    <a:pt x="775304" y="174350"/>
                    <a:pt x="778828" y="176064"/>
                  </a:cubicBezTo>
                  <a:cubicBezTo>
                    <a:pt x="794544" y="184161"/>
                    <a:pt x="801974" y="197496"/>
                    <a:pt x="801974" y="215022"/>
                  </a:cubicBezTo>
                  <a:cubicBezTo>
                    <a:pt x="801974" y="270457"/>
                    <a:pt x="801974" y="325893"/>
                    <a:pt x="801974" y="381328"/>
                  </a:cubicBezTo>
                  <a:cubicBezTo>
                    <a:pt x="801974" y="384090"/>
                    <a:pt x="801974" y="386853"/>
                    <a:pt x="801974" y="389710"/>
                  </a:cubicBezTo>
                  <a:cubicBezTo>
                    <a:pt x="804450" y="390377"/>
                    <a:pt x="806450" y="390853"/>
                    <a:pt x="808451" y="391329"/>
                  </a:cubicBezTo>
                  <a:cubicBezTo>
                    <a:pt x="820071" y="394377"/>
                    <a:pt x="828358" y="403712"/>
                    <a:pt x="828930" y="415713"/>
                  </a:cubicBezTo>
                  <a:cubicBezTo>
                    <a:pt x="829406" y="426096"/>
                    <a:pt x="829501" y="436573"/>
                    <a:pt x="828930" y="447051"/>
                  </a:cubicBezTo>
                  <a:cubicBezTo>
                    <a:pt x="828263" y="460862"/>
                    <a:pt x="820738" y="468101"/>
                    <a:pt x="802069" y="473625"/>
                  </a:cubicBezTo>
                  <a:cubicBezTo>
                    <a:pt x="802069" y="491151"/>
                    <a:pt x="802069" y="508868"/>
                    <a:pt x="802069" y="527061"/>
                  </a:cubicBezTo>
                  <a:cubicBezTo>
                    <a:pt x="774542" y="527061"/>
                    <a:pt x="747776" y="527061"/>
                    <a:pt x="719964" y="527061"/>
                  </a:cubicBezTo>
                  <a:cubicBezTo>
                    <a:pt x="719964" y="509344"/>
                    <a:pt x="719964" y="491723"/>
                    <a:pt x="719964" y="473435"/>
                  </a:cubicBezTo>
                  <a:cubicBezTo>
                    <a:pt x="710343" y="473435"/>
                    <a:pt x="701771" y="473435"/>
                    <a:pt x="692341" y="473435"/>
                  </a:cubicBezTo>
                  <a:cubicBezTo>
                    <a:pt x="692341" y="491247"/>
                    <a:pt x="692341" y="508963"/>
                    <a:pt x="692341" y="527156"/>
                  </a:cubicBezTo>
                  <a:cubicBezTo>
                    <a:pt x="664814" y="527156"/>
                    <a:pt x="637953" y="527156"/>
                    <a:pt x="610331" y="527156"/>
                  </a:cubicBezTo>
                  <a:cubicBezTo>
                    <a:pt x="610331" y="509344"/>
                    <a:pt x="610331" y="491628"/>
                    <a:pt x="610331" y="473721"/>
                  </a:cubicBezTo>
                  <a:cubicBezTo>
                    <a:pt x="607664" y="472959"/>
                    <a:pt x="605664" y="472387"/>
                    <a:pt x="603663" y="471911"/>
                  </a:cubicBezTo>
                  <a:cubicBezTo>
                    <a:pt x="590805" y="468482"/>
                    <a:pt x="582804" y="458385"/>
                    <a:pt x="582613" y="445050"/>
                  </a:cubicBezTo>
                  <a:cubicBezTo>
                    <a:pt x="582423" y="436002"/>
                    <a:pt x="582423" y="426953"/>
                    <a:pt x="582613" y="417904"/>
                  </a:cubicBezTo>
                  <a:cubicBezTo>
                    <a:pt x="582899" y="404664"/>
                    <a:pt x="591090" y="394282"/>
                    <a:pt x="604044" y="391425"/>
                  </a:cubicBezTo>
                  <a:cubicBezTo>
                    <a:pt x="608426" y="390472"/>
                    <a:pt x="610235" y="388948"/>
                    <a:pt x="610045" y="384186"/>
                  </a:cubicBezTo>
                  <a:cubicBezTo>
                    <a:pt x="609664" y="371994"/>
                    <a:pt x="609950" y="359802"/>
                    <a:pt x="609950" y="346181"/>
                  </a:cubicBezTo>
                  <a:cubicBezTo>
                    <a:pt x="595853" y="355325"/>
                    <a:pt x="584423" y="365326"/>
                    <a:pt x="574326" y="376756"/>
                  </a:cubicBezTo>
                  <a:cubicBezTo>
                    <a:pt x="544037" y="411237"/>
                    <a:pt x="528416" y="451527"/>
                    <a:pt x="527844" y="497438"/>
                  </a:cubicBezTo>
                  <a:cubicBezTo>
                    <a:pt x="527558" y="523632"/>
                    <a:pt x="527749" y="549825"/>
                    <a:pt x="527749" y="576114"/>
                  </a:cubicBezTo>
                  <a:cubicBezTo>
                    <a:pt x="527749" y="577924"/>
                    <a:pt x="527940" y="579734"/>
                    <a:pt x="528130" y="582306"/>
                  </a:cubicBezTo>
                  <a:cubicBezTo>
                    <a:pt x="531464" y="582306"/>
                    <a:pt x="534416" y="582306"/>
                    <a:pt x="537369" y="582306"/>
                  </a:cubicBezTo>
                  <a:cubicBezTo>
                    <a:pt x="623951" y="582306"/>
                    <a:pt x="710534" y="582306"/>
                    <a:pt x="797211" y="582306"/>
                  </a:cubicBezTo>
                  <a:cubicBezTo>
                    <a:pt x="818738" y="582306"/>
                    <a:pt x="829215" y="592688"/>
                    <a:pt x="829215" y="614310"/>
                  </a:cubicBezTo>
                  <a:cubicBezTo>
                    <a:pt x="829215" y="620787"/>
                    <a:pt x="829215" y="627264"/>
                    <a:pt x="829215" y="633836"/>
                  </a:cubicBezTo>
                  <a:cubicBezTo>
                    <a:pt x="829120" y="653553"/>
                    <a:pt x="818357" y="664411"/>
                    <a:pt x="798640" y="664411"/>
                  </a:cubicBezTo>
                  <a:cubicBezTo>
                    <a:pt x="711296" y="664411"/>
                    <a:pt x="624047" y="664411"/>
                    <a:pt x="536703" y="664411"/>
                  </a:cubicBezTo>
                  <a:cubicBezTo>
                    <a:pt x="533940" y="664411"/>
                    <a:pt x="531273" y="664411"/>
                    <a:pt x="527749" y="664411"/>
                  </a:cubicBezTo>
                  <a:cubicBezTo>
                    <a:pt x="527749" y="674031"/>
                    <a:pt x="527654" y="682699"/>
                    <a:pt x="527844" y="691462"/>
                  </a:cubicBezTo>
                  <a:cubicBezTo>
                    <a:pt x="527844" y="692796"/>
                    <a:pt x="528892" y="694701"/>
                    <a:pt x="530035" y="695272"/>
                  </a:cubicBezTo>
                  <a:cubicBezTo>
                    <a:pt x="550038" y="704797"/>
                    <a:pt x="556419" y="721371"/>
                    <a:pt x="554990" y="742230"/>
                  </a:cubicBezTo>
                  <a:cubicBezTo>
                    <a:pt x="554895" y="743373"/>
                    <a:pt x="555181" y="744516"/>
                    <a:pt x="555372" y="746612"/>
                  </a:cubicBezTo>
                  <a:cubicBezTo>
                    <a:pt x="558229" y="746612"/>
                    <a:pt x="560896" y="746612"/>
                    <a:pt x="563563" y="746612"/>
                  </a:cubicBezTo>
                  <a:cubicBezTo>
                    <a:pt x="628809" y="746612"/>
                    <a:pt x="694056" y="746421"/>
                    <a:pt x="759302" y="746707"/>
                  </a:cubicBezTo>
                  <a:cubicBezTo>
                    <a:pt x="805879" y="746898"/>
                    <a:pt x="844074" y="776997"/>
                    <a:pt x="853980" y="821764"/>
                  </a:cubicBezTo>
                  <a:cubicBezTo>
                    <a:pt x="856362" y="832718"/>
                    <a:pt x="856362" y="844148"/>
                    <a:pt x="857505" y="855864"/>
                  </a:cubicBezTo>
                  <a:cubicBezTo>
                    <a:pt x="853790" y="856054"/>
                    <a:pt x="851599" y="856245"/>
                    <a:pt x="849313" y="856245"/>
                  </a:cubicBezTo>
                  <a:cubicBezTo>
                    <a:pt x="597186" y="856245"/>
                    <a:pt x="345059" y="856245"/>
                    <a:pt x="92933" y="856245"/>
                  </a:cubicBezTo>
                  <a:cubicBezTo>
                    <a:pt x="42831" y="856245"/>
                    <a:pt x="4350" y="817383"/>
                    <a:pt x="7303" y="768615"/>
                  </a:cubicBezTo>
                  <a:cubicBezTo>
                    <a:pt x="8065" y="755470"/>
                    <a:pt x="12732" y="742326"/>
                    <a:pt x="17209" y="729848"/>
                  </a:cubicBezTo>
                  <a:cubicBezTo>
                    <a:pt x="49308" y="640694"/>
                    <a:pt x="81979" y="551730"/>
                    <a:pt x="114269" y="462576"/>
                  </a:cubicBezTo>
                  <a:cubicBezTo>
                    <a:pt x="115602" y="458957"/>
                    <a:pt x="116364" y="454956"/>
                    <a:pt x="116364" y="451146"/>
                  </a:cubicBezTo>
                  <a:cubicBezTo>
                    <a:pt x="116555" y="433525"/>
                    <a:pt x="116459" y="415904"/>
                    <a:pt x="116459" y="398283"/>
                  </a:cubicBezTo>
                  <a:cubicBezTo>
                    <a:pt x="116459" y="395997"/>
                    <a:pt x="116459" y="393806"/>
                    <a:pt x="116459" y="390567"/>
                  </a:cubicBezTo>
                  <a:cubicBezTo>
                    <a:pt x="111411" y="390567"/>
                    <a:pt x="107030" y="390663"/>
                    <a:pt x="102743" y="390567"/>
                  </a:cubicBezTo>
                  <a:cubicBezTo>
                    <a:pt x="79312" y="389901"/>
                    <a:pt x="61405" y="371994"/>
                    <a:pt x="61596" y="349419"/>
                  </a:cubicBezTo>
                  <a:cubicBezTo>
                    <a:pt x="61786" y="327036"/>
                    <a:pt x="79503" y="308938"/>
                    <a:pt x="102648" y="308938"/>
                  </a:cubicBezTo>
                  <a:cubicBezTo>
                    <a:pt x="184849" y="308652"/>
                    <a:pt x="267050" y="308652"/>
                    <a:pt x="349250" y="308938"/>
                  </a:cubicBezTo>
                  <a:cubicBezTo>
                    <a:pt x="373063" y="309033"/>
                    <a:pt x="390398" y="326750"/>
                    <a:pt x="390398" y="349705"/>
                  </a:cubicBezTo>
                  <a:cubicBezTo>
                    <a:pt x="390398" y="372946"/>
                    <a:pt x="372777" y="390186"/>
                    <a:pt x="348489" y="390663"/>
                  </a:cubicBezTo>
                  <a:cubicBezTo>
                    <a:pt x="344393" y="390472"/>
                    <a:pt x="340488" y="390472"/>
                    <a:pt x="335534" y="390472"/>
                  </a:cubicBezTo>
                  <a:close/>
                  <a:moveTo>
                    <a:pt x="383826" y="670317"/>
                  </a:moveTo>
                  <a:cubicBezTo>
                    <a:pt x="383350" y="668602"/>
                    <a:pt x="383159" y="667745"/>
                    <a:pt x="382779" y="666888"/>
                  </a:cubicBezTo>
                  <a:cubicBezTo>
                    <a:pt x="359442" y="602689"/>
                    <a:pt x="335915" y="538491"/>
                    <a:pt x="312865" y="474102"/>
                  </a:cubicBezTo>
                  <a:cubicBezTo>
                    <a:pt x="310103" y="466482"/>
                    <a:pt x="308769" y="458004"/>
                    <a:pt x="308483" y="449813"/>
                  </a:cubicBezTo>
                  <a:cubicBezTo>
                    <a:pt x="307817" y="432477"/>
                    <a:pt x="308007" y="415047"/>
                    <a:pt x="308388" y="397616"/>
                  </a:cubicBezTo>
                  <a:cubicBezTo>
                    <a:pt x="308483" y="391710"/>
                    <a:pt x="306579" y="390186"/>
                    <a:pt x="300864" y="390282"/>
                  </a:cubicBezTo>
                  <a:cubicBezTo>
                    <a:pt x="269526" y="390567"/>
                    <a:pt x="238189" y="390377"/>
                    <a:pt x="206852" y="390377"/>
                  </a:cubicBezTo>
                  <a:cubicBezTo>
                    <a:pt x="204185" y="390377"/>
                    <a:pt x="201518" y="390091"/>
                    <a:pt x="199137" y="389996"/>
                  </a:cubicBezTo>
                  <a:cubicBezTo>
                    <a:pt x="199137" y="380661"/>
                    <a:pt x="199137" y="372184"/>
                    <a:pt x="199137" y="363326"/>
                  </a:cubicBezTo>
                  <a:cubicBezTo>
                    <a:pt x="202470" y="363326"/>
                    <a:pt x="205232" y="363326"/>
                    <a:pt x="207995" y="363326"/>
                  </a:cubicBezTo>
                  <a:cubicBezTo>
                    <a:pt x="254191" y="363326"/>
                    <a:pt x="300387" y="363326"/>
                    <a:pt x="346583" y="363326"/>
                  </a:cubicBezTo>
                  <a:cubicBezTo>
                    <a:pt x="356299" y="363326"/>
                    <a:pt x="362585" y="357897"/>
                    <a:pt x="362871" y="349800"/>
                  </a:cubicBezTo>
                  <a:cubicBezTo>
                    <a:pt x="363062" y="341514"/>
                    <a:pt x="356585" y="335894"/>
                    <a:pt x="346488" y="335703"/>
                  </a:cubicBezTo>
                  <a:cubicBezTo>
                    <a:pt x="346012" y="335703"/>
                    <a:pt x="345536" y="335703"/>
                    <a:pt x="345059" y="335703"/>
                  </a:cubicBezTo>
                  <a:cubicBezTo>
                    <a:pt x="265621" y="335703"/>
                    <a:pt x="186278" y="335703"/>
                    <a:pt x="106839" y="335703"/>
                  </a:cubicBezTo>
                  <a:cubicBezTo>
                    <a:pt x="104267" y="335703"/>
                    <a:pt x="101696" y="335703"/>
                    <a:pt x="99219" y="336275"/>
                  </a:cubicBezTo>
                  <a:cubicBezTo>
                    <a:pt x="91695" y="338085"/>
                    <a:pt x="87408" y="345419"/>
                    <a:pt x="89313" y="352848"/>
                  </a:cubicBezTo>
                  <a:cubicBezTo>
                    <a:pt x="91028" y="359516"/>
                    <a:pt x="96171" y="363135"/>
                    <a:pt x="104648" y="363231"/>
                  </a:cubicBezTo>
                  <a:cubicBezTo>
                    <a:pt x="124175" y="363326"/>
                    <a:pt x="143606" y="363231"/>
                    <a:pt x="163132" y="363326"/>
                  </a:cubicBezTo>
                  <a:cubicBezTo>
                    <a:pt x="165608" y="363326"/>
                    <a:pt x="167990" y="363516"/>
                    <a:pt x="170276" y="363612"/>
                  </a:cubicBezTo>
                  <a:cubicBezTo>
                    <a:pt x="170276" y="372946"/>
                    <a:pt x="170276" y="381423"/>
                    <a:pt x="170276" y="390663"/>
                  </a:cubicBezTo>
                  <a:cubicBezTo>
                    <a:pt x="161322" y="390663"/>
                    <a:pt x="152750" y="390663"/>
                    <a:pt x="144177" y="390663"/>
                  </a:cubicBezTo>
                  <a:cubicBezTo>
                    <a:pt x="144177" y="400092"/>
                    <a:pt x="144177" y="408760"/>
                    <a:pt x="144177" y="418285"/>
                  </a:cubicBezTo>
                  <a:cubicBezTo>
                    <a:pt x="162465" y="418285"/>
                    <a:pt x="180182" y="418285"/>
                    <a:pt x="197898" y="418285"/>
                  </a:cubicBezTo>
                  <a:cubicBezTo>
                    <a:pt x="197898" y="427620"/>
                    <a:pt x="197898" y="436097"/>
                    <a:pt x="197898" y="445527"/>
                  </a:cubicBezTo>
                  <a:cubicBezTo>
                    <a:pt x="179706" y="445527"/>
                    <a:pt x="161989" y="445527"/>
                    <a:pt x="144749" y="445527"/>
                  </a:cubicBezTo>
                  <a:cubicBezTo>
                    <a:pt x="143415" y="455052"/>
                    <a:pt x="142177" y="463624"/>
                    <a:pt x="140843" y="473054"/>
                  </a:cubicBezTo>
                  <a:cubicBezTo>
                    <a:pt x="150559" y="473054"/>
                    <a:pt x="160465" y="473054"/>
                    <a:pt x="170371" y="473054"/>
                  </a:cubicBezTo>
                  <a:cubicBezTo>
                    <a:pt x="170371" y="482388"/>
                    <a:pt x="170371" y="490866"/>
                    <a:pt x="170371" y="500105"/>
                  </a:cubicBezTo>
                  <a:cubicBezTo>
                    <a:pt x="158179" y="500105"/>
                    <a:pt x="146368" y="500010"/>
                    <a:pt x="134652" y="500200"/>
                  </a:cubicBezTo>
                  <a:cubicBezTo>
                    <a:pt x="132652" y="500200"/>
                    <a:pt x="129509" y="501153"/>
                    <a:pt x="128937" y="502486"/>
                  </a:cubicBezTo>
                  <a:cubicBezTo>
                    <a:pt x="125604" y="510487"/>
                    <a:pt x="122841" y="518679"/>
                    <a:pt x="119507" y="527918"/>
                  </a:cubicBezTo>
                  <a:cubicBezTo>
                    <a:pt x="146463" y="527918"/>
                    <a:pt x="172085" y="527918"/>
                    <a:pt x="197993" y="527918"/>
                  </a:cubicBezTo>
                  <a:cubicBezTo>
                    <a:pt x="197993" y="537062"/>
                    <a:pt x="197993" y="545539"/>
                    <a:pt x="197993" y="554778"/>
                  </a:cubicBezTo>
                  <a:cubicBezTo>
                    <a:pt x="195041" y="554778"/>
                    <a:pt x="192564" y="554778"/>
                    <a:pt x="190088" y="554778"/>
                  </a:cubicBezTo>
                  <a:cubicBezTo>
                    <a:pt x="165513" y="554778"/>
                    <a:pt x="140843" y="554874"/>
                    <a:pt x="116269" y="554683"/>
                  </a:cubicBezTo>
                  <a:cubicBezTo>
                    <a:pt x="111221" y="554588"/>
                    <a:pt x="109030" y="556207"/>
                    <a:pt x="107315" y="560970"/>
                  </a:cubicBezTo>
                  <a:cubicBezTo>
                    <a:pt x="99314" y="583734"/>
                    <a:pt x="90932" y="606309"/>
                    <a:pt x="82646" y="628978"/>
                  </a:cubicBezTo>
                  <a:cubicBezTo>
                    <a:pt x="77693" y="642599"/>
                    <a:pt x="72645" y="656315"/>
                    <a:pt x="67596" y="670221"/>
                  </a:cubicBezTo>
                  <a:cubicBezTo>
                    <a:pt x="69501" y="671079"/>
                    <a:pt x="70835" y="671936"/>
                    <a:pt x="72359" y="672412"/>
                  </a:cubicBezTo>
                  <a:cubicBezTo>
                    <a:pt x="99696" y="680985"/>
                    <a:pt x="126651" y="680508"/>
                    <a:pt x="153321" y="669745"/>
                  </a:cubicBezTo>
                  <a:cubicBezTo>
                    <a:pt x="167037" y="664221"/>
                    <a:pt x="180658" y="657648"/>
                    <a:pt x="194946" y="654315"/>
                  </a:cubicBezTo>
                  <a:cubicBezTo>
                    <a:pt x="229426" y="646218"/>
                    <a:pt x="262668" y="651552"/>
                    <a:pt x="294196" y="667745"/>
                  </a:cubicBezTo>
                  <a:cubicBezTo>
                    <a:pt x="311627" y="676794"/>
                    <a:pt x="330391" y="678984"/>
                    <a:pt x="349631" y="678032"/>
                  </a:cubicBezTo>
                  <a:cubicBezTo>
                    <a:pt x="361347" y="677365"/>
                    <a:pt x="372777" y="675841"/>
                    <a:pt x="383826" y="670317"/>
                  </a:cubicBezTo>
                  <a:close/>
                  <a:moveTo>
                    <a:pt x="394399" y="697177"/>
                  </a:moveTo>
                  <a:cubicBezTo>
                    <a:pt x="392304" y="697177"/>
                    <a:pt x="391827" y="697082"/>
                    <a:pt x="391446" y="697177"/>
                  </a:cubicBezTo>
                  <a:cubicBezTo>
                    <a:pt x="352203" y="710607"/>
                    <a:pt x="314008" y="708036"/>
                    <a:pt x="276670" y="689938"/>
                  </a:cubicBezTo>
                  <a:cubicBezTo>
                    <a:pt x="243332" y="673746"/>
                    <a:pt x="209423" y="673365"/>
                    <a:pt x="176086" y="689652"/>
                  </a:cubicBezTo>
                  <a:cubicBezTo>
                    <a:pt x="143891" y="705369"/>
                    <a:pt x="110745" y="709464"/>
                    <a:pt x="75978" y="701844"/>
                  </a:cubicBezTo>
                  <a:cubicBezTo>
                    <a:pt x="70168" y="700606"/>
                    <a:pt x="64548" y="698606"/>
                    <a:pt x="57976" y="696701"/>
                  </a:cubicBezTo>
                  <a:cubicBezTo>
                    <a:pt x="50261" y="718894"/>
                    <a:pt x="42069" y="740516"/>
                    <a:pt x="35402" y="762709"/>
                  </a:cubicBezTo>
                  <a:cubicBezTo>
                    <a:pt x="33306" y="769662"/>
                    <a:pt x="34259" y="778140"/>
                    <a:pt x="35973" y="785379"/>
                  </a:cubicBezTo>
                  <a:cubicBezTo>
                    <a:pt x="42164" y="812430"/>
                    <a:pt x="64072" y="828813"/>
                    <a:pt x="93028" y="828813"/>
                  </a:cubicBezTo>
                  <a:cubicBezTo>
                    <a:pt x="181706" y="828908"/>
                    <a:pt x="270383" y="828813"/>
                    <a:pt x="359061" y="828813"/>
                  </a:cubicBezTo>
                  <a:cubicBezTo>
                    <a:pt x="361347" y="828813"/>
                    <a:pt x="363729" y="828717"/>
                    <a:pt x="366014" y="828622"/>
                  </a:cubicBezTo>
                  <a:cubicBezTo>
                    <a:pt x="399066" y="826431"/>
                    <a:pt x="424212" y="795189"/>
                    <a:pt x="416592" y="762995"/>
                  </a:cubicBezTo>
                  <a:cubicBezTo>
                    <a:pt x="410973" y="740516"/>
                    <a:pt x="401829" y="719085"/>
                    <a:pt x="394399" y="697177"/>
                  </a:cubicBezTo>
                  <a:close/>
                  <a:moveTo>
                    <a:pt x="481553" y="285126"/>
                  </a:moveTo>
                  <a:cubicBezTo>
                    <a:pt x="430308" y="358468"/>
                    <a:pt x="412497" y="440383"/>
                    <a:pt x="418592" y="528585"/>
                  </a:cubicBezTo>
                  <a:cubicBezTo>
                    <a:pt x="451168" y="538395"/>
                    <a:pt x="471837" y="559731"/>
                    <a:pt x="472218" y="594498"/>
                  </a:cubicBezTo>
                  <a:cubicBezTo>
                    <a:pt x="472599" y="634026"/>
                    <a:pt x="449073" y="656124"/>
                    <a:pt x="411258" y="664602"/>
                  </a:cubicBezTo>
                  <a:cubicBezTo>
                    <a:pt x="414021" y="672222"/>
                    <a:pt x="416973" y="679270"/>
                    <a:pt x="419164" y="686604"/>
                  </a:cubicBezTo>
                  <a:cubicBezTo>
                    <a:pt x="420498" y="691081"/>
                    <a:pt x="422879" y="692129"/>
                    <a:pt x="427260" y="692034"/>
                  </a:cubicBezTo>
                  <a:cubicBezTo>
                    <a:pt x="449549" y="691843"/>
                    <a:pt x="471837" y="691938"/>
                    <a:pt x="494126" y="691938"/>
                  </a:cubicBezTo>
                  <a:cubicBezTo>
                    <a:pt x="495935" y="691938"/>
                    <a:pt x="497650" y="691653"/>
                    <a:pt x="500031" y="691367"/>
                  </a:cubicBezTo>
                  <a:cubicBezTo>
                    <a:pt x="500031" y="688224"/>
                    <a:pt x="500031" y="685461"/>
                    <a:pt x="500031" y="682699"/>
                  </a:cubicBezTo>
                  <a:cubicBezTo>
                    <a:pt x="500031" y="623358"/>
                    <a:pt x="499936" y="563922"/>
                    <a:pt x="500126" y="504582"/>
                  </a:cubicBezTo>
                  <a:cubicBezTo>
                    <a:pt x="500126" y="493437"/>
                    <a:pt x="500507" y="482198"/>
                    <a:pt x="502127" y="471244"/>
                  </a:cubicBezTo>
                  <a:cubicBezTo>
                    <a:pt x="512128" y="403807"/>
                    <a:pt x="546323" y="352277"/>
                    <a:pt x="604806" y="317034"/>
                  </a:cubicBezTo>
                  <a:cubicBezTo>
                    <a:pt x="608426" y="314844"/>
                    <a:pt x="609855" y="312462"/>
                    <a:pt x="609855" y="308176"/>
                  </a:cubicBezTo>
                  <a:cubicBezTo>
                    <a:pt x="609664" y="283125"/>
                    <a:pt x="609759" y="258075"/>
                    <a:pt x="609759" y="233024"/>
                  </a:cubicBezTo>
                  <a:cubicBezTo>
                    <a:pt x="609759" y="231024"/>
                    <a:pt x="609473" y="228928"/>
                    <a:pt x="609378" y="226547"/>
                  </a:cubicBezTo>
                  <a:cubicBezTo>
                    <a:pt x="598043" y="226547"/>
                    <a:pt x="587090" y="226547"/>
                    <a:pt x="576041" y="226547"/>
                  </a:cubicBezTo>
                  <a:cubicBezTo>
                    <a:pt x="586423" y="262456"/>
                    <a:pt x="580422" y="285126"/>
                    <a:pt x="556800" y="299889"/>
                  </a:cubicBezTo>
                  <a:cubicBezTo>
                    <a:pt x="532512" y="315034"/>
                    <a:pt x="508985" y="310462"/>
                    <a:pt x="481553" y="285126"/>
                  </a:cubicBezTo>
                  <a:close/>
                  <a:moveTo>
                    <a:pt x="827215" y="828241"/>
                  </a:moveTo>
                  <a:cubicBezTo>
                    <a:pt x="826453" y="825384"/>
                    <a:pt x="825977" y="823098"/>
                    <a:pt x="825310" y="821002"/>
                  </a:cubicBezTo>
                  <a:cubicBezTo>
                    <a:pt x="815309" y="791475"/>
                    <a:pt x="789972" y="774044"/>
                    <a:pt x="756921" y="774044"/>
                  </a:cubicBezTo>
                  <a:cubicBezTo>
                    <a:pt x="655670" y="774044"/>
                    <a:pt x="554514" y="774044"/>
                    <a:pt x="453264" y="774044"/>
                  </a:cubicBezTo>
                  <a:cubicBezTo>
                    <a:pt x="450787" y="774044"/>
                    <a:pt x="448310" y="774044"/>
                    <a:pt x="445263" y="774044"/>
                  </a:cubicBezTo>
                  <a:cubicBezTo>
                    <a:pt x="444120" y="794523"/>
                    <a:pt x="437452" y="812239"/>
                    <a:pt x="423926" y="828241"/>
                  </a:cubicBezTo>
                  <a:cubicBezTo>
                    <a:pt x="558896" y="828241"/>
                    <a:pt x="692436" y="828241"/>
                    <a:pt x="827215" y="828241"/>
                  </a:cubicBezTo>
                  <a:close/>
                  <a:moveTo>
                    <a:pt x="773589" y="389996"/>
                  </a:moveTo>
                  <a:cubicBezTo>
                    <a:pt x="773589" y="344181"/>
                    <a:pt x="773589" y="299318"/>
                    <a:pt x="773589" y="254265"/>
                  </a:cubicBezTo>
                  <a:cubicBezTo>
                    <a:pt x="727965" y="254265"/>
                    <a:pt x="682911" y="254265"/>
                    <a:pt x="637858" y="254265"/>
                  </a:cubicBezTo>
                  <a:cubicBezTo>
                    <a:pt x="637858" y="299889"/>
                    <a:pt x="637858" y="344943"/>
                    <a:pt x="637858" y="389996"/>
                  </a:cubicBezTo>
                  <a:cubicBezTo>
                    <a:pt x="683292" y="389996"/>
                    <a:pt x="728250" y="389996"/>
                    <a:pt x="773589" y="389996"/>
                  </a:cubicBezTo>
                  <a:close/>
                  <a:moveTo>
                    <a:pt x="801212" y="610309"/>
                  </a:moveTo>
                  <a:cubicBezTo>
                    <a:pt x="709486" y="610309"/>
                    <a:pt x="618713" y="610309"/>
                    <a:pt x="527844" y="610309"/>
                  </a:cubicBezTo>
                  <a:cubicBezTo>
                    <a:pt x="527844" y="619453"/>
                    <a:pt x="527844" y="627930"/>
                    <a:pt x="527844" y="636598"/>
                  </a:cubicBezTo>
                  <a:cubicBezTo>
                    <a:pt x="619189" y="636598"/>
                    <a:pt x="710153" y="636598"/>
                    <a:pt x="801212" y="636598"/>
                  </a:cubicBezTo>
                  <a:cubicBezTo>
                    <a:pt x="801212" y="627645"/>
                    <a:pt x="801212" y="619072"/>
                    <a:pt x="801212" y="610309"/>
                  </a:cubicBezTo>
                  <a:close/>
                  <a:moveTo>
                    <a:pt x="691770" y="34999"/>
                  </a:moveTo>
                  <a:cubicBezTo>
                    <a:pt x="691770" y="50906"/>
                    <a:pt x="692055" y="66146"/>
                    <a:pt x="691674" y="81386"/>
                  </a:cubicBezTo>
                  <a:cubicBezTo>
                    <a:pt x="691103" y="103293"/>
                    <a:pt x="684816" y="123772"/>
                    <a:pt x="671005" y="140727"/>
                  </a:cubicBezTo>
                  <a:cubicBezTo>
                    <a:pt x="663004" y="150442"/>
                    <a:pt x="664528" y="160158"/>
                    <a:pt x="664718" y="170921"/>
                  </a:cubicBezTo>
                  <a:cubicBezTo>
                    <a:pt x="692150" y="170921"/>
                    <a:pt x="719106" y="170921"/>
                    <a:pt x="745967" y="170921"/>
                  </a:cubicBezTo>
                  <a:cubicBezTo>
                    <a:pt x="747967" y="154347"/>
                    <a:pt x="747300" y="152157"/>
                    <a:pt x="738537" y="139012"/>
                  </a:cubicBezTo>
                  <a:cubicBezTo>
                    <a:pt x="734727" y="133297"/>
                    <a:pt x="731298" y="127106"/>
                    <a:pt x="728346" y="120915"/>
                  </a:cubicBezTo>
                  <a:cubicBezTo>
                    <a:pt x="719868" y="103008"/>
                    <a:pt x="718821" y="83862"/>
                    <a:pt x="719201" y="64527"/>
                  </a:cubicBezTo>
                  <a:cubicBezTo>
                    <a:pt x="719392" y="54811"/>
                    <a:pt x="719201" y="45191"/>
                    <a:pt x="719201" y="35094"/>
                  </a:cubicBezTo>
                  <a:cubicBezTo>
                    <a:pt x="709867" y="34999"/>
                    <a:pt x="701390" y="34999"/>
                    <a:pt x="691770" y="34999"/>
                  </a:cubicBezTo>
                  <a:close/>
                  <a:moveTo>
                    <a:pt x="609855" y="444860"/>
                  </a:moveTo>
                  <a:cubicBezTo>
                    <a:pt x="674053" y="444860"/>
                    <a:pt x="737490" y="444860"/>
                    <a:pt x="801021" y="444860"/>
                  </a:cubicBezTo>
                  <a:cubicBezTo>
                    <a:pt x="801021" y="435716"/>
                    <a:pt x="801021" y="427143"/>
                    <a:pt x="801021" y="418571"/>
                  </a:cubicBezTo>
                  <a:cubicBezTo>
                    <a:pt x="737013" y="418571"/>
                    <a:pt x="673577" y="418571"/>
                    <a:pt x="609855" y="418571"/>
                  </a:cubicBezTo>
                  <a:cubicBezTo>
                    <a:pt x="609855" y="427524"/>
                    <a:pt x="609855" y="435811"/>
                    <a:pt x="609855" y="444860"/>
                  </a:cubicBezTo>
                  <a:close/>
                  <a:moveTo>
                    <a:pt x="445072" y="593355"/>
                  </a:moveTo>
                  <a:cubicBezTo>
                    <a:pt x="444405" y="579734"/>
                    <a:pt x="437452" y="567066"/>
                    <a:pt x="422593" y="559541"/>
                  </a:cubicBezTo>
                  <a:cubicBezTo>
                    <a:pt x="408115" y="552207"/>
                    <a:pt x="393923" y="553540"/>
                    <a:pt x="380397" y="562494"/>
                  </a:cubicBezTo>
                  <a:cubicBezTo>
                    <a:pt x="376873" y="564875"/>
                    <a:pt x="375539" y="567161"/>
                    <a:pt x="377159" y="571638"/>
                  </a:cubicBezTo>
                  <a:cubicBezTo>
                    <a:pt x="384683" y="591545"/>
                    <a:pt x="391923" y="611547"/>
                    <a:pt x="398971" y="631645"/>
                  </a:cubicBezTo>
                  <a:cubicBezTo>
                    <a:pt x="400495" y="635931"/>
                    <a:pt x="402686" y="637455"/>
                    <a:pt x="407067" y="636979"/>
                  </a:cubicBezTo>
                  <a:cubicBezTo>
                    <a:pt x="428498" y="635169"/>
                    <a:pt x="445072" y="617358"/>
                    <a:pt x="445072" y="593355"/>
                  </a:cubicBezTo>
                  <a:close/>
                  <a:moveTo>
                    <a:pt x="774065" y="225785"/>
                  </a:moveTo>
                  <a:cubicBezTo>
                    <a:pt x="774065" y="221022"/>
                    <a:pt x="774256" y="217117"/>
                    <a:pt x="774065" y="213212"/>
                  </a:cubicBezTo>
                  <a:cubicBezTo>
                    <a:pt x="773589" y="204163"/>
                    <a:pt x="768636" y="199305"/>
                    <a:pt x="759492" y="198924"/>
                  </a:cubicBezTo>
                  <a:cubicBezTo>
                    <a:pt x="754349" y="198734"/>
                    <a:pt x="749300" y="198829"/>
                    <a:pt x="744157" y="198829"/>
                  </a:cubicBezTo>
                  <a:cubicBezTo>
                    <a:pt x="713582" y="198829"/>
                    <a:pt x="682911" y="198829"/>
                    <a:pt x="652336" y="198924"/>
                  </a:cubicBezTo>
                  <a:cubicBezTo>
                    <a:pt x="644049" y="198924"/>
                    <a:pt x="638430" y="202925"/>
                    <a:pt x="637667" y="209783"/>
                  </a:cubicBezTo>
                  <a:cubicBezTo>
                    <a:pt x="637001" y="214926"/>
                    <a:pt x="637572" y="220260"/>
                    <a:pt x="637572" y="225690"/>
                  </a:cubicBezTo>
                  <a:cubicBezTo>
                    <a:pt x="683197" y="225785"/>
                    <a:pt x="728060" y="225785"/>
                    <a:pt x="774065" y="225785"/>
                  </a:cubicBezTo>
                  <a:close/>
                  <a:moveTo>
                    <a:pt x="431165" y="719275"/>
                  </a:moveTo>
                  <a:cubicBezTo>
                    <a:pt x="433928" y="726990"/>
                    <a:pt x="436690" y="733563"/>
                    <a:pt x="438595" y="740325"/>
                  </a:cubicBezTo>
                  <a:cubicBezTo>
                    <a:pt x="440024" y="745183"/>
                    <a:pt x="442310" y="746707"/>
                    <a:pt x="447358" y="746707"/>
                  </a:cubicBezTo>
                  <a:cubicBezTo>
                    <a:pt x="471742" y="746421"/>
                    <a:pt x="496031" y="746612"/>
                    <a:pt x="520415" y="746612"/>
                  </a:cubicBezTo>
                  <a:cubicBezTo>
                    <a:pt x="522606" y="746612"/>
                    <a:pt x="524796" y="746326"/>
                    <a:pt x="527368" y="746136"/>
                  </a:cubicBezTo>
                  <a:cubicBezTo>
                    <a:pt x="527368" y="743373"/>
                    <a:pt x="527368" y="741278"/>
                    <a:pt x="527368" y="739182"/>
                  </a:cubicBezTo>
                  <a:cubicBezTo>
                    <a:pt x="527463" y="723276"/>
                    <a:pt x="523558" y="719275"/>
                    <a:pt x="507842" y="719275"/>
                  </a:cubicBezTo>
                  <a:cubicBezTo>
                    <a:pt x="489935" y="719275"/>
                    <a:pt x="472123" y="719275"/>
                    <a:pt x="454216" y="719275"/>
                  </a:cubicBezTo>
                  <a:cubicBezTo>
                    <a:pt x="446977" y="719275"/>
                    <a:pt x="439643" y="719275"/>
                    <a:pt x="431165" y="719275"/>
                  </a:cubicBezTo>
                  <a:close/>
                  <a:moveTo>
                    <a:pt x="526892" y="280935"/>
                  </a:moveTo>
                  <a:cubicBezTo>
                    <a:pt x="542132" y="281125"/>
                    <a:pt x="554419" y="269124"/>
                    <a:pt x="554609" y="253884"/>
                  </a:cubicBezTo>
                  <a:cubicBezTo>
                    <a:pt x="554705" y="238644"/>
                    <a:pt x="542608" y="226166"/>
                    <a:pt x="527463" y="226166"/>
                  </a:cubicBezTo>
                  <a:cubicBezTo>
                    <a:pt x="512795" y="226166"/>
                    <a:pt x="500412" y="238263"/>
                    <a:pt x="499936" y="253026"/>
                  </a:cubicBezTo>
                  <a:cubicBezTo>
                    <a:pt x="499555" y="267981"/>
                    <a:pt x="511842" y="280744"/>
                    <a:pt x="526892" y="280935"/>
                  </a:cubicBezTo>
                  <a:close/>
                  <a:moveTo>
                    <a:pt x="747015" y="500010"/>
                  </a:moveTo>
                  <a:cubicBezTo>
                    <a:pt x="755206" y="500010"/>
                    <a:pt x="763016" y="500105"/>
                    <a:pt x="770827" y="499819"/>
                  </a:cubicBezTo>
                  <a:cubicBezTo>
                    <a:pt x="771970" y="499819"/>
                    <a:pt x="773875" y="497628"/>
                    <a:pt x="773970" y="496390"/>
                  </a:cubicBezTo>
                  <a:cubicBezTo>
                    <a:pt x="774256" y="488865"/>
                    <a:pt x="774161" y="481245"/>
                    <a:pt x="774161" y="473340"/>
                  </a:cubicBezTo>
                  <a:cubicBezTo>
                    <a:pt x="764731" y="473340"/>
                    <a:pt x="756063" y="473340"/>
                    <a:pt x="747110" y="473340"/>
                  </a:cubicBezTo>
                  <a:cubicBezTo>
                    <a:pt x="747015" y="482293"/>
                    <a:pt x="747015" y="490770"/>
                    <a:pt x="747015" y="500010"/>
                  </a:cubicBezTo>
                  <a:close/>
                  <a:moveTo>
                    <a:pt x="637667" y="473340"/>
                  </a:moveTo>
                  <a:cubicBezTo>
                    <a:pt x="637667" y="482293"/>
                    <a:pt x="637667" y="490866"/>
                    <a:pt x="637667" y="500010"/>
                  </a:cubicBezTo>
                  <a:cubicBezTo>
                    <a:pt x="645764" y="500010"/>
                    <a:pt x="653289" y="500105"/>
                    <a:pt x="660813" y="499819"/>
                  </a:cubicBezTo>
                  <a:cubicBezTo>
                    <a:pt x="661956" y="499819"/>
                    <a:pt x="664052" y="497819"/>
                    <a:pt x="664052" y="496676"/>
                  </a:cubicBezTo>
                  <a:cubicBezTo>
                    <a:pt x="664338" y="488961"/>
                    <a:pt x="664242" y="481245"/>
                    <a:pt x="664242" y="473244"/>
                  </a:cubicBezTo>
                  <a:cubicBezTo>
                    <a:pt x="654908" y="473340"/>
                    <a:pt x="646431" y="473340"/>
                    <a:pt x="637667" y="47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D326DA09-F70F-41FC-9098-BEDDA665E784}"/>
                </a:ext>
              </a:extLst>
            </p:cNvPr>
            <p:cNvSpPr/>
            <p:nvPr/>
          </p:nvSpPr>
          <p:spPr>
            <a:xfrm>
              <a:off x="12434941" y="2340663"/>
              <a:ext cx="285750" cy="285750"/>
            </a:xfrm>
            <a:custGeom>
              <a:avLst/>
              <a:gdLst>
                <a:gd name="connsiteX0" fmla="*/ 241204 w 285750"/>
                <a:gd name="connsiteY0" fmla="*/ 143533 h 285750"/>
                <a:gd name="connsiteX1" fmla="*/ 267017 w 285750"/>
                <a:gd name="connsiteY1" fmla="*/ 188776 h 285750"/>
                <a:gd name="connsiteX2" fmla="*/ 279971 w 285750"/>
                <a:gd name="connsiteY2" fmla="*/ 228115 h 285750"/>
                <a:gd name="connsiteX3" fmla="*/ 225773 w 285750"/>
                <a:gd name="connsiteY3" fmla="*/ 280407 h 285750"/>
                <a:gd name="connsiteX4" fmla="*/ 168242 w 285750"/>
                <a:gd name="connsiteY4" fmla="*/ 256595 h 285750"/>
                <a:gd name="connsiteX5" fmla="*/ 149669 w 285750"/>
                <a:gd name="connsiteY5" fmla="*/ 244307 h 285750"/>
                <a:gd name="connsiteX6" fmla="*/ 138810 w 285750"/>
                <a:gd name="connsiteY6" fmla="*/ 244117 h 285750"/>
                <a:gd name="connsiteX7" fmla="*/ 85946 w 285750"/>
                <a:gd name="connsiteY7" fmla="*/ 273168 h 285750"/>
                <a:gd name="connsiteX8" fmla="*/ 50323 w 285750"/>
                <a:gd name="connsiteY8" fmla="*/ 281169 h 285750"/>
                <a:gd name="connsiteX9" fmla="*/ 7175 w 285750"/>
                <a:gd name="connsiteY9" fmla="*/ 237354 h 285750"/>
                <a:gd name="connsiteX10" fmla="*/ 20795 w 285750"/>
                <a:gd name="connsiteY10" fmla="*/ 189634 h 285750"/>
                <a:gd name="connsiteX11" fmla="*/ 44608 w 285750"/>
                <a:gd name="connsiteY11" fmla="*/ 149629 h 285750"/>
                <a:gd name="connsiteX12" fmla="*/ 44512 w 285750"/>
                <a:gd name="connsiteY12" fmla="*/ 139342 h 285750"/>
                <a:gd name="connsiteX13" fmla="*/ 10794 w 285750"/>
                <a:gd name="connsiteY13" fmla="*/ 73429 h 285750"/>
                <a:gd name="connsiteX14" fmla="*/ 7460 w 285750"/>
                <a:gd name="connsiteY14" fmla="*/ 55712 h 285750"/>
                <a:gd name="connsiteX15" fmla="*/ 59467 w 285750"/>
                <a:gd name="connsiteY15" fmla="*/ 7992 h 285750"/>
                <a:gd name="connsiteX16" fmla="*/ 137857 w 285750"/>
                <a:gd name="connsiteY16" fmla="*/ 43901 h 285750"/>
                <a:gd name="connsiteX17" fmla="*/ 151002 w 285750"/>
                <a:gd name="connsiteY17" fmla="*/ 43711 h 285750"/>
                <a:gd name="connsiteX18" fmla="*/ 228726 w 285750"/>
                <a:gd name="connsiteY18" fmla="*/ 8087 h 285750"/>
                <a:gd name="connsiteX19" fmla="*/ 259396 w 285750"/>
                <a:gd name="connsiteY19" fmla="*/ 11707 h 285750"/>
                <a:gd name="connsiteX20" fmla="*/ 280923 w 285750"/>
                <a:gd name="connsiteY20" fmla="*/ 58189 h 285750"/>
                <a:gd name="connsiteX21" fmla="*/ 251300 w 285750"/>
                <a:gd name="connsiteY21" fmla="*/ 128769 h 285750"/>
                <a:gd name="connsiteX22" fmla="*/ 241204 w 285750"/>
                <a:gd name="connsiteY22" fmla="*/ 143533 h 285750"/>
                <a:gd name="connsiteX23" fmla="*/ 82422 w 285750"/>
                <a:gd name="connsiteY23" fmla="*/ 144485 h 285750"/>
                <a:gd name="connsiteX24" fmla="*/ 145287 w 285750"/>
                <a:gd name="connsiteY24" fmla="*/ 206969 h 285750"/>
                <a:gd name="connsiteX25" fmla="*/ 206628 w 285750"/>
                <a:gd name="connsiteY25" fmla="*/ 145628 h 285750"/>
                <a:gd name="connsiteX26" fmla="*/ 146621 w 285750"/>
                <a:gd name="connsiteY26" fmla="*/ 85240 h 285750"/>
                <a:gd name="connsiteX27" fmla="*/ 141382 w 285750"/>
                <a:gd name="connsiteY27" fmla="*/ 85335 h 285750"/>
                <a:gd name="connsiteX28" fmla="*/ 82422 w 285750"/>
                <a:gd name="connsiteY28" fmla="*/ 144485 h 285750"/>
                <a:gd name="connsiteX29" fmla="*/ 63277 w 285750"/>
                <a:gd name="connsiteY29" fmla="*/ 170012 h 285750"/>
                <a:gd name="connsiteX30" fmla="*/ 36035 w 285750"/>
                <a:gd name="connsiteY30" fmla="*/ 226114 h 285750"/>
                <a:gd name="connsiteX31" fmla="*/ 34416 w 285750"/>
                <a:gd name="connsiteY31" fmla="*/ 239831 h 285750"/>
                <a:gd name="connsiteX32" fmla="*/ 48513 w 285750"/>
                <a:gd name="connsiteY32" fmla="*/ 254023 h 285750"/>
                <a:gd name="connsiteX33" fmla="*/ 66229 w 285750"/>
                <a:gd name="connsiteY33" fmla="*/ 251165 h 285750"/>
                <a:gd name="connsiteX34" fmla="*/ 118331 w 285750"/>
                <a:gd name="connsiteY34" fmla="*/ 224972 h 285750"/>
                <a:gd name="connsiteX35" fmla="*/ 63277 w 285750"/>
                <a:gd name="connsiteY35" fmla="*/ 170012 h 285750"/>
                <a:gd name="connsiteX36" fmla="*/ 65182 w 285750"/>
                <a:gd name="connsiteY36" fmla="*/ 121625 h 285750"/>
                <a:gd name="connsiteX37" fmla="*/ 92519 w 285750"/>
                <a:gd name="connsiteY37" fmla="*/ 92574 h 285750"/>
                <a:gd name="connsiteX38" fmla="*/ 121855 w 285750"/>
                <a:gd name="connsiteY38" fmla="*/ 65047 h 285750"/>
                <a:gd name="connsiteX39" fmla="*/ 82517 w 285750"/>
                <a:gd name="connsiteY39" fmla="*/ 43997 h 285750"/>
                <a:gd name="connsiteX40" fmla="*/ 49275 w 285750"/>
                <a:gd name="connsiteY40" fmla="*/ 35138 h 285750"/>
                <a:gd name="connsiteX41" fmla="*/ 34416 w 285750"/>
                <a:gd name="connsiteY41" fmla="*/ 49712 h 285750"/>
                <a:gd name="connsiteX42" fmla="*/ 35273 w 285750"/>
                <a:gd name="connsiteY42" fmla="*/ 58665 h 285750"/>
                <a:gd name="connsiteX43" fmla="*/ 65182 w 285750"/>
                <a:gd name="connsiteY43" fmla="*/ 121625 h 285750"/>
                <a:gd name="connsiteX44" fmla="*/ 224726 w 285750"/>
                <a:gd name="connsiteY44" fmla="*/ 119053 h 285750"/>
                <a:gd name="connsiteX45" fmla="*/ 252348 w 285750"/>
                <a:gd name="connsiteY45" fmla="*/ 61618 h 285750"/>
                <a:gd name="connsiteX46" fmla="*/ 226630 w 285750"/>
                <a:gd name="connsiteY46" fmla="*/ 36376 h 285750"/>
                <a:gd name="connsiteX47" fmla="*/ 168338 w 285750"/>
                <a:gd name="connsiteY47" fmla="*/ 64951 h 285750"/>
                <a:gd name="connsiteX48" fmla="*/ 167480 w 285750"/>
                <a:gd name="connsiteY48" fmla="*/ 66666 h 285750"/>
                <a:gd name="connsiteX49" fmla="*/ 169957 w 285750"/>
                <a:gd name="connsiteY49" fmla="*/ 64380 h 285750"/>
                <a:gd name="connsiteX50" fmla="*/ 224726 w 285750"/>
                <a:gd name="connsiteY50" fmla="*/ 119053 h 285750"/>
                <a:gd name="connsiteX51" fmla="*/ 224916 w 285750"/>
                <a:gd name="connsiteY51" fmla="*/ 170203 h 285750"/>
                <a:gd name="connsiteX52" fmla="*/ 169766 w 285750"/>
                <a:gd name="connsiteY52" fmla="*/ 224781 h 285750"/>
                <a:gd name="connsiteX53" fmla="*/ 168528 w 285750"/>
                <a:gd name="connsiteY53" fmla="*/ 224210 h 285750"/>
                <a:gd name="connsiteX54" fmla="*/ 175481 w 285750"/>
                <a:gd name="connsiteY54" fmla="*/ 228877 h 285750"/>
                <a:gd name="connsiteX55" fmla="*/ 231774 w 285750"/>
                <a:gd name="connsiteY55" fmla="*/ 253547 h 285750"/>
                <a:gd name="connsiteX56" fmla="*/ 253396 w 285750"/>
                <a:gd name="connsiteY56" fmla="*/ 233830 h 285750"/>
                <a:gd name="connsiteX57" fmla="*/ 224916 w 285750"/>
                <a:gd name="connsiteY57" fmla="*/ 17020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5750" h="285750">
                  <a:moveTo>
                    <a:pt x="241204" y="143533"/>
                  </a:moveTo>
                  <a:cubicBezTo>
                    <a:pt x="250157" y="158963"/>
                    <a:pt x="259682" y="173346"/>
                    <a:pt x="267017" y="188776"/>
                  </a:cubicBezTo>
                  <a:cubicBezTo>
                    <a:pt x="272922" y="201159"/>
                    <a:pt x="277589" y="214685"/>
                    <a:pt x="279971" y="228115"/>
                  </a:cubicBezTo>
                  <a:cubicBezTo>
                    <a:pt x="286447" y="264786"/>
                    <a:pt x="262540" y="287265"/>
                    <a:pt x="225773" y="280407"/>
                  </a:cubicBezTo>
                  <a:cubicBezTo>
                    <a:pt x="204913" y="276502"/>
                    <a:pt x="186245" y="267262"/>
                    <a:pt x="168242" y="256595"/>
                  </a:cubicBezTo>
                  <a:cubicBezTo>
                    <a:pt x="161861" y="252785"/>
                    <a:pt x="155574" y="248784"/>
                    <a:pt x="149669" y="244307"/>
                  </a:cubicBezTo>
                  <a:cubicBezTo>
                    <a:pt x="145668" y="241259"/>
                    <a:pt x="143096" y="241640"/>
                    <a:pt x="138810" y="244117"/>
                  </a:cubicBezTo>
                  <a:cubicBezTo>
                    <a:pt x="121475" y="254308"/>
                    <a:pt x="104234" y="264881"/>
                    <a:pt x="85946" y="273168"/>
                  </a:cubicBezTo>
                  <a:cubicBezTo>
                    <a:pt x="74993" y="278121"/>
                    <a:pt x="62324" y="280598"/>
                    <a:pt x="50323" y="281169"/>
                  </a:cubicBezTo>
                  <a:cubicBezTo>
                    <a:pt x="23367" y="282503"/>
                    <a:pt x="6317" y="264405"/>
                    <a:pt x="7175" y="237354"/>
                  </a:cubicBezTo>
                  <a:cubicBezTo>
                    <a:pt x="7651" y="220304"/>
                    <a:pt x="12889" y="204397"/>
                    <a:pt x="20795" y="189634"/>
                  </a:cubicBezTo>
                  <a:cubicBezTo>
                    <a:pt x="28034" y="175918"/>
                    <a:pt x="36226" y="162678"/>
                    <a:pt x="44608" y="149629"/>
                  </a:cubicBezTo>
                  <a:cubicBezTo>
                    <a:pt x="47179" y="145628"/>
                    <a:pt x="47179" y="143152"/>
                    <a:pt x="44512" y="139342"/>
                  </a:cubicBezTo>
                  <a:cubicBezTo>
                    <a:pt x="30035" y="119053"/>
                    <a:pt x="17462" y="97718"/>
                    <a:pt x="10794" y="73429"/>
                  </a:cubicBezTo>
                  <a:cubicBezTo>
                    <a:pt x="9175" y="67618"/>
                    <a:pt x="8032" y="61713"/>
                    <a:pt x="7460" y="55712"/>
                  </a:cubicBezTo>
                  <a:cubicBezTo>
                    <a:pt x="4603" y="22946"/>
                    <a:pt x="26987" y="2658"/>
                    <a:pt x="59467" y="7992"/>
                  </a:cubicBezTo>
                  <a:cubicBezTo>
                    <a:pt x="88899" y="12850"/>
                    <a:pt x="113950" y="27328"/>
                    <a:pt x="137857" y="43901"/>
                  </a:cubicBezTo>
                  <a:cubicBezTo>
                    <a:pt x="143001" y="47426"/>
                    <a:pt x="146049" y="47140"/>
                    <a:pt x="151002" y="43711"/>
                  </a:cubicBezTo>
                  <a:cubicBezTo>
                    <a:pt x="174719" y="27137"/>
                    <a:pt x="199579" y="12850"/>
                    <a:pt x="228726" y="8087"/>
                  </a:cubicBezTo>
                  <a:cubicBezTo>
                    <a:pt x="239204" y="6373"/>
                    <a:pt x="249586" y="6944"/>
                    <a:pt x="259396" y="11707"/>
                  </a:cubicBezTo>
                  <a:cubicBezTo>
                    <a:pt x="275875" y="19708"/>
                    <a:pt x="283876" y="37329"/>
                    <a:pt x="280923" y="58189"/>
                  </a:cubicBezTo>
                  <a:cubicBezTo>
                    <a:pt x="277208" y="84383"/>
                    <a:pt x="265112" y="106862"/>
                    <a:pt x="251300" y="128769"/>
                  </a:cubicBezTo>
                  <a:cubicBezTo>
                    <a:pt x="247776" y="134008"/>
                    <a:pt x="244156" y="139151"/>
                    <a:pt x="241204" y="143533"/>
                  </a:cubicBezTo>
                  <a:close/>
                  <a:moveTo>
                    <a:pt x="82422" y="144485"/>
                  </a:moveTo>
                  <a:cubicBezTo>
                    <a:pt x="100996" y="167250"/>
                    <a:pt x="121284" y="187729"/>
                    <a:pt x="145287" y="206969"/>
                  </a:cubicBezTo>
                  <a:cubicBezTo>
                    <a:pt x="165861" y="186395"/>
                    <a:pt x="186149" y="166107"/>
                    <a:pt x="206628" y="145628"/>
                  </a:cubicBezTo>
                  <a:cubicBezTo>
                    <a:pt x="187959" y="122387"/>
                    <a:pt x="168338" y="102766"/>
                    <a:pt x="146621" y="85240"/>
                  </a:cubicBezTo>
                  <a:cubicBezTo>
                    <a:pt x="145573" y="84383"/>
                    <a:pt x="142525" y="84478"/>
                    <a:pt x="141382" y="85335"/>
                  </a:cubicBezTo>
                  <a:cubicBezTo>
                    <a:pt x="119665" y="102861"/>
                    <a:pt x="100043" y="122483"/>
                    <a:pt x="82422" y="144485"/>
                  </a:cubicBezTo>
                  <a:close/>
                  <a:moveTo>
                    <a:pt x="63277" y="170012"/>
                  </a:moveTo>
                  <a:cubicBezTo>
                    <a:pt x="52513" y="186110"/>
                    <a:pt x="41464" y="204683"/>
                    <a:pt x="36035" y="226114"/>
                  </a:cubicBezTo>
                  <a:cubicBezTo>
                    <a:pt x="34892" y="230591"/>
                    <a:pt x="34416" y="235258"/>
                    <a:pt x="34416" y="239831"/>
                  </a:cubicBezTo>
                  <a:cubicBezTo>
                    <a:pt x="34416" y="249451"/>
                    <a:pt x="38893" y="254118"/>
                    <a:pt x="48513" y="254023"/>
                  </a:cubicBezTo>
                  <a:cubicBezTo>
                    <a:pt x="54419" y="253928"/>
                    <a:pt x="60514" y="252785"/>
                    <a:pt x="66229" y="251165"/>
                  </a:cubicBezTo>
                  <a:cubicBezTo>
                    <a:pt x="86232" y="245450"/>
                    <a:pt x="103853" y="235163"/>
                    <a:pt x="118331" y="224972"/>
                  </a:cubicBezTo>
                  <a:cubicBezTo>
                    <a:pt x="100043" y="206683"/>
                    <a:pt x="81851" y="188491"/>
                    <a:pt x="63277" y="170012"/>
                  </a:cubicBezTo>
                  <a:close/>
                  <a:moveTo>
                    <a:pt x="65182" y="121625"/>
                  </a:moveTo>
                  <a:cubicBezTo>
                    <a:pt x="74802" y="111433"/>
                    <a:pt x="83375" y="101718"/>
                    <a:pt x="92519" y="92574"/>
                  </a:cubicBezTo>
                  <a:cubicBezTo>
                    <a:pt x="101567" y="83525"/>
                    <a:pt x="111283" y="74953"/>
                    <a:pt x="121855" y="65047"/>
                  </a:cubicBezTo>
                  <a:cubicBezTo>
                    <a:pt x="108139" y="57617"/>
                    <a:pt x="95757" y="49712"/>
                    <a:pt x="82517" y="43997"/>
                  </a:cubicBezTo>
                  <a:cubicBezTo>
                    <a:pt x="72040" y="39520"/>
                    <a:pt x="60514" y="36662"/>
                    <a:pt x="49275" y="35138"/>
                  </a:cubicBezTo>
                  <a:cubicBezTo>
                    <a:pt x="39179" y="33710"/>
                    <a:pt x="34416" y="39424"/>
                    <a:pt x="34416" y="49712"/>
                  </a:cubicBezTo>
                  <a:cubicBezTo>
                    <a:pt x="34416" y="52664"/>
                    <a:pt x="34606" y="55712"/>
                    <a:pt x="35273" y="58665"/>
                  </a:cubicBezTo>
                  <a:cubicBezTo>
                    <a:pt x="39940" y="81811"/>
                    <a:pt x="51847" y="101528"/>
                    <a:pt x="65182" y="121625"/>
                  </a:cubicBezTo>
                  <a:close/>
                  <a:moveTo>
                    <a:pt x="224726" y="119053"/>
                  </a:moveTo>
                  <a:cubicBezTo>
                    <a:pt x="235679" y="102480"/>
                    <a:pt x="247109" y="83525"/>
                    <a:pt x="252348" y="61618"/>
                  </a:cubicBezTo>
                  <a:cubicBezTo>
                    <a:pt x="257777" y="39043"/>
                    <a:pt x="249300" y="30662"/>
                    <a:pt x="226630" y="36376"/>
                  </a:cubicBezTo>
                  <a:cubicBezTo>
                    <a:pt x="205199" y="41710"/>
                    <a:pt x="186435" y="52664"/>
                    <a:pt x="168338" y="64951"/>
                  </a:cubicBezTo>
                  <a:cubicBezTo>
                    <a:pt x="167861" y="65237"/>
                    <a:pt x="167766" y="66095"/>
                    <a:pt x="167480" y="66666"/>
                  </a:cubicBezTo>
                  <a:cubicBezTo>
                    <a:pt x="168338" y="65904"/>
                    <a:pt x="169100" y="65142"/>
                    <a:pt x="169957" y="64380"/>
                  </a:cubicBezTo>
                  <a:cubicBezTo>
                    <a:pt x="188150" y="82478"/>
                    <a:pt x="206247" y="100575"/>
                    <a:pt x="224726" y="119053"/>
                  </a:cubicBezTo>
                  <a:close/>
                  <a:moveTo>
                    <a:pt x="224916" y="170203"/>
                  </a:moveTo>
                  <a:cubicBezTo>
                    <a:pt x="206438" y="188491"/>
                    <a:pt x="188054" y="206683"/>
                    <a:pt x="169766" y="224781"/>
                  </a:cubicBezTo>
                  <a:cubicBezTo>
                    <a:pt x="168147" y="223352"/>
                    <a:pt x="168242" y="223924"/>
                    <a:pt x="168528" y="224210"/>
                  </a:cubicBezTo>
                  <a:cubicBezTo>
                    <a:pt x="170814" y="225829"/>
                    <a:pt x="173100" y="227448"/>
                    <a:pt x="175481" y="228877"/>
                  </a:cubicBezTo>
                  <a:cubicBezTo>
                    <a:pt x="193103" y="239735"/>
                    <a:pt x="211010" y="249927"/>
                    <a:pt x="231774" y="253547"/>
                  </a:cubicBezTo>
                  <a:cubicBezTo>
                    <a:pt x="248443" y="256499"/>
                    <a:pt x="255587" y="250403"/>
                    <a:pt x="253396" y="233830"/>
                  </a:cubicBezTo>
                  <a:cubicBezTo>
                    <a:pt x="249967" y="208874"/>
                    <a:pt x="236632" y="188205"/>
                    <a:pt x="224916" y="170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84631CB0-5302-4775-86AD-18C5D3593E93}"/>
                </a:ext>
              </a:extLst>
            </p:cNvPr>
            <p:cNvSpPr/>
            <p:nvPr/>
          </p:nvSpPr>
          <p:spPr>
            <a:xfrm>
              <a:off x="12544604" y="2450667"/>
              <a:ext cx="66675" cy="66675"/>
            </a:xfrm>
            <a:custGeom>
              <a:avLst/>
              <a:gdLst>
                <a:gd name="connsiteX0" fmla="*/ 34672 w 66675"/>
                <a:gd name="connsiteY0" fmla="*/ 61723 h 66675"/>
                <a:gd name="connsiteX1" fmla="*/ 7144 w 66675"/>
                <a:gd name="connsiteY1" fmla="*/ 34576 h 66675"/>
                <a:gd name="connsiteX2" fmla="*/ 34481 w 66675"/>
                <a:gd name="connsiteY2" fmla="*/ 7144 h 66675"/>
                <a:gd name="connsiteX3" fmla="*/ 61818 w 66675"/>
                <a:gd name="connsiteY3" fmla="*/ 34005 h 66675"/>
                <a:gd name="connsiteX4" fmla="*/ 34672 w 66675"/>
                <a:gd name="connsiteY4" fmla="*/ 617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672" y="61723"/>
                  </a:moveTo>
                  <a:cubicBezTo>
                    <a:pt x="19336" y="61818"/>
                    <a:pt x="7240" y="49912"/>
                    <a:pt x="7144" y="34576"/>
                  </a:cubicBezTo>
                  <a:cubicBezTo>
                    <a:pt x="7049" y="19336"/>
                    <a:pt x="19241" y="7049"/>
                    <a:pt x="34481" y="7144"/>
                  </a:cubicBezTo>
                  <a:cubicBezTo>
                    <a:pt x="49340" y="7144"/>
                    <a:pt x="61532" y="19241"/>
                    <a:pt x="61818" y="34005"/>
                  </a:cubicBezTo>
                  <a:cubicBezTo>
                    <a:pt x="62008" y="49150"/>
                    <a:pt x="49816" y="61627"/>
                    <a:pt x="34672" y="61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6CD513B-5313-4B5C-B012-18EC34014BF0}"/>
              </a:ext>
            </a:extLst>
          </p:cNvPr>
          <p:cNvSpPr/>
          <p:nvPr/>
        </p:nvSpPr>
        <p:spPr>
          <a:xfrm>
            <a:off x="1800283" y="1545459"/>
            <a:ext cx="7599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F5597"/>
                </a:solidFill>
              </a:rPr>
              <a:t>ПОДДЕРЖКА НАУЧНЫХ ОРГАНИЗАЦИЙ </a:t>
            </a:r>
            <a:br>
              <a:rPr lang="ru-RU" sz="1600" b="1" dirty="0">
                <a:solidFill>
                  <a:srgbClr val="2F5597"/>
                </a:solidFill>
              </a:rPr>
            </a:br>
            <a:r>
              <a:rPr lang="ru-RU" sz="1600" b="1" dirty="0">
                <a:solidFill>
                  <a:srgbClr val="2F5597"/>
                </a:solidFill>
              </a:rPr>
              <a:t>В ЦЕЛЯХ ИСПОЛНЕНИЯ УКАЗА ПРЕЗИДЕНТА № 597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DDEE6FC-00B2-4137-8E59-8736A344422E}"/>
              </a:ext>
            </a:extLst>
          </p:cNvPr>
          <p:cNvSpPr/>
          <p:nvPr/>
        </p:nvSpPr>
        <p:spPr>
          <a:xfrm>
            <a:off x="718362" y="2306881"/>
            <a:ext cx="28309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3597A1"/>
                </a:solidFill>
              </a:rPr>
              <a:t>Учтены параметры:</a:t>
            </a:r>
          </a:p>
        </p:txBody>
      </p:sp>
      <p:sp>
        <p:nvSpPr>
          <p:cNvPr id="71" name="Прямоугольник: скругленные углы 42">
            <a:extLst>
              <a:ext uri="{FF2B5EF4-FFF2-40B4-BE49-F238E27FC236}">
                <a16:creationId xmlns:a16="http://schemas.microsoft.com/office/drawing/2014/main" id="{0EEFF833-848F-4EA2-B9BA-21737349B3DF}"/>
              </a:ext>
            </a:extLst>
          </p:cNvPr>
          <p:cNvSpPr/>
          <p:nvPr/>
        </p:nvSpPr>
        <p:spPr>
          <a:xfrm>
            <a:off x="834412" y="3573403"/>
            <a:ext cx="7646582" cy="693988"/>
          </a:xfrm>
          <a:prstGeom prst="roundRect">
            <a:avLst>
              <a:gd name="adj" fmla="val 6045"/>
            </a:avLst>
          </a:prstGeom>
          <a:solidFill>
            <a:schemeClr val="bg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Объект 3">
            <a:extLst>
              <a:ext uri="{FF2B5EF4-FFF2-40B4-BE49-F238E27FC236}">
                <a16:creationId xmlns:a16="http://schemas.microsoft.com/office/drawing/2014/main" id="{4E0FD6D7-190E-41A1-B817-AACDC54BAAEC}"/>
              </a:ext>
            </a:extLst>
          </p:cNvPr>
          <p:cNvSpPr txBox="1">
            <a:spLocks/>
          </p:cNvSpPr>
          <p:nvPr/>
        </p:nvSpPr>
        <p:spPr>
          <a:xfrm>
            <a:off x="1104786" y="3662829"/>
            <a:ext cx="5732740" cy="363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ru-RU" sz="1500" dirty="0">
                <a:solidFill>
                  <a:srgbClr val="2F5597"/>
                </a:solidFill>
              </a:rPr>
              <a:t>Публикационная активность по направлениям наук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B566A6F5-5A35-4F2B-9069-24F3B9003977}"/>
              </a:ext>
            </a:extLst>
          </p:cNvPr>
          <p:cNvSpPr/>
          <p:nvPr/>
        </p:nvSpPr>
        <p:spPr>
          <a:xfrm>
            <a:off x="1090032" y="4073826"/>
            <a:ext cx="3832252" cy="502702"/>
          </a:xfrm>
          <a:prstGeom prst="roundRect">
            <a:avLst>
              <a:gd name="adj" fmla="val 10327"/>
            </a:avLst>
          </a:prstGeom>
          <a:solidFill>
            <a:schemeClr val="bg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2CBD5E4-7D9B-414B-B66E-2E05602001F3}"/>
              </a:ext>
            </a:extLst>
          </p:cNvPr>
          <p:cNvSpPr/>
          <p:nvPr/>
        </p:nvSpPr>
        <p:spPr>
          <a:xfrm>
            <a:off x="1186674" y="4074600"/>
            <a:ext cx="361070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spc="-30" dirty="0">
                <a:solidFill>
                  <a:srgbClr val="3597A1"/>
                </a:solidFill>
              </a:rPr>
              <a:t>диапазон значений коэффициента </a:t>
            </a:r>
            <a:br>
              <a:rPr lang="ru-RU" sz="1500" spc="-30" dirty="0">
                <a:solidFill>
                  <a:srgbClr val="3597A1"/>
                </a:solidFill>
              </a:rPr>
            </a:br>
            <a:r>
              <a:rPr lang="ru-RU" sz="1500" spc="-30" dirty="0">
                <a:solidFill>
                  <a:srgbClr val="3597A1"/>
                </a:solidFill>
              </a:rPr>
              <a:t>от 0 до 10</a:t>
            </a:r>
          </a:p>
        </p:txBody>
      </p:sp>
      <p:sp>
        <p:nvSpPr>
          <p:cNvPr id="76" name="Прямоугольник: скругленные углы 42">
            <a:extLst>
              <a:ext uri="{FF2B5EF4-FFF2-40B4-BE49-F238E27FC236}">
                <a16:creationId xmlns:a16="http://schemas.microsoft.com/office/drawing/2014/main" id="{CC39F587-CDEF-435B-8919-C67BAC483B38}"/>
              </a:ext>
            </a:extLst>
          </p:cNvPr>
          <p:cNvSpPr/>
          <p:nvPr/>
        </p:nvSpPr>
        <p:spPr>
          <a:xfrm>
            <a:off x="842325" y="4799485"/>
            <a:ext cx="7646582" cy="735234"/>
          </a:xfrm>
          <a:prstGeom prst="roundRect">
            <a:avLst>
              <a:gd name="adj" fmla="val 6045"/>
            </a:avLst>
          </a:prstGeom>
          <a:solidFill>
            <a:schemeClr val="bg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Объект 3">
            <a:extLst>
              <a:ext uri="{FF2B5EF4-FFF2-40B4-BE49-F238E27FC236}">
                <a16:creationId xmlns:a16="http://schemas.microsoft.com/office/drawing/2014/main" id="{D9C76E6B-A157-46A8-A7B5-29674C92FD0D}"/>
              </a:ext>
            </a:extLst>
          </p:cNvPr>
          <p:cNvSpPr txBox="1">
            <a:spLocks/>
          </p:cNvSpPr>
          <p:nvPr/>
        </p:nvSpPr>
        <p:spPr>
          <a:xfrm>
            <a:off x="935681" y="4898036"/>
            <a:ext cx="7444044" cy="363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</a:pPr>
            <a:r>
              <a:rPr lang="ru-RU" sz="1500" dirty="0">
                <a:solidFill>
                  <a:srgbClr val="2F5597"/>
                </a:solidFill>
              </a:rPr>
              <a:t>Поощрение учреждений за высокую долю молодых научных сотрудников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EBAA33A-B70D-44B4-B169-89599F750C13}"/>
              </a:ext>
            </a:extLst>
          </p:cNvPr>
          <p:cNvSpPr/>
          <p:nvPr/>
        </p:nvSpPr>
        <p:spPr>
          <a:xfrm>
            <a:off x="1071883" y="5288722"/>
            <a:ext cx="3850401" cy="540853"/>
          </a:xfrm>
          <a:prstGeom prst="roundRect">
            <a:avLst>
              <a:gd name="adj" fmla="val 10327"/>
            </a:avLst>
          </a:prstGeom>
          <a:solidFill>
            <a:schemeClr val="bg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E371094-D034-4F73-B245-9FB5A607826B}"/>
              </a:ext>
            </a:extLst>
          </p:cNvPr>
          <p:cNvSpPr/>
          <p:nvPr/>
        </p:nvSpPr>
        <p:spPr>
          <a:xfrm>
            <a:off x="1151140" y="5327252"/>
            <a:ext cx="362011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spc="-30" dirty="0">
                <a:solidFill>
                  <a:srgbClr val="3597A1"/>
                </a:solidFill>
              </a:rPr>
              <a:t>диапазон значений коэффициента </a:t>
            </a:r>
            <a:br>
              <a:rPr lang="ru-RU" sz="1500" spc="-30" dirty="0">
                <a:solidFill>
                  <a:srgbClr val="3597A1"/>
                </a:solidFill>
              </a:rPr>
            </a:br>
            <a:r>
              <a:rPr lang="ru-RU" sz="1500" spc="-30" dirty="0">
                <a:solidFill>
                  <a:srgbClr val="3597A1"/>
                </a:solidFill>
              </a:rPr>
              <a:t>от 0 до 3</a:t>
            </a:r>
          </a:p>
        </p:txBody>
      </p:sp>
      <p:sp>
        <p:nvSpPr>
          <p:cNvPr id="24" name="Прямоугольник: скругленные углы 42">
            <a:extLst>
              <a:ext uri="{FF2B5EF4-FFF2-40B4-BE49-F238E27FC236}">
                <a16:creationId xmlns:a16="http://schemas.microsoft.com/office/drawing/2014/main" id="{47A74378-ECD2-42F3-B94B-872BCBF08E68}"/>
              </a:ext>
            </a:extLst>
          </p:cNvPr>
          <p:cNvSpPr/>
          <p:nvPr/>
        </p:nvSpPr>
        <p:spPr>
          <a:xfrm>
            <a:off x="836836" y="2890843"/>
            <a:ext cx="7652071" cy="564097"/>
          </a:xfrm>
          <a:prstGeom prst="roundRect">
            <a:avLst>
              <a:gd name="adj" fmla="val 6045"/>
            </a:avLst>
          </a:prstGeom>
          <a:solidFill>
            <a:schemeClr val="bg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07FC511-7454-4209-A749-3333AB73ECCF}"/>
              </a:ext>
            </a:extLst>
          </p:cNvPr>
          <p:cNvSpPr txBox="1">
            <a:spLocks/>
          </p:cNvSpPr>
          <p:nvPr/>
        </p:nvSpPr>
        <p:spPr>
          <a:xfrm>
            <a:off x="1077334" y="2968425"/>
            <a:ext cx="5227932" cy="363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ru-RU" sz="1500" dirty="0">
                <a:solidFill>
                  <a:srgbClr val="2F5597"/>
                </a:solidFill>
              </a:rPr>
              <a:t>Дефицит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42241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87086"/>
            <a:ext cx="11590867" cy="1164716"/>
          </a:xfrm>
        </p:spPr>
        <p:txBody>
          <a:bodyPr>
            <a:noAutofit/>
          </a:bodyPr>
          <a:lstStyle/>
          <a:p>
            <a:r>
              <a:rPr lang="ru-RU" sz="2200" spc="-30" dirty="0"/>
              <a:t>ИСПОЛНЕНИЕ УКАЗА ПРЕЗИДЕНТА № 597 </a:t>
            </a:r>
            <a:br>
              <a:rPr lang="ru-RU" sz="2200" spc="-30" dirty="0"/>
            </a:br>
            <a:r>
              <a:rPr lang="ru-RU" sz="2200" spc="-30" dirty="0"/>
              <a:t>В </a:t>
            </a:r>
            <a:r>
              <a:rPr lang="ru-RU" sz="2200" spc="-30" dirty="0">
                <a:solidFill>
                  <a:srgbClr val="2F5597"/>
                </a:solidFill>
              </a:rPr>
              <a:t>СУБЪЕКТАХ РОССИЙСКОЙ ФЕДЕРАЦИИ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35113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84A3294-16D9-4F86-B7B8-EE849AF76394}" type="slidenum">
                        <a:rPr lang="ru-RU" sz="1200" smtClean="0"/>
                        <a:t>13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4AF6163-8B51-444E-988A-DEFDC71149E2}"/>
              </a:ext>
            </a:extLst>
          </p:cNvPr>
          <p:cNvSpPr/>
          <p:nvPr/>
        </p:nvSpPr>
        <p:spPr>
          <a:xfrm>
            <a:off x="4978977" y="1639090"/>
            <a:ext cx="915315" cy="43601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597A1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9 месяцев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597A1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2022 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1224C7B-47DE-4929-AC90-CF4A9FC2A5D2}"/>
              </a:ext>
            </a:extLst>
          </p:cNvPr>
          <p:cNvSpPr/>
          <p:nvPr/>
        </p:nvSpPr>
        <p:spPr>
          <a:xfrm>
            <a:off x="4571993" y="1376805"/>
            <a:ext cx="3863297" cy="2180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КОЛИЧЕСТВО СУБЪЕКТОВ РФ*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5FC0C5-2CE1-45E2-AD90-6AD2D84E1965}"/>
              </a:ext>
            </a:extLst>
          </p:cNvPr>
          <p:cNvSpPr txBox="1"/>
          <p:nvPr/>
        </p:nvSpPr>
        <p:spPr>
          <a:xfrm>
            <a:off x="6087606" y="2576096"/>
            <a:ext cx="139055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Geometria"/>
                <a:ea typeface="Verdana" panose="020B0604030504040204" pitchFamily="34" charset="0"/>
              </a:rPr>
              <a:t>46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76C4684-9AB2-4EA5-B509-A365E9C3D2FF}"/>
              </a:ext>
            </a:extLst>
          </p:cNvPr>
          <p:cNvSpPr txBox="1"/>
          <p:nvPr/>
        </p:nvSpPr>
        <p:spPr>
          <a:xfrm>
            <a:off x="6087606" y="3158982"/>
            <a:ext cx="139055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Geometria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DE6752-D2EF-4DC8-81EC-E5729F8BD8F9}"/>
              </a:ext>
            </a:extLst>
          </p:cNvPr>
          <p:cNvSpPr txBox="1"/>
          <p:nvPr/>
        </p:nvSpPr>
        <p:spPr>
          <a:xfrm>
            <a:off x="6070954" y="3826431"/>
            <a:ext cx="139055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Geometria"/>
                <a:ea typeface="Verdana" panose="020B0604030504040204" pitchFamily="34" charset="0"/>
              </a:rPr>
              <a:t>31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128554-EC09-47F2-A18E-12BF49EA5F05}"/>
              </a:ext>
            </a:extLst>
          </p:cNvPr>
          <p:cNvSpPr/>
          <p:nvPr/>
        </p:nvSpPr>
        <p:spPr>
          <a:xfrm>
            <a:off x="1881796" y="3361707"/>
            <a:ext cx="527213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НС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5B68EB1-3CD6-4A63-BD35-35E42E2C17B0}"/>
              </a:ext>
            </a:extLst>
          </p:cNvPr>
          <p:cNvGrpSpPr/>
          <p:nvPr/>
        </p:nvGrpSpPr>
        <p:grpSpPr>
          <a:xfrm>
            <a:off x="1263891" y="3191792"/>
            <a:ext cx="485190" cy="488744"/>
            <a:chOff x="14643487" y="1116435"/>
            <a:chExt cx="857250" cy="857250"/>
          </a:xfrm>
          <a:solidFill>
            <a:srgbClr val="3597A1"/>
          </a:solidFill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DB589221-F089-466B-92DF-196D4915460F}"/>
                </a:ext>
              </a:extLst>
            </p:cNvPr>
            <p:cNvSpPr/>
            <p:nvPr/>
          </p:nvSpPr>
          <p:spPr>
            <a:xfrm>
              <a:off x="14643487" y="1116435"/>
              <a:ext cx="857250" cy="857250"/>
            </a:xfrm>
            <a:custGeom>
              <a:avLst/>
              <a:gdLst>
                <a:gd name="connsiteX0" fmla="*/ 474487 w 857250"/>
                <a:gd name="connsiteY0" fmla="*/ 242286 h 857250"/>
                <a:gd name="connsiteX1" fmla="*/ 518112 w 857250"/>
                <a:gd name="connsiteY1" fmla="*/ 258574 h 857250"/>
                <a:gd name="connsiteX2" fmla="*/ 531161 w 857250"/>
                <a:gd name="connsiteY2" fmla="*/ 291435 h 857250"/>
                <a:gd name="connsiteX3" fmla="*/ 514492 w 857250"/>
                <a:gd name="connsiteY3" fmla="*/ 328964 h 857250"/>
                <a:gd name="connsiteX4" fmla="*/ 475535 w 857250"/>
                <a:gd name="connsiteY4" fmla="*/ 342489 h 857250"/>
                <a:gd name="connsiteX5" fmla="*/ 470487 w 857250"/>
                <a:gd name="connsiteY5" fmla="*/ 376779 h 857250"/>
                <a:gd name="connsiteX6" fmla="*/ 399430 w 857250"/>
                <a:gd name="connsiteY6" fmla="*/ 481649 h 857250"/>
                <a:gd name="connsiteX7" fmla="*/ 389524 w 857250"/>
                <a:gd name="connsiteY7" fmla="*/ 500033 h 857250"/>
                <a:gd name="connsiteX8" fmla="*/ 389715 w 857250"/>
                <a:gd name="connsiteY8" fmla="*/ 559183 h 857250"/>
                <a:gd name="connsiteX9" fmla="*/ 389715 w 857250"/>
                <a:gd name="connsiteY9" fmla="*/ 567470 h 857250"/>
                <a:gd name="connsiteX10" fmla="*/ 398383 w 857250"/>
                <a:gd name="connsiteY10" fmla="*/ 567851 h 857250"/>
                <a:gd name="connsiteX11" fmla="*/ 492394 w 857250"/>
                <a:gd name="connsiteY11" fmla="*/ 567946 h 857250"/>
                <a:gd name="connsiteX12" fmla="*/ 521446 w 857250"/>
                <a:gd name="connsiteY12" fmla="*/ 570327 h 857250"/>
                <a:gd name="connsiteX13" fmla="*/ 528113 w 857250"/>
                <a:gd name="connsiteY13" fmla="*/ 566327 h 857250"/>
                <a:gd name="connsiteX14" fmla="*/ 558498 w 857250"/>
                <a:gd name="connsiteY14" fmla="*/ 514320 h 857250"/>
                <a:gd name="connsiteX15" fmla="*/ 563260 w 857250"/>
                <a:gd name="connsiteY15" fmla="*/ 504509 h 857250"/>
                <a:gd name="connsiteX16" fmla="*/ 646795 w 857250"/>
                <a:gd name="connsiteY16" fmla="*/ 456694 h 857250"/>
                <a:gd name="connsiteX17" fmla="*/ 670798 w 857250"/>
                <a:gd name="connsiteY17" fmla="*/ 455837 h 857250"/>
                <a:gd name="connsiteX18" fmla="*/ 673084 w 857250"/>
                <a:gd name="connsiteY18" fmla="*/ 452312 h 857250"/>
                <a:gd name="connsiteX19" fmla="*/ 673179 w 857250"/>
                <a:gd name="connsiteY19" fmla="*/ 383828 h 857250"/>
                <a:gd name="connsiteX20" fmla="*/ 659558 w 857250"/>
                <a:gd name="connsiteY20" fmla="*/ 383828 h 857250"/>
                <a:gd name="connsiteX21" fmla="*/ 644985 w 857250"/>
                <a:gd name="connsiteY21" fmla="*/ 369350 h 857250"/>
                <a:gd name="connsiteX22" fmla="*/ 644985 w 857250"/>
                <a:gd name="connsiteY22" fmla="*/ 313628 h 857250"/>
                <a:gd name="connsiteX23" fmla="*/ 660320 w 857250"/>
                <a:gd name="connsiteY23" fmla="*/ 299055 h 857250"/>
                <a:gd name="connsiteX24" fmla="*/ 771096 w 857250"/>
                <a:gd name="connsiteY24" fmla="*/ 299055 h 857250"/>
                <a:gd name="connsiteX25" fmla="*/ 786431 w 857250"/>
                <a:gd name="connsiteY25" fmla="*/ 315057 h 857250"/>
                <a:gd name="connsiteX26" fmla="*/ 786431 w 857250"/>
                <a:gd name="connsiteY26" fmla="*/ 366587 h 857250"/>
                <a:gd name="connsiteX27" fmla="*/ 769000 w 857250"/>
                <a:gd name="connsiteY27" fmla="*/ 383923 h 857250"/>
                <a:gd name="connsiteX28" fmla="*/ 758809 w 857250"/>
                <a:gd name="connsiteY28" fmla="*/ 383923 h 857250"/>
                <a:gd name="connsiteX29" fmla="*/ 758809 w 857250"/>
                <a:gd name="connsiteY29" fmla="*/ 453074 h 857250"/>
                <a:gd name="connsiteX30" fmla="*/ 793765 w 857250"/>
                <a:gd name="connsiteY30" fmla="*/ 461647 h 857250"/>
                <a:gd name="connsiteX31" fmla="*/ 857297 w 857250"/>
                <a:gd name="connsiteY31" fmla="*/ 550134 h 857250"/>
                <a:gd name="connsiteX32" fmla="*/ 840247 w 857250"/>
                <a:gd name="connsiteY32" fmla="*/ 567851 h 857250"/>
                <a:gd name="connsiteX33" fmla="*/ 829198 w 857250"/>
                <a:gd name="connsiteY33" fmla="*/ 567851 h 857250"/>
                <a:gd name="connsiteX34" fmla="*/ 829198 w 857250"/>
                <a:gd name="connsiteY34" fmla="*/ 604617 h 857250"/>
                <a:gd name="connsiteX35" fmla="*/ 809196 w 857250"/>
                <a:gd name="connsiteY35" fmla="*/ 624620 h 857250"/>
                <a:gd name="connsiteX36" fmla="*/ 762523 w 857250"/>
                <a:gd name="connsiteY36" fmla="*/ 624620 h 857250"/>
                <a:gd name="connsiteX37" fmla="*/ 744140 w 857250"/>
                <a:gd name="connsiteY37" fmla="*/ 606046 h 857250"/>
                <a:gd name="connsiteX38" fmla="*/ 744140 w 857250"/>
                <a:gd name="connsiteY38" fmla="*/ 568898 h 857250"/>
                <a:gd name="connsiteX39" fmla="*/ 739949 w 857250"/>
                <a:gd name="connsiteY39" fmla="*/ 567946 h 857250"/>
                <a:gd name="connsiteX40" fmla="*/ 690514 w 857250"/>
                <a:gd name="connsiteY40" fmla="*/ 569184 h 857250"/>
                <a:gd name="connsiteX41" fmla="*/ 683371 w 857250"/>
                <a:gd name="connsiteY41" fmla="*/ 572423 h 857250"/>
                <a:gd name="connsiteX42" fmla="*/ 636508 w 857250"/>
                <a:gd name="connsiteY42" fmla="*/ 595854 h 857250"/>
                <a:gd name="connsiteX43" fmla="*/ 630031 w 857250"/>
                <a:gd name="connsiteY43" fmla="*/ 599188 h 857250"/>
                <a:gd name="connsiteX44" fmla="*/ 602503 w 857250"/>
                <a:gd name="connsiteY44" fmla="*/ 666815 h 857250"/>
                <a:gd name="connsiteX45" fmla="*/ 828817 w 857250"/>
                <a:gd name="connsiteY45" fmla="*/ 666815 h 857250"/>
                <a:gd name="connsiteX46" fmla="*/ 828817 w 857250"/>
                <a:gd name="connsiteY46" fmla="*/ 695295 h 857250"/>
                <a:gd name="connsiteX47" fmla="*/ 600408 w 857250"/>
                <a:gd name="connsiteY47" fmla="*/ 695295 h 857250"/>
                <a:gd name="connsiteX48" fmla="*/ 606218 w 857250"/>
                <a:gd name="connsiteY48" fmla="*/ 707297 h 857250"/>
                <a:gd name="connsiteX49" fmla="*/ 661368 w 857250"/>
                <a:gd name="connsiteY49" fmla="*/ 762446 h 857250"/>
                <a:gd name="connsiteX50" fmla="*/ 671750 w 857250"/>
                <a:gd name="connsiteY50" fmla="*/ 766256 h 857250"/>
                <a:gd name="connsiteX51" fmla="*/ 837580 w 857250"/>
                <a:gd name="connsiteY51" fmla="*/ 766447 h 857250"/>
                <a:gd name="connsiteX52" fmla="*/ 857392 w 857250"/>
                <a:gd name="connsiteY52" fmla="*/ 786259 h 857250"/>
                <a:gd name="connsiteX53" fmla="*/ 857392 w 857250"/>
                <a:gd name="connsiteY53" fmla="*/ 832169 h 857250"/>
                <a:gd name="connsiteX54" fmla="*/ 837961 w 857250"/>
                <a:gd name="connsiteY54" fmla="*/ 851315 h 857250"/>
                <a:gd name="connsiteX55" fmla="*/ 662416 w 857250"/>
                <a:gd name="connsiteY55" fmla="*/ 851315 h 857250"/>
                <a:gd name="connsiteX56" fmla="*/ 537067 w 857250"/>
                <a:gd name="connsiteY56" fmla="*/ 851315 h 857250"/>
                <a:gd name="connsiteX57" fmla="*/ 517445 w 857250"/>
                <a:gd name="connsiteY57" fmla="*/ 831693 h 857250"/>
                <a:gd name="connsiteX58" fmla="*/ 517445 w 857250"/>
                <a:gd name="connsiteY58" fmla="*/ 808738 h 857250"/>
                <a:gd name="connsiteX59" fmla="*/ 507158 w 857250"/>
                <a:gd name="connsiteY59" fmla="*/ 808738 h 857250"/>
                <a:gd name="connsiteX60" fmla="*/ 30622 w 857250"/>
                <a:gd name="connsiteY60" fmla="*/ 808738 h 857250"/>
                <a:gd name="connsiteX61" fmla="*/ 21574 w 857250"/>
                <a:gd name="connsiteY61" fmla="*/ 808547 h 857250"/>
                <a:gd name="connsiteX62" fmla="*/ 7667 w 857250"/>
                <a:gd name="connsiteY62" fmla="*/ 794069 h 857250"/>
                <a:gd name="connsiteX63" fmla="*/ 8239 w 857250"/>
                <a:gd name="connsiteY63" fmla="*/ 659005 h 857250"/>
                <a:gd name="connsiteX64" fmla="*/ 108918 w 857250"/>
                <a:gd name="connsiteY64" fmla="*/ 567946 h 857250"/>
                <a:gd name="connsiteX65" fmla="*/ 210645 w 857250"/>
                <a:gd name="connsiteY65" fmla="*/ 567851 h 857250"/>
                <a:gd name="connsiteX66" fmla="*/ 219694 w 857250"/>
                <a:gd name="connsiteY66" fmla="*/ 567851 h 857250"/>
                <a:gd name="connsiteX67" fmla="*/ 220075 w 857250"/>
                <a:gd name="connsiteY67" fmla="*/ 560802 h 857250"/>
                <a:gd name="connsiteX68" fmla="*/ 220170 w 857250"/>
                <a:gd name="connsiteY68" fmla="*/ 495365 h 857250"/>
                <a:gd name="connsiteX69" fmla="*/ 214550 w 857250"/>
                <a:gd name="connsiteY69" fmla="*/ 484602 h 857250"/>
                <a:gd name="connsiteX70" fmla="*/ 149875 w 857250"/>
                <a:gd name="connsiteY70" fmla="*/ 410021 h 857250"/>
                <a:gd name="connsiteX71" fmla="*/ 135588 w 857250"/>
                <a:gd name="connsiteY71" fmla="*/ 350204 h 857250"/>
                <a:gd name="connsiteX72" fmla="*/ 135112 w 857250"/>
                <a:gd name="connsiteY72" fmla="*/ 341918 h 857250"/>
                <a:gd name="connsiteX73" fmla="*/ 88058 w 857250"/>
                <a:gd name="connsiteY73" fmla="*/ 321058 h 857250"/>
                <a:gd name="connsiteX74" fmla="*/ 78628 w 857250"/>
                <a:gd name="connsiteY74" fmla="*/ 290387 h 857250"/>
                <a:gd name="connsiteX75" fmla="*/ 132635 w 857250"/>
                <a:gd name="connsiteY75" fmla="*/ 241429 h 857250"/>
                <a:gd name="connsiteX76" fmla="*/ 126539 w 857250"/>
                <a:gd name="connsiteY76" fmla="*/ 197042 h 857250"/>
                <a:gd name="connsiteX77" fmla="*/ 121777 w 857250"/>
                <a:gd name="connsiteY77" fmla="*/ 143226 h 857250"/>
                <a:gd name="connsiteX78" fmla="*/ 223123 w 857250"/>
                <a:gd name="connsiteY78" fmla="*/ 44928 h 857250"/>
                <a:gd name="connsiteX79" fmla="*/ 237791 w 857250"/>
                <a:gd name="connsiteY79" fmla="*/ 41404 h 857250"/>
                <a:gd name="connsiteX80" fmla="*/ 301990 w 857250"/>
                <a:gd name="connsiteY80" fmla="*/ 14734 h 857250"/>
                <a:gd name="connsiteX81" fmla="*/ 468391 w 857250"/>
                <a:gd name="connsiteY81" fmla="*/ 111889 h 857250"/>
                <a:gd name="connsiteX82" fmla="*/ 470487 w 857250"/>
                <a:gd name="connsiteY82" fmla="*/ 150084 h 857250"/>
                <a:gd name="connsiteX83" fmla="*/ 474202 w 857250"/>
                <a:gd name="connsiteY83" fmla="*/ 238381 h 857250"/>
                <a:gd name="connsiteX84" fmla="*/ 474487 w 857250"/>
                <a:gd name="connsiteY84" fmla="*/ 242286 h 857250"/>
                <a:gd name="connsiteX85" fmla="*/ 280844 w 857250"/>
                <a:gd name="connsiteY85" fmla="*/ 694724 h 857250"/>
                <a:gd name="connsiteX86" fmla="*/ 240744 w 857250"/>
                <a:gd name="connsiteY86" fmla="*/ 708154 h 857250"/>
                <a:gd name="connsiteX87" fmla="*/ 219503 w 857250"/>
                <a:gd name="connsiteY87" fmla="*/ 696057 h 857250"/>
                <a:gd name="connsiteX88" fmla="*/ 210645 w 857250"/>
                <a:gd name="connsiteY88" fmla="*/ 660338 h 857250"/>
                <a:gd name="connsiteX89" fmla="*/ 201406 w 857250"/>
                <a:gd name="connsiteY89" fmla="*/ 653004 h 857250"/>
                <a:gd name="connsiteX90" fmla="*/ 151304 w 857250"/>
                <a:gd name="connsiteY90" fmla="*/ 653099 h 857250"/>
                <a:gd name="connsiteX91" fmla="*/ 135112 w 857250"/>
                <a:gd name="connsiteY91" fmla="*/ 636716 h 857250"/>
                <a:gd name="connsiteX92" fmla="*/ 135016 w 857250"/>
                <a:gd name="connsiteY92" fmla="*/ 619286 h 857250"/>
                <a:gd name="connsiteX93" fmla="*/ 133207 w 857250"/>
                <a:gd name="connsiteY93" fmla="*/ 598045 h 857250"/>
                <a:gd name="connsiteX94" fmla="*/ 111775 w 857250"/>
                <a:gd name="connsiteY94" fmla="*/ 596521 h 857250"/>
                <a:gd name="connsiteX95" fmla="*/ 75961 w 857250"/>
                <a:gd name="connsiteY95" fmla="*/ 603760 h 857250"/>
                <a:gd name="connsiteX96" fmla="*/ 35575 w 857250"/>
                <a:gd name="connsiteY96" fmla="*/ 670816 h 857250"/>
                <a:gd name="connsiteX97" fmla="*/ 35480 w 857250"/>
                <a:gd name="connsiteY97" fmla="*/ 773876 h 857250"/>
                <a:gd name="connsiteX98" fmla="*/ 35956 w 857250"/>
                <a:gd name="connsiteY98" fmla="*/ 779877 h 857250"/>
                <a:gd name="connsiteX99" fmla="*/ 290274 w 857250"/>
                <a:gd name="connsiteY99" fmla="*/ 779877 h 857250"/>
                <a:gd name="connsiteX100" fmla="*/ 290655 w 857250"/>
                <a:gd name="connsiteY100" fmla="*/ 775781 h 857250"/>
                <a:gd name="connsiteX101" fmla="*/ 290464 w 857250"/>
                <a:gd name="connsiteY101" fmla="*/ 663672 h 857250"/>
                <a:gd name="connsiteX102" fmla="*/ 286654 w 857250"/>
                <a:gd name="connsiteY102" fmla="*/ 655385 h 857250"/>
                <a:gd name="connsiteX103" fmla="*/ 245697 w 857250"/>
                <a:gd name="connsiteY103" fmla="*/ 613666 h 857250"/>
                <a:gd name="connsiteX104" fmla="*/ 202834 w 857250"/>
                <a:gd name="connsiteY104" fmla="*/ 596235 h 857250"/>
                <a:gd name="connsiteX105" fmla="*/ 163591 w 857250"/>
                <a:gd name="connsiteY105" fmla="*/ 596521 h 857250"/>
                <a:gd name="connsiteX106" fmla="*/ 163591 w 857250"/>
                <a:gd name="connsiteY106" fmla="*/ 624524 h 857250"/>
                <a:gd name="connsiteX107" fmla="*/ 170735 w 857250"/>
                <a:gd name="connsiteY107" fmla="*/ 624905 h 857250"/>
                <a:gd name="connsiteX108" fmla="*/ 213883 w 857250"/>
                <a:gd name="connsiteY108" fmla="*/ 624905 h 857250"/>
                <a:gd name="connsiteX109" fmla="*/ 234648 w 857250"/>
                <a:gd name="connsiteY109" fmla="*/ 641098 h 857250"/>
                <a:gd name="connsiteX110" fmla="*/ 243887 w 857250"/>
                <a:gd name="connsiteY110" fmla="*/ 677102 h 857250"/>
                <a:gd name="connsiteX111" fmla="*/ 271891 w 857250"/>
                <a:gd name="connsiteY111" fmla="*/ 668244 h 857250"/>
                <a:gd name="connsiteX112" fmla="*/ 280844 w 857250"/>
                <a:gd name="connsiteY112" fmla="*/ 694724 h 857250"/>
                <a:gd name="connsiteX113" fmla="*/ 517159 w 857250"/>
                <a:gd name="connsiteY113" fmla="*/ 779877 h 857250"/>
                <a:gd name="connsiteX114" fmla="*/ 517159 w 857250"/>
                <a:gd name="connsiteY114" fmla="*/ 761208 h 857250"/>
                <a:gd name="connsiteX115" fmla="*/ 518874 w 857250"/>
                <a:gd name="connsiteY115" fmla="*/ 603284 h 857250"/>
                <a:gd name="connsiteX116" fmla="*/ 513254 w 857250"/>
                <a:gd name="connsiteY116" fmla="*/ 597378 h 857250"/>
                <a:gd name="connsiteX117" fmla="*/ 480583 w 857250"/>
                <a:gd name="connsiteY117" fmla="*/ 596330 h 857250"/>
                <a:gd name="connsiteX118" fmla="*/ 474678 w 857250"/>
                <a:gd name="connsiteY118" fmla="*/ 602426 h 857250"/>
                <a:gd name="connsiteX119" fmla="*/ 474773 w 857250"/>
                <a:gd name="connsiteY119" fmla="*/ 634430 h 857250"/>
                <a:gd name="connsiteX120" fmla="*/ 456295 w 857250"/>
                <a:gd name="connsiteY120" fmla="*/ 653004 h 857250"/>
                <a:gd name="connsiteX121" fmla="*/ 408955 w 857250"/>
                <a:gd name="connsiteY121" fmla="*/ 652909 h 857250"/>
                <a:gd name="connsiteX122" fmla="*/ 398668 w 857250"/>
                <a:gd name="connsiteY122" fmla="*/ 660815 h 857250"/>
                <a:gd name="connsiteX123" fmla="*/ 389620 w 857250"/>
                <a:gd name="connsiteY123" fmla="*/ 697295 h 857250"/>
                <a:gd name="connsiteX124" fmla="*/ 370189 w 857250"/>
                <a:gd name="connsiteY124" fmla="*/ 708630 h 857250"/>
                <a:gd name="connsiteX125" fmla="*/ 354282 w 857250"/>
                <a:gd name="connsiteY125" fmla="*/ 703582 h 857250"/>
                <a:gd name="connsiteX126" fmla="*/ 328564 w 857250"/>
                <a:gd name="connsiteY126" fmla="*/ 694819 h 857250"/>
                <a:gd name="connsiteX127" fmla="*/ 337708 w 857250"/>
                <a:gd name="connsiteY127" fmla="*/ 668339 h 857250"/>
                <a:gd name="connsiteX128" fmla="*/ 364759 w 857250"/>
                <a:gd name="connsiteY128" fmla="*/ 677102 h 857250"/>
                <a:gd name="connsiteX129" fmla="*/ 365998 w 857250"/>
                <a:gd name="connsiteY129" fmla="*/ 675007 h 857250"/>
                <a:gd name="connsiteX130" fmla="*/ 374570 w 857250"/>
                <a:gd name="connsiteY130" fmla="*/ 641288 h 857250"/>
                <a:gd name="connsiteX131" fmla="*/ 395430 w 857250"/>
                <a:gd name="connsiteY131" fmla="*/ 625001 h 857250"/>
                <a:gd name="connsiteX132" fmla="*/ 440007 w 857250"/>
                <a:gd name="connsiteY132" fmla="*/ 625096 h 857250"/>
                <a:gd name="connsiteX133" fmla="*/ 446484 w 857250"/>
                <a:gd name="connsiteY133" fmla="*/ 618905 h 857250"/>
                <a:gd name="connsiteX134" fmla="*/ 446484 w 857250"/>
                <a:gd name="connsiteY134" fmla="*/ 602903 h 857250"/>
                <a:gd name="connsiteX135" fmla="*/ 440007 w 857250"/>
                <a:gd name="connsiteY135" fmla="*/ 596616 h 857250"/>
                <a:gd name="connsiteX136" fmla="*/ 387810 w 857250"/>
                <a:gd name="connsiteY136" fmla="*/ 596902 h 857250"/>
                <a:gd name="connsiteX137" fmla="*/ 377047 w 857250"/>
                <a:gd name="connsiteY137" fmla="*/ 601474 h 857250"/>
                <a:gd name="connsiteX138" fmla="*/ 322849 w 857250"/>
                <a:gd name="connsiteY138" fmla="*/ 655576 h 857250"/>
                <a:gd name="connsiteX139" fmla="*/ 319230 w 857250"/>
                <a:gd name="connsiteY139" fmla="*/ 664625 h 857250"/>
                <a:gd name="connsiteX140" fmla="*/ 319135 w 857250"/>
                <a:gd name="connsiteY140" fmla="*/ 773876 h 857250"/>
                <a:gd name="connsiteX141" fmla="*/ 319516 w 857250"/>
                <a:gd name="connsiteY141" fmla="*/ 780258 h 857250"/>
                <a:gd name="connsiteX142" fmla="*/ 517159 w 857250"/>
                <a:gd name="connsiteY142" fmla="*/ 779877 h 857250"/>
                <a:gd name="connsiteX143" fmla="*/ 441912 w 857250"/>
                <a:gd name="connsiteY143" fmla="*/ 241905 h 857250"/>
                <a:gd name="connsiteX144" fmla="*/ 421528 w 857250"/>
                <a:gd name="connsiteY144" fmla="*/ 164181 h 857250"/>
                <a:gd name="connsiteX145" fmla="*/ 404574 w 857250"/>
                <a:gd name="connsiteY145" fmla="*/ 139416 h 857250"/>
                <a:gd name="connsiteX146" fmla="*/ 346662 w 857250"/>
                <a:gd name="connsiteY146" fmla="*/ 138464 h 857250"/>
                <a:gd name="connsiteX147" fmla="*/ 323516 w 857250"/>
                <a:gd name="connsiteY147" fmla="*/ 149417 h 857250"/>
                <a:gd name="connsiteX148" fmla="*/ 257794 w 857250"/>
                <a:gd name="connsiteY148" fmla="*/ 138654 h 857250"/>
                <a:gd name="connsiteX149" fmla="*/ 181975 w 857250"/>
                <a:gd name="connsiteY149" fmla="*/ 169134 h 857250"/>
                <a:gd name="connsiteX150" fmla="*/ 173212 w 857250"/>
                <a:gd name="connsiteY150" fmla="*/ 209901 h 857250"/>
                <a:gd name="connsiteX151" fmla="*/ 166544 w 857250"/>
                <a:gd name="connsiteY151" fmla="*/ 241905 h 857250"/>
                <a:gd name="connsiteX152" fmla="*/ 441912 w 857250"/>
                <a:gd name="connsiteY152" fmla="*/ 241905 h 857250"/>
                <a:gd name="connsiteX153" fmla="*/ 166735 w 857250"/>
                <a:gd name="connsiteY153" fmla="*/ 369921 h 857250"/>
                <a:gd name="connsiteX154" fmla="*/ 304180 w 857250"/>
                <a:gd name="connsiteY154" fmla="*/ 482983 h 857250"/>
                <a:gd name="connsiteX155" fmla="*/ 442769 w 857250"/>
                <a:gd name="connsiteY155" fmla="*/ 368588 h 857250"/>
                <a:gd name="connsiteX156" fmla="*/ 429720 w 857250"/>
                <a:gd name="connsiteY156" fmla="*/ 369921 h 857250"/>
                <a:gd name="connsiteX157" fmla="*/ 361521 w 857250"/>
                <a:gd name="connsiteY157" fmla="*/ 369635 h 857250"/>
                <a:gd name="connsiteX158" fmla="*/ 331422 w 857250"/>
                <a:gd name="connsiteY158" fmla="*/ 362587 h 857250"/>
                <a:gd name="connsiteX159" fmla="*/ 303133 w 857250"/>
                <a:gd name="connsiteY159" fmla="*/ 342680 h 857250"/>
                <a:gd name="connsiteX160" fmla="*/ 301990 w 857250"/>
                <a:gd name="connsiteY160" fmla="*/ 344489 h 857250"/>
                <a:gd name="connsiteX161" fmla="*/ 258079 w 857250"/>
                <a:gd name="connsiteY161" fmla="*/ 368873 h 857250"/>
                <a:gd name="connsiteX162" fmla="*/ 216360 w 857250"/>
                <a:gd name="connsiteY162" fmla="*/ 370016 h 857250"/>
                <a:gd name="connsiteX163" fmla="*/ 166735 w 857250"/>
                <a:gd name="connsiteY163" fmla="*/ 369921 h 857250"/>
                <a:gd name="connsiteX164" fmla="*/ 152733 w 857250"/>
                <a:gd name="connsiteY164" fmla="*/ 170658 h 857250"/>
                <a:gd name="connsiteX165" fmla="*/ 155876 w 857250"/>
                <a:gd name="connsiteY165" fmla="*/ 157228 h 857250"/>
                <a:gd name="connsiteX166" fmla="*/ 271414 w 857250"/>
                <a:gd name="connsiteY166" fmla="*/ 113603 h 857250"/>
                <a:gd name="connsiteX167" fmla="*/ 292179 w 857250"/>
                <a:gd name="connsiteY167" fmla="*/ 122938 h 857250"/>
                <a:gd name="connsiteX168" fmla="*/ 333613 w 857250"/>
                <a:gd name="connsiteY168" fmla="*/ 113603 h 857250"/>
                <a:gd name="connsiteX169" fmla="*/ 412670 w 857250"/>
                <a:gd name="connsiteY169" fmla="*/ 111413 h 857250"/>
                <a:gd name="connsiteX170" fmla="*/ 441055 w 857250"/>
                <a:gd name="connsiteY170" fmla="*/ 134177 h 857250"/>
                <a:gd name="connsiteX171" fmla="*/ 439912 w 857250"/>
                <a:gd name="connsiteY171" fmla="*/ 114461 h 857250"/>
                <a:gd name="connsiteX172" fmla="*/ 310467 w 857250"/>
                <a:gd name="connsiteY172" fmla="*/ 41594 h 857250"/>
                <a:gd name="connsiteX173" fmla="*/ 244363 w 857250"/>
                <a:gd name="connsiteY173" fmla="*/ 69217 h 857250"/>
                <a:gd name="connsiteX174" fmla="*/ 231028 w 857250"/>
                <a:gd name="connsiteY174" fmla="*/ 72741 h 857250"/>
                <a:gd name="connsiteX175" fmla="*/ 151304 w 857250"/>
                <a:gd name="connsiteY175" fmla="*/ 137987 h 857250"/>
                <a:gd name="connsiteX176" fmla="*/ 152733 w 857250"/>
                <a:gd name="connsiteY176" fmla="*/ 170658 h 857250"/>
                <a:gd name="connsiteX177" fmla="*/ 248078 w 857250"/>
                <a:gd name="connsiteY177" fmla="*/ 501652 h 857250"/>
                <a:gd name="connsiteX178" fmla="*/ 248269 w 857250"/>
                <a:gd name="connsiteY178" fmla="*/ 573947 h 857250"/>
                <a:gd name="connsiteX179" fmla="*/ 251888 w 857250"/>
                <a:gd name="connsiteY179" fmla="*/ 580233 h 857250"/>
                <a:gd name="connsiteX180" fmla="*/ 300561 w 857250"/>
                <a:gd name="connsiteY180" fmla="*/ 629001 h 857250"/>
                <a:gd name="connsiteX181" fmla="*/ 305228 w 857250"/>
                <a:gd name="connsiteY181" fmla="*/ 632906 h 857250"/>
                <a:gd name="connsiteX182" fmla="*/ 359235 w 857250"/>
                <a:gd name="connsiteY182" fmla="*/ 578233 h 857250"/>
                <a:gd name="connsiteX183" fmla="*/ 361140 w 857250"/>
                <a:gd name="connsiteY183" fmla="*/ 570613 h 857250"/>
                <a:gd name="connsiteX184" fmla="*/ 361235 w 857250"/>
                <a:gd name="connsiteY184" fmla="*/ 512891 h 857250"/>
                <a:gd name="connsiteX185" fmla="*/ 361235 w 857250"/>
                <a:gd name="connsiteY185" fmla="*/ 501747 h 857250"/>
                <a:gd name="connsiteX186" fmla="*/ 248078 w 857250"/>
                <a:gd name="connsiteY186" fmla="*/ 501652 h 857250"/>
                <a:gd name="connsiteX187" fmla="*/ 828532 w 857250"/>
                <a:gd name="connsiteY187" fmla="*/ 795117 h 857250"/>
                <a:gd name="connsiteX188" fmla="*/ 545925 w 857250"/>
                <a:gd name="connsiteY188" fmla="*/ 795117 h 857250"/>
                <a:gd name="connsiteX189" fmla="*/ 545925 w 857250"/>
                <a:gd name="connsiteY189" fmla="*/ 822454 h 857250"/>
                <a:gd name="connsiteX190" fmla="*/ 828532 w 857250"/>
                <a:gd name="connsiteY190" fmla="*/ 822454 h 857250"/>
                <a:gd name="connsiteX191" fmla="*/ 828532 w 857250"/>
                <a:gd name="connsiteY191" fmla="*/ 795117 h 857250"/>
                <a:gd name="connsiteX192" fmla="*/ 600694 w 857250"/>
                <a:gd name="connsiteY192" fmla="*/ 589282 h 857250"/>
                <a:gd name="connsiteX193" fmla="*/ 565546 w 857250"/>
                <a:gd name="connsiteY193" fmla="*/ 553373 h 857250"/>
                <a:gd name="connsiteX194" fmla="*/ 561927 w 857250"/>
                <a:gd name="connsiteY194" fmla="*/ 559469 h 857250"/>
                <a:gd name="connsiteX195" fmla="*/ 545449 w 857250"/>
                <a:gd name="connsiteY195" fmla="*/ 626906 h 857250"/>
                <a:gd name="connsiteX196" fmla="*/ 545258 w 857250"/>
                <a:gd name="connsiteY196" fmla="*/ 759684 h 857250"/>
                <a:gd name="connsiteX197" fmla="*/ 552021 w 857250"/>
                <a:gd name="connsiteY197" fmla="*/ 766256 h 857250"/>
                <a:gd name="connsiteX198" fmla="*/ 617458 w 857250"/>
                <a:gd name="connsiteY198" fmla="*/ 766161 h 857250"/>
                <a:gd name="connsiteX199" fmla="*/ 624792 w 857250"/>
                <a:gd name="connsiteY199" fmla="*/ 765494 h 857250"/>
                <a:gd name="connsiteX200" fmla="*/ 591454 w 857250"/>
                <a:gd name="connsiteY200" fmla="*/ 732824 h 857250"/>
                <a:gd name="connsiteX201" fmla="*/ 573928 w 857250"/>
                <a:gd name="connsiteY201" fmla="*/ 690723 h 857250"/>
                <a:gd name="connsiteX202" fmla="*/ 576214 w 857250"/>
                <a:gd name="connsiteY202" fmla="*/ 645003 h 857250"/>
                <a:gd name="connsiteX203" fmla="*/ 600694 w 857250"/>
                <a:gd name="connsiteY203" fmla="*/ 589282 h 857250"/>
                <a:gd name="connsiteX204" fmla="*/ 319039 w 857250"/>
                <a:gd name="connsiteY204" fmla="*/ 271242 h 857250"/>
                <a:gd name="connsiteX205" fmla="*/ 319039 w 857250"/>
                <a:gd name="connsiteY205" fmla="*/ 297150 h 857250"/>
                <a:gd name="connsiteX206" fmla="*/ 363045 w 857250"/>
                <a:gd name="connsiteY206" fmla="*/ 341727 h 857250"/>
                <a:gd name="connsiteX207" fmla="*/ 429148 w 857250"/>
                <a:gd name="connsiteY207" fmla="*/ 341727 h 857250"/>
                <a:gd name="connsiteX208" fmla="*/ 446389 w 857250"/>
                <a:gd name="connsiteY208" fmla="*/ 324011 h 857250"/>
                <a:gd name="connsiteX209" fmla="*/ 446389 w 857250"/>
                <a:gd name="connsiteY209" fmla="*/ 276767 h 857250"/>
                <a:gd name="connsiteX210" fmla="*/ 445817 w 857250"/>
                <a:gd name="connsiteY210" fmla="*/ 271242 h 857250"/>
                <a:gd name="connsiteX211" fmla="*/ 319039 w 857250"/>
                <a:gd name="connsiteY211" fmla="*/ 271242 h 857250"/>
                <a:gd name="connsiteX212" fmla="*/ 163210 w 857250"/>
                <a:gd name="connsiteY212" fmla="*/ 271052 h 857250"/>
                <a:gd name="connsiteX213" fmla="*/ 163210 w 857250"/>
                <a:gd name="connsiteY213" fmla="*/ 324392 h 857250"/>
                <a:gd name="connsiteX214" fmla="*/ 180070 w 857250"/>
                <a:gd name="connsiteY214" fmla="*/ 341632 h 857250"/>
                <a:gd name="connsiteX215" fmla="*/ 246840 w 857250"/>
                <a:gd name="connsiteY215" fmla="*/ 341537 h 857250"/>
                <a:gd name="connsiteX216" fmla="*/ 286369 w 857250"/>
                <a:gd name="connsiteY216" fmla="*/ 316772 h 857250"/>
                <a:gd name="connsiteX217" fmla="*/ 290560 w 857250"/>
                <a:gd name="connsiteY217" fmla="*/ 270956 h 857250"/>
                <a:gd name="connsiteX218" fmla="*/ 163210 w 857250"/>
                <a:gd name="connsiteY218" fmla="*/ 271052 h 857250"/>
                <a:gd name="connsiteX219" fmla="*/ 826341 w 857250"/>
                <a:gd name="connsiteY219" fmla="*/ 539371 h 857250"/>
                <a:gd name="connsiteX220" fmla="*/ 768429 w 857250"/>
                <a:gd name="connsiteY220" fmla="*/ 484507 h 857250"/>
                <a:gd name="connsiteX221" fmla="*/ 689181 w 857250"/>
                <a:gd name="connsiteY221" fmla="*/ 483364 h 857250"/>
                <a:gd name="connsiteX222" fmla="*/ 687847 w 857250"/>
                <a:gd name="connsiteY222" fmla="*/ 484697 h 857250"/>
                <a:gd name="connsiteX223" fmla="*/ 700039 w 857250"/>
                <a:gd name="connsiteY223" fmla="*/ 539466 h 857250"/>
                <a:gd name="connsiteX224" fmla="*/ 826341 w 857250"/>
                <a:gd name="connsiteY224" fmla="*/ 539371 h 857250"/>
                <a:gd name="connsiteX225" fmla="*/ 630507 w 857250"/>
                <a:gd name="connsiteY225" fmla="*/ 567851 h 857250"/>
                <a:gd name="connsiteX226" fmla="*/ 672988 w 857250"/>
                <a:gd name="connsiteY226" fmla="*/ 525464 h 857250"/>
                <a:gd name="connsiteX227" fmla="*/ 630888 w 857250"/>
                <a:gd name="connsiteY227" fmla="*/ 483078 h 857250"/>
                <a:gd name="connsiteX228" fmla="*/ 588216 w 857250"/>
                <a:gd name="connsiteY228" fmla="*/ 525369 h 857250"/>
                <a:gd name="connsiteX229" fmla="*/ 630507 w 857250"/>
                <a:gd name="connsiteY229" fmla="*/ 567851 h 857250"/>
                <a:gd name="connsiteX230" fmla="*/ 673274 w 857250"/>
                <a:gd name="connsiteY230" fmla="*/ 355157 h 857250"/>
                <a:gd name="connsiteX231" fmla="*/ 757475 w 857250"/>
                <a:gd name="connsiteY231" fmla="*/ 355157 h 857250"/>
                <a:gd name="connsiteX232" fmla="*/ 757475 w 857250"/>
                <a:gd name="connsiteY232" fmla="*/ 327821 h 857250"/>
                <a:gd name="connsiteX233" fmla="*/ 673274 w 857250"/>
                <a:gd name="connsiteY233" fmla="*/ 327821 h 857250"/>
                <a:gd name="connsiteX234" fmla="*/ 673274 w 857250"/>
                <a:gd name="connsiteY234" fmla="*/ 355157 h 857250"/>
                <a:gd name="connsiteX235" fmla="*/ 701659 w 857250"/>
                <a:gd name="connsiteY235" fmla="*/ 454408 h 857250"/>
                <a:gd name="connsiteX236" fmla="*/ 728805 w 857250"/>
                <a:gd name="connsiteY236" fmla="*/ 454408 h 857250"/>
                <a:gd name="connsiteX237" fmla="*/ 728805 w 857250"/>
                <a:gd name="connsiteY237" fmla="*/ 384494 h 857250"/>
                <a:gd name="connsiteX238" fmla="*/ 701659 w 857250"/>
                <a:gd name="connsiteY238" fmla="*/ 384494 h 857250"/>
                <a:gd name="connsiteX239" fmla="*/ 701659 w 857250"/>
                <a:gd name="connsiteY239" fmla="*/ 454408 h 857250"/>
                <a:gd name="connsiteX240" fmla="*/ 134350 w 857250"/>
                <a:gd name="connsiteY240" fmla="*/ 312771 h 857250"/>
                <a:gd name="connsiteX241" fmla="*/ 134350 w 857250"/>
                <a:gd name="connsiteY241" fmla="*/ 271147 h 857250"/>
                <a:gd name="connsiteX242" fmla="*/ 109489 w 857250"/>
                <a:gd name="connsiteY242" fmla="*/ 281624 h 857250"/>
                <a:gd name="connsiteX243" fmla="*/ 110728 w 857250"/>
                <a:gd name="connsiteY243" fmla="*/ 304294 h 857250"/>
                <a:gd name="connsiteX244" fmla="*/ 134350 w 857250"/>
                <a:gd name="connsiteY244" fmla="*/ 312771 h 857250"/>
                <a:gd name="connsiteX245" fmla="*/ 475249 w 857250"/>
                <a:gd name="connsiteY245" fmla="*/ 312962 h 857250"/>
                <a:gd name="connsiteX246" fmla="*/ 500586 w 857250"/>
                <a:gd name="connsiteY246" fmla="*/ 301151 h 857250"/>
                <a:gd name="connsiteX247" fmla="*/ 498586 w 857250"/>
                <a:gd name="connsiteY247" fmla="*/ 279719 h 857250"/>
                <a:gd name="connsiteX248" fmla="*/ 475249 w 857250"/>
                <a:gd name="connsiteY248" fmla="*/ 271433 h 857250"/>
                <a:gd name="connsiteX249" fmla="*/ 475249 w 857250"/>
                <a:gd name="connsiteY249" fmla="*/ 312962 h 857250"/>
                <a:gd name="connsiteX250" fmla="*/ 800147 w 857250"/>
                <a:gd name="connsiteY250" fmla="*/ 568422 h 857250"/>
                <a:gd name="connsiteX251" fmla="*/ 772620 w 857250"/>
                <a:gd name="connsiteY251" fmla="*/ 568422 h 857250"/>
                <a:gd name="connsiteX252" fmla="*/ 772620 w 857250"/>
                <a:gd name="connsiteY252" fmla="*/ 595854 h 857250"/>
                <a:gd name="connsiteX253" fmla="*/ 800147 w 857250"/>
                <a:gd name="connsiteY253" fmla="*/ 595854 h 857250"/>
                <a:gd name="connsiteX254" fmla="*/ 800147 w 857250"/>
                <a:gd name="connsiteY254" fmla="*/ 568422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857250" h="857250">
                  <a:moveTo>
                    <a:pt x="474487" y="242286"/>
                  </a:moveTo>
                  <a:cubicBezTo>
                    <a:pt x="491251" y="242000"/>
                    <a:pt x="506396" y="245906"/>
                    <a:pt x="518112" y="258574"/>
                  </a:cubicBezTo>
                  <a:cubicBezTo>
                    <a:pt x="526684" y="267813"/>
                    <a:pt x="531066" y="278957"/>
                    <a:pt x="531161" y="291435"/>
                  </a:cubicBezTo>
                  <a:cubicBezTo>
                    <a:pt x="531256" y="306294"/>
                    <a:pt x="525827" y="319058"/>
                    <a:pt x="514492" y="328964"/>
                  </a:cubicBezTo>
                  <a:cubicBezTo>
                    <a:pt x="505825" y="336488"/>
                    <a:pt x="504872" y="336774"/>
                    <a:pt x="475535" y="342489"/>
                  </a:cubicBezTo>
                  <a:cubicBezTo>
                    <a:pt x="473916" y="354014"/>
                    <a:pt x="472868" y="365540"/>
                    <a:pt x="470487" y="376779"/>
                  </a:cubicBezTo>
                  <a:cubicBezTo>
                    <a:pt x="460962" y="421261"/>
                    <a:pt x="437340" y="456408"/>
                    <a:pt x="399430" y="481649"/>
                  </a:cubicBezTo>
                  <a:cubicBezTo>
                    <a:pt x="392191" y="486412"/>
                    <a:pt x="389143" y="491270"/>
                    <a:pt x="389524" y="500033"/>
                  </a:cubicBezTo>
                  <a:cubicBezTo>
                    <a:pt x="390191" y="519749"/>
                    <a:pt x="389715" y="539466"/>
                    <a:pt x="389715" y="559183"/>
                  </a:cubicBezTo>
                  <a:cubicBezTo>
                    <a:pt x="389715" y="561659"/>
                    <a:pt x="389715" y="564231"/>
                    <a:pt x="389715" y="567470"/>
                  </a:cubicBezTo>
                  <a:cubicBezTo>
                    <a:pt x="392953" y="567660"/>
                    <a:pt x="395620" y="567851"/>
                    <a:pt x="398383" y="567851"/>
                  </a:cubicBezTo>
                  <a:cubicBezTo>
                    <a:pt x="429720" y="567851"/>
                    <a:pt x="461057" y="567660"/>
                    <a:pt x="492394" y="567946"/>
                  </a:cubicBezTo>
                  <a:cubicBezTo>
                    <a:pt x="502110" y="568041"/>
                    <a:pt x="511825" y="569184"/>
                    <a:pt x="521446" y="570327"/>
                  </a:cubicBezTo>
                  <a:cubicBezTo>
                    <a:pt x="525256" y="570803"/>
                    <a:pt x="526875" y="569660"/>
                    <a:pt x="528113" y="566327"/>
                  </a:cubicBezTo>
                  <a:cubicBezTo>
                    <a:pt x="534876" y="547086"/>
                    <a:pt x="545353" y="529941"/>
                    <a:pt x="558498" y="514320"/>
                  </a:cubicBezTo>
                  <a:cubicBezTo>
                    <a:pt x="560784" y="511558"/>
                    <a:pt x="562213" y="507938"/>
                    <a:pt x="563260" y="504509"/>
                  </a:cubicBezTo>
                  <a:cubicBezTo>
                    <a:pt x="573643" y="469648"/>
                    <a:pt x="611362" y="448407"/>
                    <a:pt x="646795" y="456694"/>
                  </a:cubicBezTo>
                  <a:cubicBezTo>
                    <a:pt x="654319" y="458408"/>
                    <a:pt x="662797" y="456408"/>
                    <a:pt x="670798" y="455837"/>
                  </a:cubicBezTo>
                  <a:cubicBezTo>
                    <a:pt x="671655" y="455741"/>
                    <a:pt x="673084" y="453551"/>
                    <a:pt x="673084" y="452312"/>
                  </a:cubicBezTo>
                  <a:cubicBezTo>
                    <a:pt x="673179" y="429833"/>
                    <a:pt x="673179" y="407354"/>
                    <a:pt x="673179" y="383828"/>
                  </a:cubicBezTo>
                  <a:cubicBezTo>
                    <a:pt x="668226" y="383828"/>
                    <a:pt x="663940" y="384018"/>
                    <a:pt x="659558" y="383828"/>
                  </a:cubicBezTo>
                  <a:cubicBezTo>
                    <a:pt x="650605" y="383256"/>
                    <a:pt x="645175" y="378303"/>
                    <a:pt x="644985" y="369350"/>
                  </a:cubicBezTo>
                  <a:cubicBezTo>
                    <a:pt x="644604" y="350776"/>
                    <a:pt x="644604" y="332202"/>
                    <a:pt x="644985" y="313628"/>
                  </a:cubicBezTo>
                  <a:cubicBezTo>
                    <a:pt x="645175" y="304580"/>
                    <a:pt x="650795" y="299055"/>
                    <a:pt x="660320" y="299055"/>
                  </a:cubicBezTo>
                  <a:cubicBezTo>
                    <a:pt x="697277" y="298865"/>
                    <a:pt x="734139" y="298865"/>
                    <a:pt x="771096" y="299055"/>
                  </a:cubicBezTo>
                  <a:cubicBezTo>
                    <a:pt x="781002" y="299150"/>
                    <a:pt x="786241" y="304961"/>
                    <a:pt x="786431" y="315057"/>
                  </a:cubicBezTo>
                  <a:cubicBezTo>
                    <a:pt x="786622" y="332202"/>
                    <a:pt x="786526" y="349442"/>
                    <a:pt x="786431" y="366587"/>
                  </a:cubicBezTo>
                  <a:cubicBezTo>
                    <a:pt x="786336" y="378875"/>
                    <a:pt x="781383" y="383732"/>
                    <a:pt x="769000" y="383923"/>
                  </a:cubicBezTo>
                  <a:cubicBezTo>
                    <a:pt x="765762" y="384018"/>
                    <a:pt x="762619" y="383923"/>
                    <a:pt x="758809" y="383923"/>
                  </a:cubicBezTo>
                  <a:cubicBezTo>
                    <a:pt x="758809" y="407640"/>
                    <a:pt x="758809" y="430691"/>
                    <a:pt x="758809" y="453074"/>
                  </a:cubicBezTo>
                  <a:cubicBezTo>
                    <a:pt x="770620" y="455932"/>
                    <a:pt x="782621" y="457646"/>
                    <a:pt x="793765" y="461647"/>
                  </a:cubicBezTo>
                  <a:cubicBezTo>
                    <a:pt x="830818" y="475172"/>
                    <a:pt x="856440" y="511653"/>
                    <a:pt x="857297" y="550134"/>
                  </a:cubicBezTo>
                  <a:cubicBezTo>
                    <a:pt x="857583" y="562136"/>
                    <a:pt x="852344" y="567565"/>
                    <a:pt x="840247" y="567851"/>
                  </a:cubicBezTo>
                  <a:cubicBezTo>
                    <a:pt x="836818" y="567946"/>
                    <a:pt x="833389" y="567851"/>
                    <a:pt x="829198" y="567851"/>
                  </a:cubicBezTo>
                  <a:cubicBezTo>
                    <a:pt x="829198" y="580614"/>
                    <a:pt x="829198" y="592616"/>
                    <a:pt x="829198" y="604617"/>
                  </a:cubicBezTo>
                  <a:cubicBezTo>
                    <a:pt x="829198" y="619762"/>
                    <a:pt x="824436" y="624524"/>
                    <a:pt x="809196" y="624620"/>
                  </a:cubicBezTo>
                  <a:cubicBezTo>
                    <a:pt x="793670" y="624620"/>
                    <a:pt x="778049" y="624715"/>
                    <a:pt x="762523" y="624620"/>
                  </a:cubicBezTo>
                  <a:cubicBezTo>
                    <a:pt x="748807" y="624524"/>
                    <a:pt x="744235" y="619857"/>
                    <a:pt x="744140" y="606046"/>
                  </a:cubicBezTo>
                  <a:cubicBezTo>
                    <a:pt x="744140" y="593759"/>
                    <a:pt x="744140" y="581471"/>
                    <a:pt x="744140" y="568898"/>
                  </a:cubicBezTo>
                  <a:cubicBezTo>
                    <a:pt x="742426" y="568517"/>
                    <a:pt x="741187" y="567851"/>
                    <a:pt x="739949" y="567946"/>
                  </a:cubicBezTo>
                  <a:cubicBezTo>
                    <a:pt x="723471" y="568232"/>
                    <a:pt x="706993" y="568517"/>
                    <a:pt x="690514" y="569184"/>
                  </a:cubicBezTo>
                  <a:cubicBezTo>
                    <a:pt x="688038" y="569279"/>
                    <a:pt x="685085" y="570613"/>
                    <a:pt x="683371" y="572423"/>
                  </a:cubicBezTo>
                  <a:cubicBezTo>
                    <a:pt x="670512" y="585853"/>
                    <a:pt x="655081" y="593854"/>
                    <a:pt x="636508" y="595854"/>
                  </a:cubicBezTo>
                  <a:cubicBezTo>
                    <a:pt x="634222" y="596140"/>
                    <a:pt x="631650" y="597473"/>
                    <a:pt x="630031" y="599188"/>
                  </a:cubicBezTo>
                  <a:cubicBezTo>
                    <a:pt x="612219" y="617762"/>
                    <a:pt x="603170" y="639955"/>
                    <a:pt x="602503" y="666815"/>
                  </a:cubicBezTo>
                  <a:cubicBezTo>
                    <a:pt x="677941" y="666815"/>
                    <a:pt x="753189" y="666815"/>
                    <a:pt x="828817" y="666815"/>
                  </a:cubicBezTo>
                  <a:cubicBezTo>
                    <a:pt x="828817" y="676721"/>
                    <a:pt x="828817" y="685484"/>
                    <a:pt x="828817" y="695295"/>
                  </a:cubicBezTo>
                  <a:cubicBezTo>
                    <a:pt x="753570" y="695295"/>
                    <a:pt x="678322" y="695295"/>
                    <a:pt x="600408" y="695295"/>
                  </a:cubicBezTo>
                  <a:cubicBezTo>
                    <a:pt x="602884" y="700629"/>
                    <a:pt x="603646" y="704820"/>
                    <a:pt x="606218" y="707297"/>
                  </a:cubicBezTo>
                  <a:cubicBezTo>
                    <a:pt x="624411" y="725870"/>
                    <a:pt x="642794" y="744254"/>
                    <a:pt x="661368" y="762446"/>
                  </a:cubicBezTo>
                  <a:cubicBezTo>
                    <a:pt x="663844" y="764828"/>
                    <a:pt x="668226" y="766256"/>
                    <a:pt x="671750" y="766256"/>
                  </a:cubicBezTo>
                  <a:cubicBezTo>
                    <a:pt x="726995" y="766447"/>
                    <a:pt x="782240" y="766447"/>
                    <a:pt x="837580" y="766447"/>
                  </a:cubicBezTo>
                  <a:cubicBezTo>
                    <a:pt x="853106" y="766447"/>
                    <a:pt x="857392" y="770828"/>
                    <a:pt x="857392" y="786259"/>
                  </a:cubicBezTo>
                  <a:cubicBezTo>
                    <a:pt x="857392" y="801594"/>
                    <a:pt x="857392" y="816929"/>
                    <a:pt x="857392" y="832169"/>
                  </a:cubicBezTo>
                  <a:cubicBezTo>
                    <a:pt x="857392" y="846362"/>
                    <a:pt x="852344" y="851315"/>
                    <a:pt x="837961" y="851315"/>
                  </a:cubicBezTo>
                  <a:cubicBezTo>
                    <a:pt x="779478" y="851315"/>
                    <a:pt x="720899" y="851315"/>
                    <a:pt x="662416" y="851315"/>
                  </a:cubicBezTo>
                  <a:cubicBezTo>
                    <a:pt x="620601" y="851315"/>
                    <a:pt x="578786" y="851315"/>
                    <a:pt x="537067" y="851315"/>
                  </a:cubicBezTo>
                  <a:cubicBezTo>
                    <a:pt x="522303" y="851315"/>
                    <a:pt x="517445" y="846362"/>
                    <a:pt x="517445" y="831693"/>
                  </a:cubicBezTo>
                  <a:cubicBezTo>
                    <a:pt x="517445" y="824359"/>
                    <a:pt x="517445" y="816929"/>
                    <a:pt x="517445" y="808738"/>
                  </a:cubicBezTo>
                  <a:cubicBezTo>
                    <a:pt x="513445" y="808738"/>
                    <a:pt x="510301" y="808738"/>
                    <a:pt x="507158" y="808738"/>
                  </a:cubicBezTo>
                  <a:cubicBezTo>
                    <a:pt x="348281" y="808738"/>
                    <a:pt x="189499" y="808738"/>
                    <a:pt x="30622" y="808738"/>
                  </a:cubicBezTo>
                  <a:cubicBezTo>
                    <a:pt x="27574" y="808738"/>
                    <a:pt x="24526" y="808833"/>
                    <a:pt x="21574" y="808547"/>
                  </a:cubicBezTo>
                  <a:cubicBezTo>
                    <a:pt x="13096" y="807785"/>
                    <a:pt x="7667" y="802642"/>
                    <a:pt x="7667" y="794069"/>
                  </a:cubicBezTo>
                  <a:cubicBezTo>
                    <a:pt x="7572" y="749016"/>
                    <a:pt x="6238" y="703963"/>
                    <a:pt x="8239" y="659005"/>
                  </a:cubicBezTo>
                  <a:cubicBezTo>
                    <a:pt x="10429" y="607570"/>
                    <a:pt x="55006" y="568327"/>
                    <a:pt x="108918" y="567946"/>
                  </a:cubicBezTo>
                  <a:cubicBezTo>
                    <a:pt x="142827" y="567660"/>
                    <a:pt x="176736" y="567851"/>
                    <a:pt x="210645" y="567851"/>
                  </a:cubicBezTo>
                  <a:cubicBezTo>
                    <a:pt x="213407" y="567851"/>
                    <a:pt x="216169" y="567851"/>
                    <a:pt x="219694" y="567851"/>
                  </a:cubicBezTo>
                  <a:cubicBezTo>
                    <a:pt x="219789" y="565279"/>
                    <a:pt x="220075" y="563088"/>
                    <a:pt x="220075" y="560802"/>
                  </a:cubicBezTo>
                  <a:cubicBezTo>
                    <a:pt x="220075" y="538990"/>
                    <a:pt x="219979" y="517178"/>
                    <a:pt x="220170" y="495365"/>
                  </a:cubicBezTo>
                  <a:cubicBezTo>
                    <a:pt x="220265" y="490412"/>
                    <a:pt x="218932" y="487269"/>
                    <a:pt x="214550" y="484602"/>
                  </a:cubicBezTo>
                  <a:cubicBezTo>
                    <a:pt x="185308" y="466409"/>
                    <a:pt x="163972" y="441359"/>
                    <a:pt x="149875" y="410021"/>
                  </a:cubicBezTo>
                  <a:cubicBezTo>
                    <a:pt x="141303" y="391067"/>
                    <a:pt x="136540" y="371064"/>
                    <a:pt x="135588" y="350204"/>
                  </a:cubicBezTo>
                  <a:cubicBezTo>
                    <a:pt x="135493" y="347728"/>
                    <a:pt x="135302" y="345156"/>
                    <a:pt x="135112" y="341918"/>
                  </a:cubicBezTo>
                  <a:cubicBezTo>
                    <a:pt x="116157" y="341918"/>
                    <a:pt x="99583" y="336869"/>
                    <a:pt x="88058" y="321058"/>
                  </a:cubicBezTo>
                  <a:cubicBezTo>
                    <a:pt x="81486" y="312009"/>
                    <a:pt x="78247" y="301722"/>
                    <a:pt x="78628" y="290387"/>
                  </a:cubicBezTo>
                  <a:cubicBezTo>
                    <a:pt x="79581" y="263241"/>
                    <a:pt x="96250" y="247906"/>
                    <a:pt x="132635" y="241429"/>
                  </a:cubicBezTo>
                  <a:cubicBezTo>
                    <a:pt x="130540" y="226665"/>
                    <a:pt x="128349" y="211901"/>
                    <a:pt x="126539" y="197042"/>
                  </a:cubicBezTo>
                  <a:cubicBezTo>
                    <a:pt x="124348" y="179135"/>
                    <a:pt x="119681" y="161609"/>
                    <a:pt x="121777" y="143226"/>
                  </a:cubicBezTo>
                  <a:cubicBezTo>
                    <a:pt x="127587" y="92267"/>
                    <a:pt x="171973" y="49024"/>
                    <a:pt x="223123" y="44928"/>
                  </a:cubicBezTo>
                  <a:cubicBezTo>
                    <a:pt x="228076" y="44547"/>
                    <a:pt x="233219" y="43214"/>
                    <a:pt x="237791" y="41404"/>
                  </a:cubicBezTo>
                  <a:cubicBezTo>
                    <a:pt x="259222" y="32641"/>
                    <a:pt x="280273" y="22640"/>
                    <a:pt x="301990" y="14734"/>
                  </a:cubicBezTo>
                  <a:cubicBezTo>
                    <a:pt x="375713" y="-12031"/>
                    <a:pt x="455723" y="34736"/>
                    <a:pt x="468391" y="111889"/>
                  </a:cubicBezTo>
                  <a:cubicBezTo>
                    <a:pt x="470487" y="124367"/>
                    <a:pt x="469915" y="137321"/>
                    <a:pt x="470487" y="150084"/>
                  </a:cubicBezTo>
                  <a:cubicBezTo>
                    <a:pt x="471725" y="179516"/>
                    <a:pt x="472963" y="208949"/>
                    <a:pt x="474202" y="238381"/>
                  </a:cubicBezTo>
                  <a:cubicBezTo>
                    <a:pt x="474011" y="239524"/>
                    <a:pt x="474297" y="240572"/>
                    <a:pt x="474487" y="242286"/>
                  </a:cubicBezTo>
                  <a:close/>
                  <a:moveTo>
                    <a:pt x="280844" y="694724"/>
                  </a:moveTo>
                  <a:cubicBezTo>
                    <a:pt x="267033" y="699391"/>
                    <a:pt x="253984" y="703963"/>
                    <a:pt x="240744" y="708154"/>
                  </a:cubicBezTo>
                  <a:cubicBezTo>
                    <a:pt x="229409" y="711773"/>
                    <a:pt x="222551" y="707773"/>
                    <a:pt x="219503" y="696057"/>
                  </a:cubicBezTo>
                  <a:cubicBezTo>
                    <a:pt x="216360" y="684151"/>
                    <a:pt x="213217" y="672340"/>
                    <a:pt x="210645" y="660338"/>
                  </a:cubicBezTo>
                  <a:cubicBezTo>
                    <a:pt x="209407" y="654814"/>
                    <a:pt x="207216" y="652814"/>
                    <a:pt x="201406" y="653004"/>
                  </a:cubicBezTo>
                  <a:cubicBezTo>
                    <a:pt x="184737" y="653480"/>
                    <a:pt x="167973" y="653290"/>
                    <a:pt x="151304" y="653099"/>
                  </a:cubicBezTo>
                  <a:cubicBezTo>
                    <a:pt x="140160" y="652909"/>
                    <a:pt x="135302" y="647861"/>
                    <a:pt x="135112" y="636716"/>
                  </a:cubicBezTo>
                  <a:cubicBezTo>
                    <a:pt x="135016" y="630906"/>
                    <a:pt x="135207" y="625096"/>
                    <a:pt x="135016" y="619286"/>
                  </a:cubicBezTo>
                  <a:cubicBezTo>
                    <a:pt x="134826" y="611951"/>
                    <a:pt x="137112" y="601760"/>
                    <a:pt x="133207" y="598045"/>
                  </a:cubicBezTo>
                  <a:cubicBezTo>
                    <a:pt x="129206" y="594235"/>
                    <a:pt x="119205" y="596616"/>
                    <a:pt x="111775" y="596521"/>
                  </a:cubicBezTo>
                  <a:cubicBezTo>
                    <a:pt x="99393" y="596426"/>
                    <a:pt x="87201" y="597950"/>
                    <a:pt x="75961" y="603760"/>
                  </a:cubicBezTo>
                  <a:cubicBezTo>
                    <a:pt x="48625" y="617762"/>
                    <a:pt x="35861" y="640717"/>
                    <a:pt x="35575" y="670816"/>
                  </a:cubicBezTo>
                  <a:cubicBezTo>
                    <a:pt x="35194" y="705106"/>
                    <a:pt x="35480" y="739491"/>
                    <a:pt x="35480" y="773876"/>
                  </a:cubicBezTo>
                  <a:cubicBezTo>
                    <a:pt x="35480" y="775877"/>
                    <a:pt x="35766" y="777877"/>
                    <a:pt x="35956" y="779877"/>
                  </a:cubicBezTo>
                  <a:cubicBezTo>
                    <a:pt x="121015" y="779877"/>
                    <a:pt x="205597" y="779877"/>
                    <a:pt x="290274" y="779877"/>
                  </a:cubicBezTo>
                  <a:cubicBezTo>
                    <a:pt x="290464" y="778067"/>
                    <a:pt x="290655" y="776924"/>
                    <a:pt x="290655" y="775781"/>
                  </a:cubicBezTo>
                  <a:cubicBezTo>
                    <a:pt x="290655" y="738443"/>
                    <a:pt x="290750" y="701105"/>
                    <a:pt x="290464" y="663672"/>
                  </a:cubicBezTo>
                  <a:cubicBezTo>
                    <a:pt x="290464" y="660910"/>
                    <a:pt x="288655" y="657481"/>
                    <a:pt x="286654" y="655385"/>
                  </a:cubicBezTo>
                  <a:cubicBezTo>
                    <a:pt x="273034" y="641384"/>
                    <a:pt x="258175" y="628525"/>
                    <a:pt x="245697" y="613666"/>
                  </a:cubicBezTo>
                  <a:cubicBezTo>
                    <a:pt x="233981" y="599759"/>
                    <a:pt x="220741" y="594330"/>
                    <a:pt x="202834" y="596235"/>
                  </a:cubicBezTo>
                  <a:cubicBezTo>
                    <a:pt x="190071" y="597664"/>
                    <a:pt x="177022" y="596521"/>
                    <a:pt x="163591" y="596521"/>
                  </a:cubicBezTo>
                  <a:cubicBezTo>
                    <a:pt x="163591" y="606236"/>
                    <a:pt x="163591" y="615095"/>
                    <a:pt x="163591" y="624524"/>
                  </a:cubicBezTo>
                  <a:cubicBezTo>
                    <a:pt x="166258" y="624620"/>
                    <a:pt x="168449" y="624905"/>
                    <a:pt x="170735" y="624905"/>
                  </a:cubicBezTo>
                  <a:cubicBezTo>
                    <a:pt x="185118" y="624905"/>
                    <a:pt x="199501" y="624905"/>
                    <a:pt x="213883" y="624905"/>
                  </a:cubicBezTo>
                  <a:cubicBezTo>
                    <a:pt x="227980" y="624905"/>
                    <a:pt x="231314" y="627572"/>
                    <a:pt x="234648" y="641098"/>
                  </a:cubicBezTo>
                  <a:cubicBezTo>
                    <a:pt x="237601" y="652909"/>
                    <a:pt x="240649" y="664720"/>
                    <a:pt x="243887" y="677102"/>
                  </a:cubicBezTo>
                  <a:cubicBezTo>
                    <a:pt x="253507" y="674054"/>
                    <a:pt x="262366" y="671197"/>
                    <a:pt x="271891" y="668244"/>
                  </a:cubicBezTo>
                  <a:cubicBezTo>
                    <a:pt x="274939" y="677007"/>
                    <a:pt x="277701" y="685294"/>
                    <a:pt x="280844" y="694724"/>
                  </a:cubicBezTo>
                  <a:close/>
                  <a:moveTo>
                    <a:pt x="517159" y="779877"/>
                  </a:moveTo>
                  <a:cubicBezTo>
                    <a:pt x="517159" y="773210"/>
                    <a:pt x="517064" y="767209"/>
                    <a:pt x="517159" y="761208"/>
                  </a:cubicBezTo>
                  <a:cubicBezTo>
                    <a:pt x="517636" y="708535"/>
                    <a:pt x="518112" y="655862"/>
                    <a:pt x="518874" y="603284"/>
                  </a:cubicBezTo>
                  <a:cubicBezTo>
                    <a:pt x="518969" y="598616"/>
                    <a:pt x="516874" y="597473"/>
                    <a:pt x="513254" y="597378"/>
                  </a:cubicBezTo>
                  <a:cubicBezTo>
                    <a:pt x="502396" y="596902"/>
                    <a:pt x="491442" y="596807"/>
                    <a:pt x="480583" y="596330"/>
                  </a:cubicBezTo>
                  <a:cubicBezTo>
                    <a:pt x="475916" y="596140"/>
                    <a:pt x="474583" y="598045"/>
                    <a:pt x="474678" y="602426"/>
                  </a:cubicBezTo>
                  <a:cubicBezTo>
                    <a:pt x="474868" y="613094"/>
                    <a:pt x="474773" y="623762"/>
                    <a:pt x="474773" y="634430"/>
                  </a:cubicBezTo>
                  <a:cubicBezTo>
                    <a:pt x="474678" y="647956"/>
                    <a:pt x="469725" y="652909"/>
                    <a:pt x="456295" y="653004"/>
                  </a:cubicBezTo>
                  <a:cubicBezTo>
                    <a:pt x="440483" y="653099"/>
                    <a:pt x="424672" y="653290"/>
                    <a:pt x="408955" y="652909"/>
                  </a:cubicBezTo>
                  <a:cubicBezTo>
                    <a:pt x="402764" y="652718"/>
                    <a:pt x="400002" y="654338"/>
                    <a:pt x="398668" y="660815"/>
                  </a:cubicBezTo>
                  <a:cubicBezTo>
                    <a:pt x="396287" y="673102"/>
                    <a:pt x="392953" y="685199"/>
                    <a:pt x="389620" y="697295"/>
                  </a:cubicBezTo>
                  <a:cubicBezTo>
                    <a:pt x="386857" y="707487"/>
                    <a:pt x="380190" y="711297"/>
                    <a:pt x="370189" y="708630"/>
                  </a:cubicBezTo>
                  <a:cubicBezTo>
                    <a:pt x="364855" y="707201"/>
                    <a:pt x="359616" y="705296"/>
                    <a:pt x="354282" y="703582"/>
                  </a:cubicBezTo>
                  <a:cubicBezTo>
                    <a:pt x="345805" y="700724"/>
                    <a:pt x="337423" y="697772"/>
                    <a:pt x="328564" y="694819"/>
                  </a:cubicBezTo>
                  <a:cubicBezTo>
                    <a:pt x="331803" y="685484"/>
                    <a:pt x="334660" y="677007"/>
                    <a:pt x="337708" y="668339"/>
                  </a:cubicBezTo>
                  <a:cubicBezTo>
                    <a:pt x="347233" y="671387"/>
                    <a:pt x="355996" y="674245"/>
                    <a:pt x="364759" y="677102"/>
                  </a:cubicBezTo>
                  <a:cubicBezTo>
                    <a:pt x="365331" y="676150"/>
                    <a:pt x="365807" y="675578"/>
                    <a:pt x="365998" y="675007"/>
                  </a:cubicBezTo>
                  <a:cubicBezTo>
                    <a:pt x="368855" y="663767"/>
                    <a:pt x="371617" y="652528"/>
                    <a:pt x="374570" y="641288"/>
                  </a:cubicBezTo>
                  <a:cubicBezTo>
                    <a:pt x="378094" y="627668"/>
                    <a:pt x="381523" y="625001"/>
                    <a:pt x="395430" y="625001"/>
                  </a:cubicBezTo>
                  <a:cubicBezTo>
                    <a:pt x="410289" y="625001"/>
                    <a:pt x="425148" y="624810"/>
                    <a:pt x="440007" y="625096"/>
                  </a:cubicBezTo>
                  <a:cubicBezTo>
                    <a:pt x="444674" y="625191"/>
                    <a:pt x="446865" y="623953"/>
                    <a:pt x="446484" y="618905"/>
                  </a:cubicBezTo>
                  <a:cubicBezTo>
                    <a:pt x="446103" y="613571"/>
                    <a:pt x="446103" y="608237"/>
                    <a:pt x="446484" y="602903"/>
                  </a:cubicBezTo>
                  <a:cubicBezTo>
                    <a:pt x="446770" y="597950"/>
                    <a:pt x="444769" y="596521"/>
                    <a:pt x="440007" y="596616"/>
                  </a:cubicBezTo>
                  <a:cubicBezTo>
                    <a:pt x="422576" y="596807"/>
                    <a:pt x="405145" y="596426"/>
                    <a:pt x="387810" y="596902"/>
                  </a:cubicBezTo>
                  <a:cubicBezTo>
                    <a:pt x="384095" y="596997"/>
                    <a:pt x="379714" y="598902"/>
                    <a:pt x="377047" y="601474"/>
                  </a:cubicBezTo>
                  <a:cubicBezTo>
                    <a:pt x="358759" y="619190"/>
                    <a:pt x="340661" y="637288"/>
                    <a:pt x="322849" y="655576"/>
                  </a:cubicBezTo>
                  <a:cubicBezTo>
                    <a:pt x="320754" y="657767"/>
                    <a:pt x="319325" y="661577"/>
                    <a:pt x="319230" y="664625"/>
                  </a:cubicBezTo>
                  <a:cubicBezTo>
                    <a:pt x="318944" y="701010"/>
                    <a:pt x="319039" y="737491"/>
                    <a:pt x="319135" y="773876"/>
                  </a:cubicBezTo>
                  <a:cubicBezTo>
                    <a:pt x="319135" y="775877"/>
                    <a:pt x="319420" y="777877"/>
                    <a:pt x="319516" y="780258"/>
                  </a:cubicBezTo>
                  <a:cubicBezTo>
                    <a:pt x="385238" y="779877"/>
                    <a:pt x="450675" y="779877"/>
                    <a:pt x="517159" y="779877"/>
                  </a:cubicBezTo>
                  <a:close/>
                  <a:moveTo>
                    <a:pt x="441912" y="241905"/>
                  </a:moveTo>
                  <a:cubicBezTo>
                    <a:pt x="435054" y="215616"/>
                    <a:pt x="428291" y="189899"/>
                    <a:pt x="421528" y="164181"/>
                  </a:cubicBezTo>
                  <a:cubicBezTo>
                    <a:pt x="418861" y="153894"/>
                    <a:pt x="412956" y="145703"/>
                    <a:pt x="404574" y="139416"/>
                  </a:cubicBezTo>
                  <a:cubicBezTo>
                    <a:pt x="387048" y="126272"/>
                    <a:pt x="367807" y="126272"/>
                    <a:pt x="346662" y="138464"/>
                  </a:cubicBezTo>
                  <a:cubicBezTo>
                    <a:pt x="339328" y="142750"/>
                    <a:pt x="331612" y="146941"/>
                    <a:pt x="323516" y="149417"/>
                  </a:cubicBezTo>
                  <a:cubicBezTo>
                    <a:pt x="300085" y="156656"/>
                    <a:pt x="278368" y="151513"/>
                    <a:pt x="257794" y="138654"/>
                  </a:cubicBezTo>
                  <a:cubicBezTo>
                    <a:pt x="226742" y="119318"/>
                    <a:pt x="190071" y="134082"/>
                    <a:pt x="181975" y="169134"/>
                  </a:cubicBezTo>
                  <a:cubicBezTo>
                    <a:pt x="178831" y="182660"/>
                    <a:pt x="176069" y="196280"/>
                    <a:pt x="173212" y="209901"/>
                  </a:cubicBezTo>
                  <a:cubicBezTo>
                    <a:pt x="171021" y="220474"/>
                    <a:pt x="168830" y="231047"/>
                    <a:pt x="166544" y="241905"/>
                  </a:cubicBezTo>
                  <a:cubicBezTo>
                    <a:pt x="258746" y="241905"/>
                    <a:pt x="350091" y="241905"/>
                    <a:pt x="441912" y="241905"/>
                  </a:cubicBezTo>
                  <a:close/>
                  <a:moveTo>
                    <a:pt x="166735" y="369921"/>
                  </a:moveTo>
                  <a:cubicBezTo>
                    <a:pt x="174640" y="424309"/>
                    <a:pt x="228552" y="482697"/>
                    <a:pt x="304180" y="482983"/>
                  </a:cubicBezTo>
                  <a:cubicBezTo>
                    <a:pt x="382190" y="483269"/>
                    <a:pt x="435625" y="422309"/>
                    <a:pt x="442769" y="368588"/>
                  </a:cubicBezTo>
                  <a:cubicBezTo>
                    <a:pt x="438388" y="369064"/>
                    <a:pt x="434006" y="369921"/>
                    <a:pt x="429720" y="369921"/>
                  </a:cubicBezTo>
                  <a:cubicBezTo>
                    <a:pt x="406955" y="370016"/>
                    <a:pt x="384190" y="370683"/>
                    <a:pt x="361521" y="369635"/>
                  </a:cubicBezTo>
                  <a:cubicBezTo>
                    <a:pt x="351329" y="369159"/>
                    <a:pt x="340566" y="366873"/>
                    <a:pt x="331422" y="362587"/>
                  </a:cubicBezTo>
                  <a:cubicBezTo>
                    <a:pt x="321421" y="357824"/>
                    <a:pt x="313039" y="349823"/>
                    <a:pt x="303133" y="342680"/>
                  </a:cubicBezTo>
                  <a:cubicBezTo>
                    <a:pt x="303228" y="342489"/>
                    <a:pt x="302752" y="343537"/>
                    <a:pt x="301990" y="344489"/>
                  </a:cubicBezTo>
                  <a:cubicBezTo>
                    <a:pt x="290464" y="358110"/>
                    <a:pt x="275891" y="367064"/>
                    <a:pt x="258079" y="368873"/>
                  </a:cubicBezTo>
                  <a:cubicBezTo>
                    <a:pt x="244268" y="370302"/>
                    <a:pt x="230266" y="369826"/>
                    <a:pt x="216360" y="370016"/>
                  </a:cubicBezTo>
                  <a:cubicBezTo>
                    <a:pt x="199882" y="370016"/>
                    <a:pt x="183213" y="369921"/>
                    <a:pt x="166735" y="369921"/>
                  </a:cubicBezTo>
                  <a:close/>
                  <a:moveTo>
                    <a:pt x="152733" y="170658"/>
                  </a:moveTo>
                  <a:cubicBezTo>
                    <a:pt x="153781" y="166181"/>
                    <a:pt x="154638" y="161609"/>
                    <a:pt x="155876" y="157228"/>
                  </a:cubicBezTo>
                  <a:cubicBezTo>
                    <a:pt x="170640" y="107317"/>
                    <a:pt x="226361" y="86362"/>
                    <a:pt x="271414" y="113603"/>
                  </a:cubicBezTo>
                  <a:cubicBezTo>
                    <a:pt x="277891" y="117509"/>
                    <a:pt x="284940" y="120938"/>
                    <a:pt x="292179" y="122938"/>
                  </a:cubicBezTo>
                  <a:cubicBezTo>
                    <a:pt x="307419" y="127129"/>
                    <a:pt x="320563" y="121414"/>
                    <a:pt x="333613" y="113603"/>
                  </a:cubicBezTo>
                  <a:cubicBezTo>
                    <a:pt x="359330" y="98078"/>
                    <a:pt x="386286" y="95792"/>
                    <a:pt x="412670" y="111413"/>
                  </a:cubicBezTo>
                  <a:cubicBezTo>
                    <a:pt x="422957" y="117509"/>
                    <a:pt x="431530" y="126462"/>
                    <a:pt x="441055" y="134177"/>
                  </a:cubicBezTo>
                  <a:cubicBezTo>
                    <a:pt x="440769" y="128081"/>
                    <a:pt x="441150" y="121128"/>
                    <a:pt x="439912" y="114461"/>
                  </a:cubicBezTo>
                  <a:cubicBezTo>
                    <a:pt x="428196" y="55120"/>
                    <a:pt x="367617" y="20735"/>
                    <a:pt x="310467" y="41594"/>
                  </a:cubicBezTo>
                  <a:cubicBezTo>
                    <a:pt x="288083" y="49786"/>
                    <a:pt x="266461" y="60073"/>
                    <a:pt x="244363" y="69217"/>
                  </a:cubicBezTo>
                  <a:cubicBezTo>
                    <a:pt x="240172" y="70931"/>
                    <a:pt x="235505" y="72551"/>
                    <a:pt x="231028" y="72741"/>
                  </a:cubicBezTo>
                  <a:cubicBezTo>
                    <a:pt x="193500" y="73884"/>
                    <a:pt x="160353" y="100745"/>
                    <a:pt x="151304" y="137987"/>
                  </a:cubicBezTo>
                  <a:cubicBezTo>
                    <a:pt x="148637" y="149036"/>
                    <a:pt x="148351" y="159800"/>
                    <a:pt x="152733" y="170658"/>
                  </a:cubicBezTo>
                  <a:close/>
                  <a:moveTo>
                    <a:pt x="248078" y="501652"/>
                  </a:moveTo>
                  <a:cubicBezTo>
                    <a:pt x="248078" y="526703"/>
                    <a:pt x="247983" y="550325"/>
                    <a:pt x="248269" y="573947"/>
                  </a:cubicBezTo>
                  <a:cubicBezTo>
                    <a:pt x="248269" y="576042"/>
                    <a:pt x="250269" y="578519"/>
                    <a:pt x="251888" y="580233"/>
                  </a:cubicBezTo>
                  <a:cubicBezTo>
                    <a:pt x="268081" y="596521"/>
                    <a:pt x="284273" y="612713"/>
                    <a:pt x="300561" y="629001"/>
                  </a:cubicBezTo>
                  <a:cubicBezTo>
                    <a:pt x="301799" y="630239"/>
                    <a:pt x="303323" y="631287"/>
                    <a:pt x="305228" y="632906"/>
                  </a:cubicBezTo>
                  <a:cubicBezTo>
                    <a:pt x="323421" y="614523"/>
                    <a:pt x="341518" y="596521"/>
                    <a:pt x="359235" y="578233"/>
                  </a:cubicBezTo>
                  <a:cubicBezTo>
                    <a:pt x="360854" y="576614"/>
                    <a:pt x="361140" y="573185"/>
                    <a:pt x="361140" y="570613"/>
                  </a:cubicBezTo>
                  <a:cubicBezTo>
                    <a:pt x="361330" y="551372"/>
                    <a:pt x="361235" y="532132"/>
                    <a:pt x="361235" y="512891"/>
                  </a:cubicBezTo>
                  <a:cubicBezTo>
                    <a:pt x="361235" y="509558"/>
                    <a:pt x="361235" y="506129"/>
                    <a:pt x="361235" y="501747"/>
                  </a:cubicBezTo>
                  <a:cubicBezTo>
                    <a:pt x="323135" y="514320"/>
                    <a:pt x="286083" y="514320"/>
                    <a:pt x="248078" y="501652"/>
                  </a:cubicBezTo>
                  <a:close/>
                  <a:moveTo>
                    <a:pt x="828532" y="795117"/>
                  </a:moveTo>
                  <a:cubicBezTo>
                    <a:pt x="734044" y="795117"/>
                    <a:pt x="640032" y="795117"/>
                    <a:pt x="545925" y="795117"/>
                  </a:cubicBezTo>
                  <a:cubicBezTo>
                    <a:pt x="545925" y="804547"/>
                    <a:pt x="545925" y="813405"/>
                    <a:pt x="545925" y="822454"/>
                  </a:cubicBezTo>
                  <a:cubicBezTo>
                    <a:pt x="640318" y="822454"/>
                    <a:pt x="734234" y="822454"/>
                    <a:pt x="828532" y="822454"/>
                  </a:cubicBezTo>
                  <a:cubicBezTo>
                    <a:pt x="828532" y="813310"/>
                    <a:pt x="828532" y="804642"/>
                    <a:pt x="828532" y="795117"/>
                  </a:cubicBezTo>
                  <a:close/>
                  <a:moveTo>
                    <a:pt x="600694" y="589282"/>
                  </a:moveTo>
                  <a:cubicBezTo>
                    <a:pt x="584406" y="581281"/>
                    <a:pt x="573262" y="569565"/>
                    <a:pt x="565546" y="553373"/>
                  </a:cubicBezTo>
                  <a:cubicBezTo>
                    <a:pt x="564022" y="556040"/>
                    <a:pt x="562879" y="557754"/>
                    <a:pt x="561927" y="559469"/>
                  </a:cubicBezTo>
                  <a:cubicBezTo>
                    <a:pt x="550402" y="580519"/>
                    <a:pt x="545639" y="603188"/>
                    <a:pt x="545449" y="626906"/>
                  </a:cubicBezTo>
                  <a:cubicBezTo>
                    <a:pt x="545163" y="671197"/>
                    <a:pt x="545449" y="715488"/>
                    <a:pt x="545258" y="759684"/>
                  </a:cubicBezTo>
                  <a:cubicBezTo>
                    <a:pt x="545258" y="764923"/>
                    <a:pt x="546877" y="766352"/>
                    <a:pt x="552021" y="766256"/>
                  </a:cubicBezTo>
                  <a:cubicBezTo>
                    <a:pt x="573833" y="765971"/>
                    <a:pt x="595645" y="766161"/>
                    <a:pt x="617458" y="766161"/>
                  </a:cubicBezTo>
                  <a:cubicBezTo>
                    <a:pt x="619172" y="766161"/>
                    <a:pt x="620887" y="765875"/>
                    <a:pt x="624792" y="765494"/>
                  </a:cubicBezTo>
                  <a:cubicBezTo>
                    <a:pt x="612790" y="753779"/>
                    <a:pt x="601932" y="743492"/>
                    <a:pt x="591454" y="732824"/>
                  </a:cubicBezTo>
                  <a:cubicBezTo>
                    <a:pt x="571452" y="712535"/>
                    <a:pt x="573738" y="719584"/>
                    <a:pt x="573928" y="690723"/>
                  </a:cubicBezTo>
                  <a:cubicBezTo>
                    <a:pt x="574024" y="675483"/>
                    <a:pt x="574309" y="660053"/>
                    <a:pt x="576214" y="645003"/>
                  </a:cubicBezTo>
                  <a:cubicBezTo>
                    <a:pt x="578786" y="624810"/>
                    <a:pt x="587740" y="606713"/>
                    <a:pt x="600694" y="589282"/>
                  </a:cubicBezTo>
                  <a:close/>
                  <a:moveTo>
                    <a:pt x="319039" y="271242"/>
                  </a:moveTo>
                  <a:cubicBezTo>
                    <a:pt x="319039" y="280100"/>
                    <a:pt x="318944" y="288673"/>
                    <a:pt x="319039" y="297150"/>
                  </a:cubicBezTo>
                  <a:cubicBezTo>
                    <a:pt x="319420" y="323534"/>
                    <a:pt x="336661" y="341251"/>
                    <a:pt x="363045" y="341727"/>
                  </a:cubicBezTo>
                  <a:cubicBezTo>
                    <a:pt x="385048" y="342108"/>
                    <a:pt x="407050" y="341918"/>
                    <a:pt x="429148" y="341727"/>
                  </a:cubicBezTo>
                  <a:cubicBezTo>
                    <a:pt x="440959" y="341632"/>
                    <a:pt x="446293" y="336107"/>
                    <a:pt x="446389" y="324011"/>
                  </a:cubicBezTo>
                  <a:cubicBezTo>
                    <a:pt x="446484" y="308294"/>
                    <a:pt x="446389" y="292483"/>
                    <a:pt x="446389" y="276767"/>
                  </a:cubicBezTo>
                  <a:cubicBezTo>
                    <a:pt x="446389" y="274957"/>
                    <a:pt x="446008" y="273242"/>
                    <a:pt x="445817" y="271242"/>
                  </a:cubicBezTo>
                  <a:cubicBezTo>
                    <a:pt x="403431" y="271242"/>
                    <a:pt x="361616" y="271242"/>
                    <a:pt x="319039" y="271242"/>
                  </a:cubicBezTo>
                  <a:close/>
                  <a:moveTo>
                    <a:pt x="163210" y="271052"/>
                  </a:moveTo>
                  <a:cubicBezTo>
                    <a:pt x="163210" y="289244"/>
                    <a:pt x="163115" y="306866"/>
                    <a:pt x="163210" y="324392"/>
                  </a:cubicBezTo>
                  <a:cubicBezTo>
                    <a:pt x="163306" y="336012"/>
                    <a:pt x="168544" y="341537"/>
                    <a:pt x="180070" y="341632"/>
                  </a:cubicBezTo>
                  <a:cubicBezTo>
                    <a:pt x="202358" y="341822"/>
                    <a:pt x="224551" y="342013"/>
                    <a:pt x="246840" y="341537"/>
                  </a:cubicBezTo>
                  <a:cubicBezTo>
                    <a:pt x="264747" y="341251"/>
                    <a:pt x="278558" y="333345"/>
                    <a:pt x="286369" y="316772"/>
                  </a:cubicBezTo>
                  <a:cubicBezTo>
                    <a:pt x="293322" y="302103"/>
                    <a:pt x="289893" y="286482"/>
                    <a:pt x="290560" y="270956"/>
                  </a:cubicBezTo>
                  <a:cubicBezTo>
                    <a:pt x="247602" y="271052"/>
                    <a:pt x="205978" y="271052"/>
                    <a:pt x="163210" y="271052"/>
                  </a:cubicBezTo>
                  <a:close/>
                  <a:moveTo>
                    <a:pt x="826341" y="539371"/>
                  </a:moveTo>
                  <a:cubicBezTo>
                    <a:pt x="823674" y="513177"/>
                    <a:pt x="796432" y="486317"/>
                    <a:pt x="768429" y="484507"/>
                  </a:cubicBezTo>
                  <a:cubicBezTo>
                    <a:pt x="742140" y="482792"/>
                    <a:pt x="715660" y="483554"/>
                    <a:pt x="689181" y="483364"/>
                  </a:cubicBezTo>
                  <a:cubicBezTo>
                    <a:pt x="688895" y="483364"/>
                    <a:pt x="688609" y="483935"/>
                    <a:pt x="687847" y="484697"/>
                  </a:cubicBezTo>
                  <a:cubicBezTo>
                    <a:pt x="699087" y="500985"/>
                    <a:pt x="703468" y="519178"/>
                    <a:pt x="700039" y="539466"/>
                  </a:cubicBezTo>
                  <a:cubicBezTo>
                    <a:pt x="742616" y="539371"/>
                    <a:pt x="784431" y="539371"/>
                    <a:pt x="826341" y="539371"/>
                  </a:cubicBezTo>
                  <a:close/>
                  <a:moveTo>
                    <a:pt x="630507" y="567851"/>
                  </a:moveTo>
                  <a:cubicBezTo>
                    <a:pt x="653938" y="567851"/>
                    <a:pt x="673179" y="548705"/>
                    <a:pt x="672988" y="525464"/>
                  </a:cubicBezTo>
                  <a:cubicBezTo>
                    <a:pt x="672893" y="502604"/>
                    <a:pt x="653843" y="483459"/>
                    <a:pt x="630888" y="483078"/>
                  </a:cubicBezTo>
                  <a:cubicBezTo>
                    <a:pt x="607837" y="482697"/>
                    <a:pt x="588216" y="502128"/>
                    <a:pt x="588216" y="525369"/>
                  </a:cubicBezTo>
                  <a:cubicBezTo>
                    <a:pt x="588121" y="548896"/>
                    <a:pt x="606980" y="567851"/>
                    <a:pt x="630507" y="567851"/>
                  </a:cubicBezTo>
                  <a:close/>
                  <a:moveTo>
                    <a:pt x="673274" y="355157"/>
                  </a:moveTo>
                  <a:cubicBezTo>
                    <a:pt x="701849" y="355157"/>
                    <a:pt x="729472" y="355157"/>
                    <a:pt x="757475" y="355157"/>
                  </a:cubicBezTo>
                  <a:cubicBezTo>
                    <a:pt x="757475" y="345823"/>
                    <a:pt x="757475" y="336869"/>
                    <a:pt x="757475" y="327821"/>
                  </a:cubicBezTo>
                  <a:cubicBezTo>
                    <a:pt x="729186" y="327821"/>
                    <a:pt x="701278" y="327821"/>
                    <a:pt x="673274" y="327821"/>
                  </a:cubicBezTo>
                  <a:cubicBezTo>
                    <a:pt x="673274" y="337155"/>
                    <a:pt x="673274" y="345918"/>
                    <a:pt x="673274" y="355157"/>
                  </a:cubicBezTo>
                  <a:close/>
                  <a:moveTo>
                    <a:pt x="701659" y="454408"/>
                  </a:moveTo>
                  <a:cubicBezTo>
                    <a:pt x="710898" y="454408"/>
                    <a:pt x="719851" y="454408"/>
                    <a:pt x="728805" y="454408"/>
                  </a:cubicBezTo>
                  <a:cubicBezTo>
                    <a:pt x="728805" y="430786"/>
                    <a:pt x="728805" y="407640"/>
                    <a:pt x="728805" y="384494"/>
                  </a:cubicBezTo>
                  <a:cubicBezTo>
                    <a:pt x="719375" y="384494"/>
                    <a:pt x="710707" y="384494"/>
                    <a:pt x="701659" y="384494"/>
                  </a:cubicBezTo>
                  <a:cubicBezTo>
                    <a:pt x="701659" y="407926"/>
                    <a:pt x="701659" y="430976"/>
                    <a:pt x="701659" y="454408"/>
                  </a:cubicBezTo>
                  <a:close/>
                  <a:moveTo>
                    <a:pt x="134350" y="312771"/>
                  </a:moveTo>
                  <a:cubicBezTo>
                    <a:pt x="134350" y="298769"/>
                    <a:pt x="134350" y="285053"/>
                    <a:pt x="134350" y="271147"/>
                  </a:cubicBezTo>
                  <a:cubicBezTo>
                    <a:pt x="123586" y="269718"/>
                    <a:pt x="115109" y="272290"/>
                    <a:pt x="109489" y="281624"/>
                  </a:cubicBezTo>
                  <a:cubicBezTo>
                    <a:pt x="104822" y="289435"/>
                    <a:pt x="105394" y="297055"/>
                    <a:pt x="110728" y="304294"/>
                  </a:cubicBezTo>
                  <a:cubicBezTo>
                    <a:pt x="116633" y="312200"/>
                    <a:pt x="124729" y="314200"/>
                    <a:pt x="134350" y="312771"/>
                  </a:cubicBezTo>
                  <a:close/>
                  <a:moveTo>
                    <a:pt x="475249" y="312962"/>
                  </a:moveTo>
                  <a:cubicBezTo>
                    <a:pt x="486870" y="314200"/>
                    <a:pt x="495442" y="310961"/>
                    <a:pt x="500586" y="301151"/>
                  </a:cubicBezTo>
                  <a:cubicBezTo>
                    <a:pt x="504491" y="293721"/>
                    <a:pt x="503729" y="286387"/>
                    <a:pt x="498586" y="279719"/>
                  </a:cubicBezTo>
                  <a:cubicBezTo>
                    <a:pt x="492680" y="272004"/>
                    <a:pt x="484774" y="269623"/>
                    <a:pt x="475249" y="271433"/>
                  </a:cubicBezTo>
                  <a:cubicBezTo>
                    <a:pt x="475249" y="285339"/>
                    <a:pt x="475249" y="298865"/>
                    <a:pt x="475249" y="312962"/>
                  </a:cubicBezTo>
                  <a:close/>
                  <a:moveTo>
                    <a:pt x="800147" y="568422"/>
                  </a:moveTo>
                  <a:cubicBezTo>
                    <a:pt x="790622" y="568422"/>
                    <a:pt x="781764" y="568422"/>
                    <a:pt x="772620" y="568422"/>
                  </a:cubicBezTo>
                  <a:cubicBezTo>
                    <a:pt x="772620" y="577757"/>
                    <a:pt x="772620" y="586710"/>
                    <a:pt x="772620" y="595854"/>
                  </a:cubicBezTo>
                  <a:cubicBezTo>
                    <a:pt x="781954" y="595854"/>
                    <a:pt x="790908" y="595854"/>
                    <a:pt x="800147" y="595854"/>
                  </a:cubicBezTo>
                  <a:cubicBezTo>
                    <a:pt x="800147" y="586615"/>
                    <a:pt x="800147" y="577947"/>
                    <a:pt x="800147" y="568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D2D06383-0C01-4B9F-9B1D-A45BD3E06AE2}"/>
                </a:ext>
              </a:extLst>
            </p:cNvPr>
            <p:cNvSpPr/>
            <p:nvPr/>
          </p:nvSpPr>
          <p:spPr>
            <a:xfrm>
              <a:off x="14888040" y="1507334"/>
              <a:ext cx="114300" cy="66675"/>
            </a:xfrm>
            <a:custGeom>
              <a:avLst/>
              <a:gdLst>
                <a:gd name="connsiteX0" fmla="*/ 7144 w 114300"/>
                <a:gd name="connsiteY0" fmla="*/ 7598 h 66675"/>
                <a:gd name="connsiteX1" fmla="*/ 27718 w 114300"/>
                <a:gd name="connsiteY1" fmla="*/ 7598 h 66675"/>
                <a:gd name="connsiteX2" fmla="*/ 30099 w 114300"/>
                <a:gd name="connsiteY2" fmla="*/ 16932 h 66675"/>
                <a:gd name="connsiteX3" fmla="*/ 62579 w 114300"/>
                <a:gd name="connsiteY3" fmla="*/ 38935 h 66675"/>
                <a:gd name="connsiteX4" fmla="*/ 91154 w 114300"/>
                <a:gd name="connsiteY4" fmla="*/ 13884 h 66675"/>
                <a:gd name="connsiteX5" fmla="*/ 99632 w 114300"/>
                <a:gd name="connsiteY5" fmla="*/ 7217 h 66675"/>
                <a:gd name="connsiteX6" fmla="*/ 112871 w 114300"/>
                <a:gd name="connsiteY6" fmla="*/ 7312 h 66675"/>
                <a:gd name="connsiteX7" fmla="*/ 91726 w 114300"/>
                <a:gd name="connsiteY7" fmla="*/ 49793 h 66675"/>
                <a:gd name="connsiteX8" fmla="*/ 37910 w 114300"/>
                <a:gd name="connsiteY8" fmla="*/ 55127 h 66675"/>
                <a:gd name="connsiteX9" fmla="*/ 7144 w 114300"/>
                <a:gd name="connsiteY9" fmla="*/ 759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66675">
                  <a:moveTo>
                    <a:pt x="7144" y="7598"/>
                  </a:moveTo>
                  <a:cubicBezTo>
                    <a:pt x="14478" y="7598"/>
                    <a:pt x="20955" y="7598"/>
                    <a:pt x="27718" y="7598"/>
                  </a:cubicBezTo>
                  <a:cubicBezTo>
                    <a:pt x="28480" y="10836"/>
                    <a:pt x="29147" y="13979"/>
                    <a:pt x="30099" y="16932"/>
                  </a:cubicBezTo>
                  <a:cubicBezTo>
                    <a:pt x="34385" y="30934"/>
                    <a:pt x="47435" y="39697"/>
                    <a:pt x="62579" y="38935"/>
                  </a:cubicBezTo>
                  <a:cubicBezTo>
                    <a:pt x="76295" y="38173"/>
                    <a:pt x="89249" y="27505"/>
                    <a:pt x="91154" y="13884"/>
                  </a:cubicBezTo>
                  <a:cubicBezTo>
                    <a:pt x="92012" y="7788"/>
                    <a:pt x="94488" y="6836"/>
                    <a:pt x="99632" y="7217"/>
                  </a:cubicBezTo>
                  <a:cubicBezTo>
                    <a:pt x="103727" y="7502"/>
                    <a:pt x="107918" y="7312"/>
                    <a:pt x="112871" y="7312"/>
                  </a:cubicBezTo>
                  <a:cubicBezTo>
                    <a:pt x="112967" y="25505"/>
                    <a:pt x="105728" y="39506"/>
                    <a:pt x="91726" y="49793"/>
                  </a:cubicBezTo>
                  <a:cubicBezTo>
                    <a:pt x="74962" y="62081"/>
                    <a:pt x="56483" y="63890"/>
                    <a:pt x="37910" y="55127"/>
                  </a:cubicBezTo>
                  <a:cubicBezTo>
                    <a:pt x="18193" y="45983"/>
                    <a:pt x="8477" y="29791"/>
                    <a:pt x="7144" y="7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5E52E777-0C08-4679-B17E-EB066000FD6C}"/>
                </a:ext>
              </a:extLst>
            </p:cNvPr>
            <p:cNvSpPr/>
            <p:nvPr/>
          </p:nvSpPr>
          <p:spPr>
            <a:xfrm>
              <a:off x="14987291" y="1383579"/>
              <a:ext cx="57150" cy="57150"/>
            </a:xfrm>
            <a:custGeom>
              <a:avLst/>
              <a:gdLst>
                <a:gd name="connsiteX0" fmla="*/ 31813 w 57150"/>
                <a:gd name="connsiteY0" fmla="*/ 56676 h 57150"/>
                <a:gd name="connsiteX1" fmla="*/ 7144 w 57150"/>
                <a:gd name="connsiteY1" fmla="*/ 31911 h 57150"/>
                <a:gd name="connsiteX2" fmla="*/ 32004 w 57150"/>
                <a:gd name="connsiteY2" fmla="*/ 7146 h 57150"/>
                <a:gd name="connsiteX3" fmla="*/ 56483 w 57150"/>
                <a:gd name="connsiteY3" fmla="*/ 31721 h 57150"/>
                <a:gd name="connsiteX4" fmla="*/ 31813 w 57150"/>
                <a:gd name="connsiteY4" fmla="*/ 5667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813" y="56676"/>
                  </a:moveTo>
                  <a:cubicBezTo>
                    <a:pt x="18097" y="56771"/>
                    <a:pt x="7144" y="45627"/>
                    <a:pt x="7144" y="31911"/>
                  </a:cubicBezTo>
                  <a:cubicBezTo>
                    <a:pt x="7144" y="18290"/>
                    <a:pt x="18478" y="6956"/>
                    <a:pt x="32004" y="7146"/>
                  </a:cubicBezTo>
                  <a:cubicBezTo>
                    <a:pt x="45244" y="7337"/>
                    <a:pt x="56293" y="18481"/>
                    <a:pt x="56483" y="31721"/>
                  </a:cubicBezTo>
                  <a:cubicBezTo>
                    <a:pt x="56578" y="45246"/>
                    <a:pt x="45434" y="56581"/>
                    <a:pt x="31813" y="56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62404F6D-C79E-4AE7-B3B4-6D8DF72B72B3}"/>
                </a:ext>
              </a:extLst>
            </p:cNvPr>
            <p:cNvSpPr/>
            <p:nvPr/>
          </p:nvSpPr>
          <p:spPr>
            <a:xfrm>
              <a:off x="14845649" y="1383677"/>
              <a:ext cx="57150" cy="57150"/>
            </a:xfrm>
            <a:custGeom>
              <a:avLst/>
              <a:gdLst>
                <a:gd name="connsiteX0" fmla="*/ 31438 w 57150"/>
                <a:gd name="connsiteY0" fmla="*/ 56579 h 57150"/>
                <a:gd name="connsiteX1" fmla="*/ 7149 w 57150"/>
                <a:gd name="connsiteY1" fmla="*/ 31433 h 57150"/>
                <a:gd name="connsiteX2" fmla="*/ 31724 w 57150"/>
                <a:gd name="connsiteY2" fmla="*/ 7144 h 57150"/>
                <a:gd name="connsiteX3" fmla="*/ 56393 w 57150"/>
                <a:gd name="connsiteY3" fmla="*/ 32099 h 57150"/>
                <a:gd name="connsiteX4" fmla="*/ 31438 w 57150"/>
                <a:gd name="connsiteY4" fmla="*/ 5657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438" y="56579"/>
                  </a:moveTo>
                  <a:cubicBezTo>
                    <a:pt x="17817" y="56388"/>
                    <a:pt x="6863" y="45149"/>
                    <a:pt x="7149" y="31433"/>
                  </a:cubicBezTo>
                  <a:cubicBezTo>
                    <a:pt x="7340" y="18098"/>
                    <a:pt x="18484" y="7144"/>
                    <a:pt x="31724" y="7144"/>
                  </a:cubicBezTo>
                  <a:cubicBezTo>
                    <a:pt x="45249" y="7144"/>
                    <a:pt x="56393" y="18383"/>
                    <a:pt x="56393" y="32099"/>
                  </a:cubicBezTo>
                  <a:cubicBezTo>
                    <a:pt x="56203" y="45720"/>
                    <a:pt x="45059" y="56674"/>
                    <a:pt x="31438" y="56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</p:grpSp>
      <p:sp>
        <p:nvSpPr>
          <p:cNvPr id="35" name="Объект 3">
            <a:extLst>
              <a:ext uri="{FF2B5EF4-FFF2-40B4-BE49-F238E27FC236}">
                <a16:creationId xmlns:a16="http://schemas.microsoft.com/office/drawing/2014/main" id="{235EF932-1EB4-4548-8201-43B94A420F1D}"/>
              </a:ext>
            </a:extLst>
          </p:cNvPr>
          <p:cNvSpPr txBox="1">
            <a:spLocks/>
          </p:cNvSpPr>
          <p:nvPr/>
        </p:nvSpPr>
        <p:spPr>
          <a:xfrm>
            <a:off x="1068670" y="6422209"/>
            <a:ext cx="5974964" cy="221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600" dirty="0">
                <a:solidFill>
                  <a:srgbClr val="2F5597"/>
                </a:solidFill>
              </a:rPr>
              <a:t>* </a:t>
            </a:r>
            <a:r>
              <a:rPr lang="ru-RU" sz="1200" i="1" dirty="0">
                <a:solidFill>
                  <a:srgbClr val="2F5597"/>
                </a:solidFill>
              </a:rPr>
              <a:t>в Ненецком автономном округе нет НС (2022 г.)</a:t>
            </a:r>
            <a:endParaRPr lang="ru-RU" sz="1600" i="1" dirty="0">
              <a:solidFill>
                <a:srgbClr val="2F5597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5AD2E8-566C-49F3-A74F-772987F1AC40}"/>
              </a:ext>
            </a:extLst>
          </p:cNvPr>
          <p:cNvGrpSpPr/>
          <p:nvPr/>
        </p:nvGrpSpPr>
        <p:grpSpPr>
          <a:xfrm>
            <a:off x="1245693" y="2081871"/>
            <a:ext cx="8894594" cy="2448800"/>
            <a:chOff x="2314372" y="2054018"/>
            <a:chExt cx="5602383" cy="3419996"/>
          </a:xfrm>
        </p:grpSpPr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D187BD43-0786-4ADD-9049-DFFA323C0D75}"/>
                </a:ext>
              </a:extLst>
            </p:cNvPr>
            <p:cNvCxnSpPr>
              <a:cxnSpLocks/>
            </p:cNvCxnSpPr>
            <p:nvPr/>
          </p:nvCxnSpPr>
          <p:spPr>
            <a:xfrm>
              <a:off x="2314372" y="2054018"/>
              <a:ext cx="56023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9EAB2861-B4F3-4072-B6C5-D62BF57B4590}"/>
                </a:ext>
              </a:extLst>
            </p:cNvPr>
            <p:cNvCxnSpPr>
              <a:cxnSpLocks/>
            </p:cNvCxnSpPr>
            <p:nvPr/>
          </p:nvCxnSpPr>
          <p:spPr>
            <a:xfrm>
              <a:off x="2314372" y="5474014"/>
              <a:ext cx="56023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4FEDEEF-63BF-44E5-9B24-0ED4CFBAA4C4}"/>
              </a:ext>
            </a:extLst>
          </p:cNvPr>
          <p:cNvSpPr/>
          <p:nvPr/>
        </p:nvSpPr>
        <p:spPr>
          <a:xfrm>
            <a:off x="2522869" y="3886295"/>
            <a:ext cx="2140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200% и более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D9C2E42-16AC-46A0-8144-4D54AAC003C7}"/>
              </a:ext>
            </a:extLst>
          </p:cNvPr>
          <p:cNvSpPr/>
          <p:nvPr/>
        </p:nvSpPr>
        <p:spPr>
          <a:xfrm>
            <a:off x="2640315" y="3266710"/>
            <a:ext cx="18357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190%-200%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3F1E45B9-3642-43B7-9D61-AF1953A9E769}"/>
              </a:ext>
            </a:extLst>
          </p:cNvPr>
          <p:cNvSpPr/>
          <p:nvPr/>
        </p:nvSpPr>
        <p:spPr>
          <a:xfrm>
            <a:off x="2661422" y="2626043"/>
            <a:ext cx="18293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менее 190%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5FC0C5-2CE1-45E2-AD90-6AD2D84E1965}"/>
              </a:ext>
            </a:extLst>
          </p:cNvPr>
          <p:cNvSpPr txBox="1"/>
          <p:nvPr/>
        </p:nvSpPr>
        <p:spPr>
          <a:xfrm>
            <a:off x="4758008" y="2559579"/>
            <a:ext cx="139055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Geometria"/>
                <a:ea typeface="Verdana" panose="020B0604030504040204" pitchFamily="34" charset="0"/>
              </a:rPr>
              <a:t>43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C4684-9AB2-4EA5-B509-A365E9C3D2FF}"/>
              </a:ext>
            </a:extLst>
          </p:cNvPr>
          <p:cNvSpPr txBox="1"/>
          <p:nvPr/>
        </p:nvSpPr>
        <p:spPr>
          <a:xfrm>
            <a:off x="4758008" y="3142465"/>
            <a:ext cx="139055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Geometria"/>
                <a:ea typeface="Verdana" panose="020B0604030504040204" pitchFamily="34" charset="0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DE6752-D2EF-4DC8-81EC-E5729F8BD8F9}"/>
              </a:ext>
            </a:extLst>
          </p:cNvPr>
          <p:cNvSpPr txBox="1"/>
          <p:nvPr/>
        </p:nvSpPr>
        <p:spPr>
          <a:xfrm>
            <a:off x="4741356" y="3809914"/>
            <a:ext cx="139055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Geometria"/>
                <a:ea typeface="Verdana" panose="020B0604030504040204" pitchFamily="34" charset="0"/>
              </a:rPr>
              <a:t>32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4AF6163-8B51-444E-988A-DEFDC71149E2}"/>
              </a:ext>
            </a:extLst>
          </p:cNvPr>
          <p:cNvSpPr/>
          <p:nvPr/>
        </p:nvSpPr>
        <p:spPr>
          <a:xfrm>
            <a:off x="6350064" y="1623916"/>
            <a:ext cx="915315" cy="43601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597A1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9 месяцев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597A1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2023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5734" y="2903885"/>
            <a:ext cx="3070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Прогнозируется выполнение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Указа Президента Российской Федерации от 7 мая 2012 г. № 597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4F6494B-3D25-4BCE-BF1D-21EE3C9FDC09}"/>
              </a:ext>
            </a:extLst>
          </p:cNvPr>
          <p:cNvGrpSpPr/>
          <p:nvPr/>
        </p:nvGrpSpPr>
        <p:grpSpPr>
          <a:xfrm>
            <a:off x="8457168" y="2163115"/>
            <a:ext cx="667881" cy="667881"/>
            <a:chOff x="1311478" y="1588787"/>
            <a:chExt cx="667881" cy="667881"/>
          </a:xfrm>
          <a:solidFill>
            <a:schemeClr val="accent1">
              <a:lumMod val="75000"/>
            </a:schemeClr>
          </a:solidFill>
        </p:grpSpPr>
        <p:sp>
          <p:nvSpPr>
            <p:cNvPr id="29" name="Полилиния: фигура 71">
              <a:extLst>
                <a:ext uri="{FF2B5EF4-FFF2-40B4-BE49-F238E27FC236}">
                  <a16:creationId xmlns:a16="http://schemas.microsoft.com/office/drawing/2014/main" id="{014495E1-8DE0-4B19-A207-4687B9C5B9ED}"/>
                </a:ext>
              </a:extLst>
            </p:cNvPr>
            <p:cNvSpPr/>
            <p:nvPr/>
          </p:nvSpPr>
          <p:spPr>
            <a:xfrm>
              <a:off x="1311478" y="1588787"/>
              <a:ext cx="667881" cy="667881"/>
            </a:xfrm>
            <a:custGeom>
              <a:avLst/>
              <a:gdLst>
                <a:gd name="connsiteX0" fmla="*/ 335325 w 667881"/>
                <a:gd name="connsiteY0" fmla="*/ 664542 h 667881"/>
                <a:gd name="connsiteX1" fmla="*/ 6109 w 667881"/>
                <a:gd name="connsiteY1" fmla="*/ 335325 h 667881"/>
                <a:gd name="connsiteX2" fmla="*/ 335325 w 667881"/>
                <a:gd name="connsiteY2" fmla="*/ 6109 h 667881"/>
                <a:gd name="connsiteX3" fmla="*/ 664542 w 667881"/>
                <a:gd name="connsiteY3" fmla="*/ 335325 h 667881"/>
                <a:gd name="connsiteX4" fmla="*/ 335325 w 667881"/>
                <a:gd name="connsiteY4" fmla="*/ 664542 h 667881"/>
                <a:gd name="connsiteX5" fmla="*/ 335325 w 667881"/>
                <a:gd name="connsiteY5" fmla="*/ 26715 h 667881"/>
                <a:gd name="connsiteX6" fmla="*/ 26634 w 667881"/>
                <a:gd name="connsiteY6" fmla="*/ 335407 h 667881"/>
                <a:gd name="connsiteX7" fmla="*/ 335325 w 667881"/>
                <a:gd name="connsiteY7" fmla="*/ 644017 h 667881"/>
                <a:gd name="connsiteX8" fmla="*/ 644017 w 667881"/>
                <a:gd name="connsiteY8" fmla="*/ 335407 h 667881"/>
                <a:gd name="connsiteX9" fmla="*/ 335325 w 667881"/>
                <a:gd name="connsiteY9" fmla="*/ 26715 h 66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881" h="667881">
                  <a:moveTo>
                    <a:pt x="335325" y="664542"/>
                  </a:moveTo>
                  <a:cubicBezTo>
                    <a:pt x="153776" y="664542"/>
                    <a:pt x="6109" y="516875"/>
                    <a:pt x="6109" y="335325"/>
                  </a:cubicBezTo>
                  <a:cubicBezTo>
                    <a:pt x="6109" y="153776"/>
                    <a:pt x="153776" y="6109"/>
                    <a:pt x="335325" y="6109"/>
                  </a:cubicBezTo>
                  <a:cubicBezTo>
                    <a:pt x="516875" y="6109"/>
                    <a:pt x="664542" y="153776"/>
                    <a:pt x="664542" y="335325"/>
                  </a:cubicBezTo>
                  <a:cubicBezTo>
                    <a:pt x="664542" y="516875"/>
                    <a:pt x="516875" y="664542"/>
                    <a:pt x="335325" y="664542"/>
                  </a:cubicBezTo>
                  <a:moveTo>
                    <a:pt x="335325" y="26715"/>
                  </a:moveTo>
                  <a:cubicBezTo>
                    <a:pt x="165097" y="26715"/>
                    <a:pt x="26634" y="165178"/>
                    <a:pt x="26634" y="335407"/>
                  </a:cubicBezTo>
                  <a:cubicBezTo>
                    <a:pt x="26634" y="505554"/>
                    <a:pt x="165097" y="644017"/>
                    <a:pt x="335325" y="644017"/>
                  </a:cubicBezTo>
                  <a:cubicBezTo>
                    <a:pt x="505553" y="644017"/>
                    <a:pt x="644017" y="505554"/>
                    <a:pt x="644017" y="335407"/>
                  </a:cubicBezTo>
                  <a:cubicBezTo>
                    <a:pt x="644017" y="165178"/>
                    <a:pt x="505553" y="26715"/>
                    <a:pt x="335325" y="26715"/>
                  </a:cubicBezTo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Фигура, имеющая форму буквы L 29">
              <a:extLst>
                <a:ext uri="{FF2B5EF4-FFF2-40B4-BE49-F238E27FC236}">
                  <a16:creationId xmlns:a16="http://schemas.microsoft.com/office/drawing/2014/main" id="{2A5EE750-B6A1-4A83-91CE-A8787CC60D0A}"/>
                </a:ext>
              </a:extLst>
            </p:cNvPr>
            <p:cNvSpPr/>
            <p:nvPr/>
          </p:nvSpPr>
          <p:spPr>
            <a:xfrm rot="18846777">
              <a:off x="1453579" y="1731409"/>
              <a:ext cx="401935" cy="310998"/>
            </a:xfrm>
            <a:prstGeom prst="corner">
              <a:avLst>
                <a:gd name="adj1" fmla="val 30695"/>
                <a:gd name="adj2" fmla="val 28191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4AF6163-8B51-444E-988A-DEFDC71149E2}"/>
              </a:ext>
            </a:extLst>
          </p:cNvPr>
          <p:cNvSpPr/>
          <p:nvPr/>
        </p:nvSpPr>
        <p:spPr>
          <a:xfrm>
            <a:off x="8202005" y="1707807"/>
            <a:ext cx="1178208" cy="21800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597A1"/>
                </a:solidFill>
                <a:latin typeface="Geometria"/>
              </a:rPr>
              <a:t>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597A1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тоги 2023 г.</a:t>
            </a:r>
          </a:p>
        </p:txBody>
      </p:sp>
    </p:spTree>
    <p:extLst>
      <p:ext uri="{BB962C8B-B14F-4D97-AF65-F5344CB8AC3E}">
        <p14:creationId xmlns:p14="http://schemas.microsoft.com/office/powerpoint/2010/main" val="149282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39" y="179060"/>
            <a:ext cx="11590867" cy="972655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F5597"/>
                </a:solidFill>
              </a:rPr>
              <a:t>ПРИВЛЕЧЕНИЕ МОЛОДЕЖИ В ОТРАСЛЬ</a:t>
            </a:r>
            <a:endParaRPr lang="ru-RU" sz="22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83918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7BE53F68-0341-4654-9E95-57ABFD72653B}" type="slidenum">
                        <a:rPr lang="ru-RU" sz="1200" smtClean="0"/>
                        <a:t>14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1224C7B-47DE-4929-AC90-CF4A9FC2A5D2}"/>
              </a:ext>
            </a:extLst>
          </p:cNvPr>
          <p:cNvSpPr/>
          <p:nvPr/>
        </p:nvSpPr>
        <p:spPr>
          <a:xfrm>
            <a:off x="6650084" y="1273025"/>
            <a:ext cx="1723003" cy="42890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Количество 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учреждений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57C3136-40D9-47A0-BD56-286646638748}"/>
              </a:ext>
            </a:extLst>
          </p:cNvPr>
          <p:cNvSpPr/>
          <p:nvPr/>
        </p:nvSpPr>
        <p:spPr>
          <a:xfrm>
            <a:off x="4281567" y="1180353"/>
            <a:ext cx="2449954" cy="64235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Доля специалистов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и ученых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39 лет и младше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B6CE8C6-15FD-455D-B056-F41589B61895}"/>
              </a:ext>
            </a:extLst>
          </p:cNvPr>
          <p:cNvSpPr/>
          <p:nvPr/>
        </p:nvSpPr>
        <p:spPr>
          <a:xfrm>
            <a:off x="4716336" y="2160680"/>
            <a:ext cx="19078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rgbClr val="2F5597"/>
                </a:solidFill>
                <a:latin typeface="Geometria"/>
              </a:rPr>
              <a:t>25% и более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Geometri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D6F4C2-3D82-4FA2-BE4F-5FAD138E1732}"/>
              </a:ext>
            </a:extLst>
          </p:cNvPr>
          <p:cNvSpPr txBox="1"/>
          <p:nvPr/>
        </p:nvSpPr>
        <p:spPr>
          <a:xfrm>
            <a:off x="6846678" y="3209363"/>
            <a:ext cx="126425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C00000"/>
                </a:solidFill>
                <a:ea typeface="Verdana" panose="020B0604030504040204" pitchFamily="34" charset="0"/>
              </a:rPr>
              <a:t>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F708453-D8E3-4A40-926B-45039A3760C7}"/>
              </a:ext>
            </a:extLst>
          </p:cNvPr>
          <p:cNvSpPr/>
          <p:nvPr/>
        </p:nvSpPr>
        <p:spPr>
          <a:xfrm>
            <a:off x="4903756" y="2763323"/>
            <a:ext cx="14221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10%-25%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042B7AE-050A-4D7D-9110-1FC454C269C0}"/>
              </a:ext>
            </a:extLst>
          </p:cNvPr>
          <p:cNvSpPr/>
          <p:nvPr/>
        </p:nvSpPr>
        <p:spPr>
          <a:xfrm>
            <a:off x="4846179" y="3311023"/>
            <a:ext cx="1648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менее 10%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AABFFA-2308-43CA-9BD1-F6E889900F9B}"/>
              </a:ext>
            </a:extLst>
          </p:cNvPr>
          <p:cNvSpPr txBox="1"/>
          <p:nvPr/>
        </p:nvSpPr>
        <p:spPr>
          <a:xfrm>
            <a:off x="6879460" y="2676198"/>
            <a:ext cx="126425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chemeClr val="accent4"/>
                </a:solidFill>
                <a:ea typeface="Verdana" panose="020B0604030504040204" pitchFamily="34" charset="0"/>
              </a:rPr>
              <a:t>62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AF4953A-3F05-4F20-99B0-BC19900D6328}"/>
              </a:ext>
            </a:extLst>
          </p:cNvPr>
          <p:cNvSpPr txBox="1"/>
          <p:nvPr/>
        </p:nvSpPr>
        <p:spPr>
          <a:xfrm>
            <a:off x="6879460" y="2074159"/>
            <a:ext cx="126425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rgbClr val="2F5597"/>
                </a:solidFill>
                <a:ea typeface="Verdana" panose="020B0604030504040204" pitchFamily="34" charset="0"/>
              </a:rPr>
              <a:t>324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2115C02-30B6-4101-B2B7-AC6FA688E89B}"/>
              </a:ext>
            </a:extLst>
          </p:cNvPr>
          <p:cNvSpPr/>
          <p:nvPr/>
        </p:nvSpPr>
        <p:spPr>
          <a:xfrm>
            <a:off x="2867479" y="3054516"/>
            <a:ext cx="1515539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НАУЧНЫЕ УЧРЕЖДЕНИЯ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79BA3E3-106E-46A3-A490-BC0525F2033C}"/>
              </a:ext>
            </a:extLst>
          </p:cNvPr>
          <p:cNvGrpSpPr/>
          <p:nvPr/>
        </p:nvGrpSpPr>
        <p:grpSpPr>
          <a:xfrm>
            <a:off x="3415162" y="2504822"/>
            <a:ext cx="485190" cy="488744"/>
            <a:chOff x="14643487" y="1116435"/>
            <a:chExt cx="857250" cy="857250"/>
          </a:xfrm>
          <a:solidFill>
            <a:srgbClr val="3597A1"/>
          </a:solidFill>
        </p:grpSpPr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394D8D8F-A741-44CB-9B49-6C2694716F2F}"/>
                </a:ext>
              </a:extLst>
            </p:cNvPr>
            <p:cNvSpPr/>
            <p:nvPr/>
          </p:nvSpPr>
          <p:spPr>
            <a:xfrm>
              <a:off x="14643487" y="1116435"/>
              <a:ext cx="857250" cy="857250"/>
            </a:xfrm>
            <a:custGeom>
              <a:avLst/>
              <a:gdLst>
                <a:gd name="connsiteX0" fmla="*/ 474487 w 857250"/>
                <a:gd name="connsiteY0" fmla="*/ 242286 h 857250"/>
                <a:gd name="connsiteX1" fmla="*/ 518112 w 857250"/>
                <a:gd name="connsiteY1" fmla="*/ 258574 h 857250"/>
                <a:gd name="connsiteX2" fmla="*/ 531161 w 857250"/>
                <a:gd name="connsiteY2" fmla="*/ 291435 h 857250"/>
                <a:gd name="connsiteX3" fmla="*/ 514492 w 857250"/>
                <a:gd name="connsiteY3" fmla="*/ 328964 h 857250"/>
                <a:gd name="connsiteX4" fmla="*/ 475535 w 857250"/>
                <a:gd name="connsiteY4" fmla="*/ 342489 h 857250"/>
                <a:gd name="connsiteX5" fmla="*/ 470487 w 857250"/>
                <a:gd name="connsiteY5" fmla="*/ 376779 h 857250"/>
                <a:gd name="connsiteX6" fmla="*/ 399430 w 857250"/>
                <a:gd name="connsiteY6" fmla="*/ 481649 h 857250"/>
                <a:gd name="connsiteX7" fmla="*/ 389524 w 857250"/>
                <a:gd name="connsiteY7" fmla="*/ 500033 h 857250"/>
                <a:gd name="connsiteX8" fmla="*/ 389715 w 857250"/>
                <a:gd name="connsiteY8" fmla="*/ 559183 h 857250"/>
                <a:gd name="connsiteX9" fmla="*/ 389715 w 857250"/>
                <a:gd name="connsiteY9" fmla="*/ 567470 h 857250"/>
                <a:gd name="connsiteX10" fmla="*/ 398383 w 857250"/>
                <a:gd name="connsiteY10" fmla="*/ 567851 h 857250"/>
                <a:gd name="connsiteX11" fmla="*/ 492394 w 857250"/>
                <a:gd name="connsiteY11" fmla="*/ 567946 h 857250"/>
                <a:gd name="connsiteX12" fmla="*/ 521446 w 857250"/>
                <a:gd name="connsiteY12" fmla="*/ 570327 h 857250"/>
                <a:gd name="connsiteX13" fmla="*/ 528113 w 857250"/>
                <a:gd name="connsiteY13" fmla="*/ 566327 h 857250"/>
                <a:gd name="connsiteX14" fmla="*/ 558498 w 857250"/>
                <a:gd name="connsiteY14" fmla="*/ 514320 h 857250"/>
                <a:gd name="connsiteX15" fmla="*/ 563260 w 857250"/>
                <a:gd name="connsiteY15" fmla="*/ 504509 h 857250"/>
                <a:gd name="connsiteX16" fmla="*/ 646795 w 857250"/>
                <a:gd name="connsiteY16" fmla="*/ 456694 h 857250"/>
                <a:gd name="connsiteX17" fmla="*/ 670798 w 857250"/>
                <a:gd name="connsiteY17" fmla="*/ 455837 h 857250"/>
                <a:gd name="connsiteX18" fmla="*/ 673084 w 857250"/>
                <a:gd name="connsiteY18" fmla="*/ 452312 h 857250"/>
                <a:gd name="connsiteX19" fmla="*/ 673179 w 857250"/>
                <a:gd name="connsiteY19" fmla="*/ 383828 h 857250"/>
                <a:gd name="connsiteX20" fmla="*/ 659558 w 857250"/>
                <a:gd name="connsiteY20" fmla="*/ 383828 h 857250"/>
                <a:gd name="connsiteX21" fmla="*/ 644985 w 857250"/>
                <a:gd name="connsiteY21" fmla="*/ 369350 h 857250"/>
                <a:gd name="connsiteX22" fmla="*/ 644985 w 857250"/>
                <a:gd name="connsiteY22" fmla="*/ 313628 h 857250"/>
                <a:gd name="connsiteX23" fmla="*/ 660320 w 857250"/>
                <a:gd name="connsiteY23" fmla="*/ 299055 h 857250"/>
                <a:gd name="connsiteX24" fmla="*/ 771096 w 857250"/>
                <a:gd name="connsiteY24" fmla="*/ 299055 h 857250"/>
                <a:gd name="connsiteX25" fmla="*/ 786431 w 857250"/>
                <a:gd name="connsiteY25" fmla="*/ 315057 h 857250"/>
                <a:gd name="connsiteX26" fmla="*/ 786431 w 857250"/>
                <a:gd name="connsiteY26" fmla="*/ 366587 h 857250"/>
                <a:gd name="connsiteX27" fmla="*/ 769000 w 857250"/>
                <a:gd name="connsiteY27" fmla="*/ 383923 h 857250"/>
                <a:gd name="connsiteX28" fmla="*/ 758809 w 857250"/>
                <a:gd name="connsiteY28" fmla="*/ 383923 h 857250"/>
                <a:gd name="connsiteX29" fmla="*/ 758809 w 857250"/>
                <a:gd name="connsiteY29" fmla="*/ 453074 h 857250"/>
                <a:gd name="connsiteX30" fmla="*/ 793765 w 857250"/>
                <a:gd name="connsiteY30" fmla="*/ 461647 h 857250"/>
                <a:gd name="connsiteX31" fmla="*/ 857297 w 857250"/>
                <a:gd name="connsiteY31" fmla="*/ 550134 h 857250"/>
                <a:gd name="connsiteX32" fmla="*/ 840247 w 857250"/>
                <a:gd name="connsiteY32" fmla="*/ 567851 h 857250"/>
                <a:gd name="connsiteX33" fmla="*/ 829198 w 857250"/>
                <a:gd name="connsiteY33" fmla="*/ 567851 h 857250"/>
                <a:gd name="connsiteX34" fmla="*/ 829198 w 857250"/>
                <a:gd name="connsiteY34" fmla="*/ 604617 h 857250"/>
                <a:gd name="connsiteX35" fmla="*/ 809196 w 857250"/>
                <a:gd name="connsiteY35" fmla="*/ 624620 h 857250"/>
                <a:gd name="connsiteX36" fmla="*/ 762523 w 857250"/>
                <a:gd name="connsiteY36" fmla="*/ 624620 h 857250"/>
                <a:gd name="connsiteX37" fmla="*/ 744140 w 857250"/>
                <a:gd name="connsiteY37" fmla="*/ 606046 h 857250"/>
                <a:gd name="connsiteX38" fmla="*/ 744140 w 857250"/>
                <a:gd name="connsiteY38" fmla="*/ 568898 h 857250"/>
                <a:gd name="connsiteX39" fmla="*/ 739949 w 857250"/>
                <a:gd name="connsiteY39" fmla="*/ 567946 h 857250"/>
                <a:gd name="connsiteX40" fmla="*/ 690514 w 857250"/>
                <a:gd name="connsiteY40" fmla="*/ 569184 h 857250"/>
                <a:gd name="connsiteX41" fmla="*/ 683371 w 857250"/>
                <a:gd name="connsiteY41" fmla="*/ 572423 h 857250"/>
                <a:gd name="connsiteX42" fmla="*/ 636508 w 857250"/>
                <a:gd name="connsiteY42" fmla="*/ 595854 h 857250"/>
                <a:gd name="connsiteX43" fmla="*/ 630031 w 857250"/>
                <a:gd name="connsiteY43" fmla="*/ 599188 h 857250"/>
                <a:gd name="connsiteX44" fmla="*/ 602503 w 857250"/>
                <a:gd name="connsiteY44" fmla="*/ 666815 h 857250"/>
                <a:gd name="connsiteX45" fmla="*/ 828817 w 857250"/>
                <a:gd name="connsiteY45" fmla="*/ 666815 h 857250"/>
                <a:gd name="connsiteX46" fmla="*/ 828817 w 857250"/>
                <a:gd name="connsiteY46" fmla="*/ 695295 h 857250"/>
                <a:gd name="connsiteX47" fmla="*/ 600408 w 857250"/>
                <a:gd name="connsiteY47" fmla="*/ 695295 h 857250"/>
                <a:gd name="connsiteX48" fmla="*/ 606218 w 857250"/>
                <a:gd name="connsiteY48" fmla="*/ 707297 h 857250"/>
                <a:gd name="connsiteX49" fmla="*/ 661368 w 857250"/>
                <a:gd name="connsiteY49" fmla="*/ 762446 h 857250"/>
                <a:gd name="connsiteX50" fmla="*/ 671750 w 857250"/>
                <a:gd name="connsiteY50" fmla="*/ 766256 h 857250"/>
                <a:gd name="connsiteX51" fmla="*/ 837580 w 857250"/>
                <a:gd name="connsiteY51" fmla="*/ 766447 h 857250"/>
                <a:gd name="connsiteX52" fmla="*/ 857392 w 857250"/>
                <a:gd name="connsiteY52" fmla="*/ 786259 h 857250"/>
                <a:gd name="connsiteX53" fmla="*/ 857392 w 857250"/>
                <a:gd name="connsiteY53" fmla="*/ 832169 h 857250"/>
                <a:gd name="connsiteX54" fmla="*/ 837961 w 857250"/>
                <a:gd name="connsiteY54" fmla="*/ 851315 h 857250"/>
                <a:gd name="connsiteX55" fmla="*/ 662416 w 857250"/>
                <a:gd name="connsiteY55" fmla="*/ 851315 h 857250"/>
                <a:gd name="connsiteX56" fmla="*/ 537067 w 857250"/>
                <a:gd name="connsiteY56" fmla="*/ 851315 h 857250"/>
                <a:gd name="connsiteX57" fmla="*/ 517445 w 857250"/>
                <a:gd name="connsiteY57" fmla="*/ 831693 h 857250"/>
                <a:gd name="connsiteX58" fmla="*/ 517445 w 857250"/>
                <a:gd name="connsiteY58" fmla="*/ 808738 h 857250"/>
                <a:gd name="connsiteX59" fmla="*/ 507158 w 857250"/>
                <a:gd name="connsiteY59" fmla="*/ 808738 h 857250"/>
                <a:gd name="connsiteX60" fmla="*/ 30622 w 857250"/>
                <a:gd name="connsiteY60" fmla="*/ 808738 h 857250"/>
                <a:gd name="connsiteX61" fmla="*/ 21574 w 857250"/>
                <a:gd name="connsiteY61" fmla="*/ 808547 h 857250"/>
                <a:gd name="connsiteX62" fmla="*/ 7667 w 857250"/>
                <a:gd name="connsiteY62" fmla="*/ 794069 h 857250"/>
                <a:gd name="connsiteX63" fmla="*/ 8239 w 857250"/>
                <a:gd name="connsiteY63" fmla="*/ 659005 h 857250"/>
                <a:gd name="connsiteX64" fmla="*/ 108918 w 857250"/>
                <a:gd name="connsiteY64" fmla="*/ 567946 h 857250"/>
                <a:gd name="connsiteX65" fmla="*/ 210645 w 857250"/>
                <a:gd name="connsiteY65" fmla="*/ 567851 h 857250"/>
                <a:gd name="connsiteX66" fmla="*/ 219694 w 857250"/>
                <a:gd name="connsiteY66" fmla="*/ 567851 h 857250"/>
                <a:gd name="connsiteX67" fmla="*/ 220075 w 857250"/>
                <a:gd name="connsiteY67" fmla="*/ 560802 h 857250"/>
                <a:gd name="connsiteX68" fmla="*/ 220170 w 857250"/>
                <a:gd name="connsiteY68" fmla="*/ 495365 h 857250"/>
                <a:gd name="connsiteX69" fmla="*/ 214550 w 857250"/>
                <a:gd name="connsiteY69" fmla="*/ 484602 h 857250"/>
                <a:gd name="connsiteX70" fmla="*/ 149875 w 857250"/>
                <a:gd name="connsiteY70" fmla="*/ 410021 h 857250"/>
                <a:gd name="connsiteX71" fmla="*/ 135588 w 857250"/>
                <a:gd name="connsiteY71" fmla="*/ 350204 h 857250"/>
                <a:gd name="connsiteX72" fmla="*/ 135112 w 857250"/>
                <a:gd name="connsiteY72" fmla="*/ 341918 h 857250"/>
                <a:gd name="connsiteX73" fmla="*/ 88058 w 857250"/>
                <a:gd name="connsiteY73" fmla="*/ 321058 h 857250"/>
                <a:gd name="connsiteX74" fmla="*/ 78628 w 857250"/>
                <a:gd name="connsiteY74" fmla="*/ 290387 h 857250"/>
                <a:gd name="connsiteX75" fmla="*/ 132635 w 857250"/>
                <a:gd name="connsiteY75" fmla="*/ 241429 h 857250"/>
                <a:gd name="connsiteX76" fmla="*/ 126539 w 857250"/>
                <a:gd name="connsiteY76" fmla="*/ 197042 h 857250"/>
                <a:gd name="connsiteX77" fmla="*/ 121777 w 857250"/>
                <a:gd name="connsiteY77" fmla="*/ 143226 h 857250"/>
                <a:gd name="connsiteX78" fmla="*/ 223123 w 857250"/>
                <a:gd name="connsiteY78" fmla="*/ 44928 h 857250"/>
                <a:gd name="connsiteX79" fmla="*/ 237791 w 857250"/>
                <a:gd name="connsiteY79" fmla="*/ 41404 h 857250"/>
                <a:gd name="connsiteX80" fmla="*/ 301990 w 857250"/>
                <a:gd name="connsiteY80" fmla="*/ 14734 h 857250"/>
                <a:gd name="connsiteX81" fmla="*/ 468391 w 857250"/>
                <a:gd name="connsiteY81" fmla="*/ 111889 h 857250"/>
                <a:gd name="connsiteX82" fmla="*/ 470487 w 857250"/>
                <a:gd name="connsiteY82" fmla="*/ 150084 h 857250"/>
                <a:gd name="connsiteX83" fmla="*/ 474202 w 857250"/>
                <a:gd name="connsiteY83" fmla="*/ 238381 h 857250"/>
                <a:gd name="connsiteX84" fmla="*/ 474487 w 857250"/>
                <a:gd name="connsiteY84" fmla="*/ 242286 h 857250"/>
                <a:gd name="connsiteX85" fmla="*/ 280844 w 857250"/>
                <a:gd name="connsiteY85" fmla="*/ 694724 h 857250"/>
                <a:gd name="connsiteX86" fmla="*/ 240744 w 857250"/>
                <a:gd name="connsiteY86" fmla="*/ 708154 h 857250"/>
                <a:gd name="connsiteX87" fmla="*/ 219503 w 857250"/>
                <a:gd name="connsiteY87" fmla="*/ 696057 h 857250"/>
                <a:gd name="connsiteX88" fmla="*/ 210645 w 857250"/>
                <a:gd name="connsiteY88" fmla="*/ 660338 h 857250"/>
                <a:gd name="connsiteX89" fmla="*/ 201406 w 857250"/>
                <a:gd name="connsiteY89" fmla="*/ 653004 h 857250"/>
                <a:gd name="connsiteX90" fmla="*/ 151304 w 857250"/>
                <a:gd name="connsiteY90" fmla="*/ 653099 h 857250"/>
                <a:gd name="connsiteX91" fmla="*/ 135112 w 857250"/>
                <a:gd name="connsiteY91" fmla="*/ 636716 h 857250"/>
                <a:gd name="connsiteX92" fmla="*/ 135016 w 857250"/>
                <a:gd name="connsiteY92" fmla="*/ 619286 h 857250"/>
                <a:gd name="connsiteX93" fmla="*/ 133207 w 857250"/>
                <a:gd name="connsiteY93" fmla="*/ 598045 h 857250"/>
                <a:gd name="connsiteX94" fmla="*/ 111775 w 857250"/>
                <a:gd name="connsiteY94" fmla="*/ 596521 h 857250"/>
                <a:gd name="connsiteX95" fmla="*/ 75961 w 857250"/>
                <a:gd name="connsiteY95" fmla="*/ 603760 h 857250"/>
                <a:gd name="connsiteX96" fmla="*/ 35575 w 857250"/>
                <a:gd name="connsiteY96" fmla="*/ 670816 h 857250"/>
                <a:gd name="connsiteX97" fmla="*/ 35480 w 857250"/>
                <a:gd name="connsiteY97" fmla="*/ 773876 h 857250"/>
                <a:gd name="connsiteX98" fmla="*/ 35956 w 857250"/>
                <a:gd name="connsiteY98" fmla="*/ 779877 h 857250"/>
                <a:gd name="connsiteX99" fmla="*/ 290274 w 857250"/>
                <a:gd name="connsiteY99" fmla="*/ 779877 h 857250"/>
                <a:gd name="connsiteX100" fmla="*/ 290655 w 857250"/>
                <a:gd name="connsiteY100" fmla="*/ 775781 h 857250"/>
                <a:gd name="connsiteX101" fmla="*/ 290464 w 857250"/>
                <a:gd name="connsiteY101" fmla="*/ 663672 h 857250"/>
                <a:gd name="connsiteX102" fmla="*/ 286654 w 857250"/>
                <a:gd name="connsiteY102" fmla="*/ 655385 h 857250"/>
                <a:gd name="connsiteX103" fmla="*/ 245697 w 857250"/>
                <a:gd name="connsiteY103" fmla="*/ 613666 h 857250"/>
                <a:gd name="connsiteX104" fmla="*/ 202834 w 857250"/>
                <a:gd name="connsiteY104" fmla="*/ 596235 h 857250"/>
                <a:gd name="connsiteX105" fmla="*/ 163591 w 857250"/>
                <a:gd name="connsiteY105" fmla="*/ 596521 h 857250"/>
                <a:gd name="connsiteX106" fmla="*/ 163591 w 857250"/>
                <a:gd name="connsiteY106" fmla="*/ 624524 h 857250"/>
                <a:gd name="connsiteX107" fmla="*/ 170735 w 857250"/>
                <a:gd name="connsiteY107" fmla="*/ 624905 h 857250"/>
                <a:gd name="connsiteX108" fmla="*/ 213883 w 857250"/>
                <a:gd name="connsiteY108" fmla="*/ 624905 h 857250"/>
                <a:gd name="connsiteX109" fmla="*/ 234648 w 857250"/>
                <a:gd name="connsiteY109" fmla="*/ 641098 h 857250"/>
                <a:gd name="connsiteX110" fmla="*/ 243887 w 857250"/>
                <a:gd name="connsiteY110" fmla="*/ 677102 h 857250"/>
                <a:gd name="connsiteX111" fmla="*/ 271891 w 857250"/>
                <a:gd name="connsiteY111" fmla="*/ 668244 h 857250"/>
                <a:gd name="connsiteX112" fmla="*/ 280844 w 857250"/>
                <a:gd name="connsiteY112" fmla="*/ 694724 h 857250"/>
                <a:gd name="connsiteX113" fmla="*/ 517159 w 857250"/>
                <a:gd name="connsiteY113" fmla="*/ 779877 h 857250"/>
                <a:gd name="connsiteX114" fmla="*/ 517159 w 857250"/>
                <a:gd name="connsiteY114" fmla="*/ 761208 h 857250"/>
                <a:gd name="connsiteX115" fmla="*/ 518874 w 857250"/>
                <a:gd name="connsiteY115" fmla="*/ 603284 h 857250"/>
                <a:gd name="connsiteX116" fmla="*/ 513254 w 857250"/>
                <a:gd name="connsiteY116" fmla="*/ 597378 h 857250"/>
                <a:gd name="connsiteX117" fmla="*/ 480583 w 857250"/>
                <a:gd name="connsiteY117" fmla="*/ 596330 h 857250"/>
                <a:gd name="connsiteX118" fmla="*/ 474678 w 857250"/>
                <a:gd name="connsiteY118" fmla="*/ 602426 h 857250"/>
                <a:gd name="connsiteX119" fmla="*/ 474773 w 857250"/>
                <a:gd name="connsiteY119" fmla="*/ 634430 h 857250"/>
                <a:gd name="connsiteX120" fmla="*/ 456295 w 857250"/>
                <a:gd name="connsiteY120" fmla="*/ 653004 h 857250"/>
                <a:gd name="connsiteX121" fmla="*/ 408955 w 857250"/>
                <a:gd name="connsiteY121" fmla="*/ 652909 h 857250"/>
                <a:gd name="connsiteX122" fmla="*/ 398668 w 857250"/>
                <a:gd name="connsiteY122" fmla="*/ 660815 h 857250"/>
                <a:gd name="connsiteX123" fmla="*/ 389620 w 857250"/>
                <a:gd name="connsiteY123" fmla="*/ 697295 h 857250"/>
                <a:gd name="connsiteX124" fmla="*/ 370189 w 857250"/>
                <a:gd name="connsiteY124" fmla="*/ 708630 h 857250"/>
                <a:gd name="connsiteX125" fmla="*/ 354282 w 857250"/>
                <a:gd name="connsiteY125" fmla="*/ 703582 h 857250"/>
                <a:gd name="connsiteX126" fmla="*/ 328564 w 857250"/>
                <a:gd name="connsiteY126" fmla="*/ 694819 h 857250"/>
                <a:gd name="connsiteX127" fmla="*/ 337708 w 857250"/>
                <a:gd name="connsiteY127" fmla="*/ 668339 h 857250"/>
                <a:gd name="connsiteX128" fmla="*/ 364759 w 857250"/>
                <a:gd name="connsiteY128" fmla="*/ 677102 h 857250"/>
                <a:gd name="connsiteX129" fmla="*/ 365998 w 857250"/>
                <a:gd name="connsiteY129" fmla="*/ 675007 h 857250"/>
                <a:gd name="connsiteX130" fmla="*/ 374570 w 857250"/>
                <a:gd name="connsiteY130" fmla="*/ 641288 h 857250"/>
                <a:gd name="connsiteX131" fmla="*/ 395430 w 857250"/>
                <a:gd name="connsiteY131" fmla="*/ 625001 h 857250"/>
                <a:gd name="connsiteX132" fmla="*/ 440007 w 857250"/>
                <a:gd name="connsiteY132" fmla="*/ 625096 h 857250"/>
                <a:gd name="connsiteX133" fmla="*/ 446484 w 857250"/>
                <a:gd name="connsiteY133" fmla="*/ 618905 h 857250"/>
                <a:gd name="connsiteX134" fmla="*/ 446484 w 857250"/>
                <a:gd name="connsiteY134" fmla="*/ 602903 h 857250"/>
                <a:gd name="connsiteX135" fmla="*/ 440007 w 857250"/>
                <a:gd name="connsiteY135" fmla="*/ 596616 h 857250"/>
                <a:gd name="connsiteX136" fmla="*/ 387810 w 857250"/>
                <a:gd name="connsiteY136" fmla="*/ 596902 h 857250"/>
                <a:gd name="connsiteX137" fmla="*/ 377047 w 857250"/>
                <a:gd name="connsiteY137" fmla="*/ 601474 h 857250"/>
                <a:gd name="connsiteX138" fmla="*/ 322849 w 857250"/>
                <a:gd name="connsiteY138" fmla="*/ 655576 h 857250"/>
                <a:gd name="connsiteX139" fmla="*/ 319230 w 857250"/>
                <a:gd name="connsiteY139" fmla="*/ 664625 h 857250"/>
                <a:gd name="connsiteX140" fmla="*/ 319135 w 857250"/>
                <a:gd name="connsiteY140" fmla="*/ 773876 h 857250"/>
                <a:gd name="connsiteX141" fmla="*/ 319516 w 857250"/>
                <a:gd name="connsiteY141" fmla="*/ 780258 h 857250"/>
                <a:gd name="connsiteX142" fmla="*/ 517159 w 857250"/>
                <a:gd name="connsiteY142" fmla="*/ 779877 h 857250"/>
                <a:gd name="connsiteX143" fmla="*/ 441912 w 857250"/>
                <a:gd name="connsiteY143" fmla="*/ 241905 h 857250"/>
                <a:gd name="connsiteX144" fmla="*/ 421528 w 857250"/>
                <a:gd name="connsiteY144" fmla="*/ 164181 h 857250"/>
                <a:gd name="connsiteX145" fmla="*/ 404574 w 857250"/>
                <a:gd name="connsiteY145" fmla="*/ 139416 h 857250"/>
                <a:gd name="connsiteX146" fmla="*/ 346662 w 857250"/>
                <a:gd name="connsiteY146" fmla="*/ 138464 h 857250"/>
                <a:gd name="connsiteX147" fmla="*/ 323516 w 857250"/>
                <a:gd name="connsiteY147" fmla="*/ 149417 h 857250"/>
                <a:gd name="connsiteX148" fmla="*/ 257794 w 857250"/>
                <a:gd name="connsiteY148" fmla="*/ 138654 h 857250"/>
                <a:gd name="connsiteX149" fmla="*/ 181975 w 857250"/>
                <a:gd name="connsiteY149" fmla="*/ 169134 h 857250"/>
                <a:gd name="connsiteX150" fmla="*/ 173212 w 857250"/>
                <a:gd name="connsiteY150" fmla="*/ 209901 h 857250"/>
                <a:gd name="connsiteX151" fmla="*/ 166544 w 857250"/>
                <a:gd name="connsiteY151" fmla="*/ 241905 h 857250"/>
                <a:gd name="connsiteX152" fmla="*/ 441912 w 857250"/>
                <a:gd name="connsiteY152" fmla="*/ 241905 h 857250"/>
                <a:gd name="connsiteX153" fmla="*/ 166735 w 857250"/>
                <a:gd name="connsiteY153" fmla="*/ 369921 h 857250"/>
                <a:gd name="connsiteX154" fmla="*/ 304180 w 857250"/>
                <a:gd name="connsiteY154" fmla="*/ 482983 h 857250"/>
                <a:gd name="connsiteX155" fmla="*/ 442769 w 857250"/>
                <a:gd name="connsiteY155" fmla="*/ 368588 h 857250"/>
                <a:gd name="connsiteX156" fmla="*/ 429720 w 857250"/>
                <a:gd name="connsiteY156" fmla="*/ 369921 h 857250"/>
                <a:gd name="connsiteX157" fmla="*/ 361521 w 857250"/>
                <a:gd name="connsiteY157" fmla="*/ 369635 h 857250"/>
                <a:gd name="connsiteX158" fmla="*/ 331422 w 857250"/>
                <a:gd name="connsiteY158" fmla="*/ 362587 h 857250"/>
                <a:gd name="connsiteX159" fmla="*/ 303133 w 857250"/>
                <a:gd name="connsiteY159" fmla="*/ 342680 h 857250"/>
                <a:gd name="connsiteX160" fmla="*/ 301990 w 857250"/>
                <a:gd name="connsiteY160" fmla="*/ 344489 h 857250"/>
                <a:gd name="connsiteX161" fmla="*/ 258079 w 857250"/>
                <a:gd name="connsiteY161" fmla="*/ 368873 h 857250"/>
                <a:gd name="connsiteX162" fmla="*/ 216360 w 857250"/>
                <a:gd name="connsiteY162" fmla="*/ 370016 h 857250"/>
                <a:gd name="connsiteX163" fmla="*/ 166735 w 857250"/>
                <a:gd name="connsiteY163" fmla="*/ 369921 h 857250"/>
                <a:gd name="connsiteX164" fmla="*/ 152733 w 857250"/>
                <a:gd name="connsiteY164" fmla="*/ 170658 h 857250"/>
                <a:gd name="connsiteX165" fmla="*/ 155876 w 857250"/>
                <a:gd name="connsiteY165" fmla="*/ 157228 h 857250"/>
                <a:gd name="connsiteX166" fmla="*/ 271414 w 857250"/>
                <a:gd name="connsiteY166" fmla="*/ 113603 h 857250"/>
                <a:gd name="connsiteX167" fmla="*/ 292179 w 857250"/>
                <a:gd name="connsiteY167" fmla="*/ 122938 h 857250"/>
                <a:gd name="connsiteX168" fmla="*/ 333613 w 857250"/>
                <a:gd name="connsiteY168" fmla="*/ 113603 h 857250"/>
                <a:gd name="connsiteX169" fmla="*/ 412670 w 857250"/>
                <a:gd name="connsiteY169" fmla="*/ 111413 h 857250"/>
                <a:gd name="connsiteX170" fmla="*/ 441055 w 857250"/>
                <a:gd name="connsiteY170" fmla="*/ 134177 h 857250"/>
                <a:gd name="connsiteX171" fmla="*/ 439912 w 857250"/>
                <a:gd name="connsiteY171" fmla="*/ 114461 h 857250"/>
                <a:gd name="connsiteX172" fmla="*/ 310467 w 857250"/>
                <a:gd name="connsiteY172" fmla="*/ 41594 h 857250"/>
                <a:gd name="connsiteX173" fmla="*/ 244363 w 857250"/>
                <a:gd name="connsiteY173" fmla="*/ 69217 h 857250"/>
                <a:gd name="connsiteX174" fmla="*/ 231028 w 857250"/>
                <a:gd name="connsiteY174" fmla="*/ 72741 h 857250"/>
                <a:gd name="connsiteX175" fmla="*/ 151304 w 857250"/>
                <a:gd name="connsiteY175" fmla="*/ 137987 h 857250"/>
                <a:gd name="connsiteX176" fmla="*/ 152733 w 857250"/>
                <a:gd name="connsiteY176" fmla="*/ 170658 h 857250"/>
                <a:gd name="connsiteX177" fmla="*/ 248078 w 857250"/>
                <a:gd name="connsiteY177" fmla="*/ 501652 h 857250"/>
                <a:gd name="connsiteX178" fmla="*/ 248269 w 857250"/>
                <a:gd name="connsiteY178" fmla="*/ 573947 h 857250"/>
                <a:gd name="connsiteX179" fmla="*/ 251888 w 857250"/>
                <a:gd name="connsiteY179" fmla="*/ 580233 h 857250"/>
                <a:gd name="connsiteX180" fmla="*/ 300561 w 857250"/>
                <a:gd name="connsiteY180" fmla="*/ 629001 h 857250"/>
                <a:gd name="connsiteX181" fmla="*/ 305228 w 857250"/>
                <a:gd name="connsiteY181" fmla="*/ 632906 h 857250"/>
                <a:gd name="connsiteX182" fmla="*/ 359235 w 857250"/>
                <a:gd name="connsiteY182" fmla="*/ 578233 h 857250"/>
                <a:gd name="connsiteX183" fmla="*/ 361140 w 857250"/>
                <a:gd name="connsiteY183" fmla="*/ 570613 h 857250"/>
                <a:gd name="connsiteX184" fmla="*/ 361235 w 857250"/>
                <a:gd name="connsiteY184" fmla="*/ 512891 h 857250"/>
                <a:gd name="connsiteX185" fmla="*/ 361235 w 857250"/>
                <a:gd name="connsiteY185" fmla="*/ 501747 h 857250"/>
                <a:gd name="connsiteX186" fmla="*/ 248078 w 857250"/>
                <a:gd name="connsiteY186" fmla="*/ 501652 h 857250"/>
                <a:gd name="connsiteX187" fmla="*/ 828532 w 857250"/>
                <a:gd name="connsiteY187" fmla="*/ 795117 h 857250"/>
                <a:gd name="connsiteX188" fmla="*/ 545925 w 857250"/>
                <a:gd name="connsiteY188" fmla="*/ 795117 h 857250"/>
                <a:gd name="connsiteX189" fmla="*/ 545925 w 857250"/>
                <a:gd name="connsiteY189" fmla="*/ 822454 h 857250"/>
                <a:gd name="connsiteX190" fmla="*/ 828532 w 857250"/>
                <a:gd name="connsiteY190" fmla="*/ 822454 h 857250"/>
                <a:gd name="connsiteX191" fmla="*/ 828532 w 857250"/>
                <a:gd name="connsiteY191" fmla="*/ 795117 h 857250"/>
                <a:gd name="connsiteX192" fmla="*/ 600694 w 857250"/>
                <a:gd name="connsiteY192" fmla="*/ 589282 h 857250"/>
                <a:gd name="connsiteX193" fmla="*/ 565546 w 857250"/>
                <a:gd name="connsiteY193" fmla="*/ 553373 h 857250"/>
                <a:gd name="connsiteX194" fmla="*/ 561927 w 857250"/>
                <a:gd name="connsiteY194" fmla="*/ 559469 h 857250"/>
                <a:gd name="connsiteX195" fmla="*/ 545449 w 857250"/>
                <a:gd name="connsiteY195" fmla="*/ 626906 h 857250"/>
                <a:gd name="connsiteX196" fmla="*/ 545258 w 857250"/>
                <a:gd name="connsiteY196" fmla="*/ 759684 h 857250"/>
                <a:gd name="connsiteX197" fmla="*/ 552021 w 857250"/>
                <a:gd name="connsiteY197" fmla="*/ 766256 h 857250"/>
                <a:gd name="connsiteX198" fmla="*/ 617458 w 857250"/>
                <a:gd name="connsiteY198" fmla="*/ 766161 h 857250"/>
                <a:gd name="connsiteX199" fmla="*/ 624792 w 857250"/>
                <a:gd name="connsiteY199" fmla="*/ 765494 h 857250"/>
                <a:gd name="connsiteX200" fmla="*/ 591454 w 857250"/>
                <a:gd name="connsiteY200" fmla="*/ 732824 h 857250"/>
                <a:gd name="connsiteX201" fmla="*/ 573928 w 857250"/>
                <a:gd name="connsiteY201" fmla="*/ 690723 h 857250"/>
                <a:gd name="connsiteX202" fmla="*/ 576214 w 857250"/>
                <a:gd name="connsiteY202" fmla="*/ 645003 h 857250"/>
                <a:gd name="connsiteX203" fmla="*/ 600694 w 857250"/>
                <a:gd name="connsiteY203" fmla="*/ 589282 h 857250"/>
                <a:gd name="connsiteX204" fmla="*/ 319039 w 857250"/>
                <a:gd name="connsiteY204" fmla="*/ 271242 h 857250"/>
                <a:gd name="connsiteX205" fmla="*/ 319039 w 857250"/>
                <a:gd name="connsiteY205" fmla="*/ 297150 h 857250"/>
                <a:gd name="connsiteX206" fmla="*/ 363045 w 857250"/>
                <a:gd name="connsiteY206" fmla="*/ 341727 h 857250"/>
                <a:gd name="connsiteX207" fmla="*/ 429148 w 857250"/>
                <a:gd name="connsiteY207" fmla="*/ 341727 h 857250"/>
                <a:gd name="connsiteX208" fmla="*/ 446389 w 857250"/>
                <a:gd name="connsiteY208" fmla="*/ 324011 h 857250"/>
                <a:gd name="connsiteX209" fmla="*/ 446389 w 857250"/>
                <a:gd name="connsiteY209" fmla="*/ 276767 h 857250"/>
                <a:gd name="connsiteX210" fmla="*/ 445817 w 857250"/>
                <a:gd name="connsiteY210" fmla="*/ 271242 h 857250"/>
                <a:gd name="connsiteX211" fmla="*/ 319039 w 857250"/>
                <a:gd name="connsiteY211" fmla="*/ 271242 h 857250"/>
                <a:gd name="connsiteX212" fmla="*/ 163210 w 857250"/>
                <a:gd name="connsiteY212" fmla="*/ 271052 h 857250"/>
                <a:gd name="connsiteX213" fmla="*/ 163210 w 857250"/>
                <a:gd name="connsiteY213" fmla="*/ 324392 h 857250"/>
                <a:gd name="connsiteX214" fmla="*/ 180070 w 857250"/>
                <a:gd name="connsiteY214" fmla="*/ 341632 h 857250"/>
                <a:gd name="connsiteX215" fmla="*/ 246840 w 857250"/>
                <a:gd name="connsiteY215" fmla="*/ 341537 h 857250"/>
                <a:gd name="connsiteX216" fmla="*/ 286369 w 857250"/>
                <a:gd name="connsiteY216" fmla="*/ 316772 h 857250"/>
                <a:gd name="connsiteX217" fmla="*/ 290560 w 857250"/>
                <a:gd name="connsiteY217" fmla="*/ 270956 h 857250"/>
                <a:gd name="connsiteX218" fmla="*/ 163210 w 857250"/>
                <a:gd name="connsiteY218" fmla="*/ 271052 h 857250"/>
                <a:gd name="connsiteX219" fmla="*/ 826341 w 857250"/>
                <a:gd name="connsiteY219" fmla="*/ 539371 h 857250"/>
                <a:gd name="connsiteX220" fmla="*/ 768429 w 857250"/>
                <a:gd name="connsiteY220" fmla="*/ 484507 h 857250"/>
                <a:gd name="connsiteX221" fmla="*/ 689181 w 857250"/>
                <a:gd name="connsiteY221" fmla="*/ 483364 h 857250"/>
                <a:gd name="connsiteX222" fmla="*/ 687847 w 857250"/>
                <a:gd name="connsiteY222" fmla="*/ 484697 h 857250"/>
                <a:gd name="connsiteX223" fmla="*/ 700039 w 857250"/>
                <a:gd name="connsiteY223" fmla="*/ 539466 h 857250"/>
                <a:gd name="connsiteX224" fmla="*/ 826341 w 857250"/>
                <a:gd name="connsiteY224" fmla="*/ 539371 h 857250"/>
                <a:gd name="connsiteX225" fmla="*/ 630507 w 857250"/>
                <a:gd name="connsiteY225" fmla="*/ 567851 h 857250"/>
                <a:gd name="connsiteX226" fmla="*/ 672988 w 857250"/>
                <a:gd name="connsiteY226" fmla="*/ 525464 h 857250"/>
                <a:gd name="connsiteX227" fmla="*/ 630888 w 857250"/>
                <a:gd name="connsiteY227" fmla="*/ 483078 h 857250"/>
                <a:gd name="connsiteX228" fmla="*/ 588216 w 857250"/>
                <a:gd name="connsiteY228" fmla="*/ 525369 h 857250"/>
                <a:gd name="connsiteX229" fmla="*/ 630507 w 857250"/>
                <a:gd name="connsiteY229" fmla="*/ 567851 h 857250"/>
                <a:gd name="connsiteX230" fmla="*/ 673274 w 857250"/>
                <a:gd name="connsiteY230" fmla="*/ 355157 h 857250"/>
                <a:gd name="connsiteX231" fmla="*/ 757475 w 857250"/>
                <a:gd name="connsiteY231" fmla="*/ 355157 h 857250"/>
                <a:gd name="connsiteX232" fmla="*/ 757475 w 857250"/>
                <a:gd name="connsiteY232" fmla="*/ 327821 h 857250"/>
                <a:gd name="connsiteX233" fmla="*/ 673274 w 857250"/>
                <a:gd name="connsiteY233" fmla="*/ 327821 h 857250"/>
                <a:gd name="connsiteX234" fmla="*/ 673274 w 857250"/>
                <a:gd name="connsiteY234" fmla="*/ 355157 h 857250"/>
                <a:gd name="connsiteX235" fmla="*/ 701659 w 857250"/>
                <a:gd name="connsiteY235" fmla="*/ 454408 h 857250"/>
                <a:gd name="connsiteX236" fmla="*/ 728805 w 857250"/>
                <a:gd name="connsiteY236" fmla="*/ 454408 h 857250"/>
                <a:gd name="connsiteX237" fmla="*/ 728805 w 857250"/>
                <a:gd name="connsiteY237" fmla="*/ 384494 h 857250"/>
                <a:gd name="connsiteX238" fmla="*/ 701659 w 857250"/>
                <a:gd name="connsiteY238" fmla="*/ 384494 h 857250"/>
                <a:gd name="connsiteX239" fmla="*/ 701659 w 857250"/>
                <a:gd name="connsiteY239" fmla="*/ 454408 h 857250"/>
                <a:gd name="connsiteX240" fmla="*/ 134350 w 857250"/>
                <a:gd name="connsiteY240" fmla="*/ 312771 h 857250"/>
                <a:gd name="connsiteX241" fmla="*/ 134350 w 857250"/>
                <a:gd name="connsiteY241" fmla="*/ 271147 h 857250"/>
                <a:gd name="connsiteX242" fmla="*/ 109489 w 857250"/>
                <a:gd name="connsiteY242" fmla="*/ 281624 h 857250"/>
                <a:gd name="connsiteX243" fmla="*/ 110728 w 857250"/>
                <a:gd name="connsiteY243" fmla="*/ 304294 h 857250"/>
                <a:gd name="connsiteX244" fmla="*/ 134350 w 857250"/>
                <a:gd name="connsiteY244" fmla="*/ 312771 h 857250"/>
                <a:gd name="connsiteX245" fmla="*/ 475249 w 857250"/>
                <a:gd name="connsiteY245" fmla="*/ 312962 h 857250"/>
                <a:gd name="connsiteX246" fmla="*/ 500586 w 857250"/>
                <a:gd name="connsiteY246" fmla="*/ 301151 h 857250"/>
                <a:gd name="connsiteX247" fmla="*/ 498586 w 857250"/>
                <a:gd name="connsiteY247" fmla="*/ 279719 h 857250"/>
                <a:gd name="connsiteX248" fmla="*/ 475249 w 857250"/>
                <a:gd name="connsiteY248" fmla="*/ 271433 h 857250"/>
                <a:gd name="connsiteX249" fmla="*/ 475249 w 857250"/>
                <a:gd name="connsiteY249" fmla="*/ 312962 h 857250"/>
                <a:gd name="connsiteX250" fmla="*/ 800147 w 857250"/>
                <a:gd name="connsiteY250" fmla="*/ 568422 h 857250"/>
                <a:gd name="connsiteX251" fmla="*/ 772620 w 857250"/>
                <a:gd name="connsiteY251" fmla="*/ 568422 h 857250"/>
                <a:gd name="connsiteX252" fmla="*/ 772620 w 857250"/>
                <a:gd name="connsiteY252" fmla="*/ 595854 h 857250"/>
                <a:gd name="connsiteX253" fmla="*/ 800147 w 857250"/>
                <a:gd name="connsiteY253" fmla="*/ 595854 h 857250"/>
                <a:gd name="connsiteX254" fmla="*/ 800147 w 857250"/>
                <a:gd name="connsiteY254" fmla="*/ 568422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857250" h="857250">
                  <a:moveTo>
                    <a:pt x="474487" y="242286"/>
                  </a:moveTo>
                  <a:cubicBezTo>
                    <a:pt x="491251" y="242000"/>
                    <a:pt x="506396" y="245906"/>
                    <a:pt x="518112" y="258574"/>
                  </a:cubicBezTo>
                  <a:cubicBezTo>
                    <a:pt x="526684" y="267813"/>
                    <a:pt x="531066" y="278957"/>
                    <a:pt x="531161" y="291435"/>
                  </a:cubicBezTo>
                  <a:cubicBezTo>
                    <a:pt x="531256" y="306294"/>
                    <a:pt x="525827" y="319058"/>
                    <a:pt x="514492" y="328964"/>
                  </a:cubicBezTo>
                  <a:cubicBezTo>
                    <a:pt x="505825" y="336488"/>
                    <a:pt x="504872" y="336774"/>
                    <a:pt x="475535" y="342489"/>
                  </a:cubicBezTo>
                  <a:cubicBezTo>
                    <a:pt x="473916" y="354014"/>
                    <a:pt x="472868" y="365540"/>
                    <a:pt x="470487" y="376779"/>
                  </a:cubicBezTo>
                  <a:cubicBezTo>
                    <a:pt x="460962" y="421261"/>
                    <a:pt x="437340" y="456408"/>
                    <a:pt x="399430" y="481649"/>
                  </a:cubicBezTo>
                  <a:cubicBezTo>
                    <a:pt x="392191" y="486412"/>
                    <a:pt x="389143" y="491270"/>
                    <a:pt x="389524" y="500033"/>
                  </a:cubicBezTo>
                  <a:cubicBezTo>
                    <a:pt x="390191" y="519749"/>
                    <a:pt x="389715" y="539466"/>
                    <a:pt x="389715" y="559183"/>
                  </a:cubicBezTo>
                  <a:cubicBezTo>
                    <a:pt x="389715" y="561659"/>
                    <a:pt x="389715" y="564231"/>
                    <a:pt x="389715" y="567470"/>
                  </a:cubicBezTo>
                  <a:cubicBezTo>
                    <a:pt x="392953" y="567660"/>
                    <a:pt x="395620" y="567851"/>
                    <a:pt x="398383" y="567851"/>
                  </a:cubicBezTo>
                  <a:cubicBezTo>
                    <a:pt x="429720" y="567851"/>
                    <a:pt x="461057" y="567660"/>
                    <a:pt x="492394" y="567946"/>
                  </a:cubicBezTo>
                  <a:cubicBezTo>
                    <a:pt x="502110" y="568041"/>
                    <a:pt x="511825" y="569184"/>
                    <a:pt x="521446" y="570327"/>
                  </a:cubicBezTo>
                  <a:cubicBezTo>
                    <a:pt x="525256" y="570803"/>
                    <a:pt x="526875" y="569660"/>
                    <a:pt x="528113" y="566327"/>
                  </a:cubicBezTo>
                  <a:cubicBezTo>
                    <a:pt x="534876" y="547086"/>
                    <a:pt x="545353" y="529941"/>
                    <a:pt x="558498" y="514320"/>
                  </a:cubicBezTo>
                  <a:cubicBezTo>
                    <a:pt x="560784" y="511558"/>
                    <a:pt x="562213" y="507938"/>
                    <a:pt x="563260" y="504509"/>
                  </a:cubicBezTo>
                  <a:cubicBezTo>
                    <a:pt x="573643" y="469648"/>
                    <a:pt x="611362" y="448407"/>
                    <a:pt x="646795" y="456694"/>
                  </a:cubicBezTo>
                  <a:cubicBezTo>
                    <a:pt x="654319" y="458408"/>
                    <a:pt x="662797" y="456408"/>
                    <a:pt x="670798" y="455837"/>
                  </a:cubicBezTo>
                  <a:cubicBezTo>
                    <a:pt x="671655" y="455741"/>
                    <a:pt x="673084" y="453551"/>
                    <a:pt x="673084" y="452312"/>
                  </a:cubicBezTo>
                  <a:cubicBezTo>
                    <a:pt x="673179" y="429833"/>
                    <a:pt x="673179" y="407354"/>
                    <a:pt x="673179" y="383828"/>
                  </a:cubicBezTo>
                  <a:cubicBezTo>
                    <a:pt x="668226" y="383828"/>
                    <a:pt x="663940" y="384018"/>
                    <a:pt x="659558" y="383828"/>
                  </a:cubicBezTo>
                  <a:cubicBezTo>
                    <a:pt x="650605" y="383256"/>
                    <a:pt x="645175" y="378303"/>
                    <a:pt x="644985" y="369350"/>
                  </a:cubicBezTo>
                  <a:cubicBezTo>
                    <a:pt x="644604" y="350776"/>
                    <a:pt x="644604" y="332202"/>
                    <a:pt x="644985" y="313628"/>
                  </a:cubicBezTo>
                  <a:cubicBezTo>
                    <a:pt x="645175" y="304580"/>
                    <a:pt x="650795" y="299055"/>
                    <a:pt x="660320" y="299055"/>
                  </a:cubicBezTo>
                  <a:cubicBezTo>
                    <a:pt x="697277" y="298865"/>
                    <a:pt x="734139" y="298865"/>
                    <a:pt x="771096" y="299055"/>
                  </a:cubicBezTo>
                  <a:cubicBezTo>
                    <a:pt x="781002" y="299150"/>
                    <a:pt x="786241" y="304961"/>
                    <a:pt x="786431" y="315057"/>
                  </a:cubicBezTo>
                  <a:cubicBezTo>
                    <a:pt x="786622" y="332202"/>
                    <a:pt x="786526" y="349442"/>
                    <a:pt x="786431" y="366587"/>
                  </a:cubicBezTo>
                  <a:cubicBezTo>
                    <a:pt x="786336" y="378875"/>
                    <a:pt x="781383" y="383732"/>
                    <a:pt x="769000" y="383923"/>
                  </a:cubicBezTo>
                  <a:cubicBezTo>
                    <a:pt x="765762" y="384018"/>
                    <a:pt x="762619" y="383923"/>
                    <a:pt x="758809" y="383923"/>
                  </a:cubicBezTo>
                  <a:cubicBezTo>
                    <a:pt x="758809" y="407640"/>
                    <a:pt x="758809" y="430691"/>
                    <a:pt x="758809" y="453074"/>
                  </a:cubicBezTo>
                  <a:cubicBezTo>
                    <a:pt x="770620" y="455932"/>
                    <a:pt x="782621" y="457646"/>
                    <a:pt x="793765" y="461647"/>
                  </a:cubicBezTo>
                  <a:cubicBezTo>
                    <a:pt x="830818" y="475172"/>
                    <a:pt x="856440" y="511653"/>
                    <a:pt x="857297" y="550134"/>
                  </a:cubicBezTo>
                  <a:cubicBezTo>
                    <a:pt x="857583" y="562136"/>
                    <a:pt x="852344" y="567565"/>
                    <a:pt x="840247" y="567851"/>
                  </a:cubicBezTo>
                  <a:cubicBezTo>
                    <a:pt x="836818" y="567946"/>
                    <a:pt x="833389" y="567851"/>
                    <a:pt x="829198" y="567851"/>
                  </a:cubicBezTo>
                  <a:cubicBezTo>
                    <a:pt x="829198" y="580614"/>
                    <a:pt x="829198" y="592616"/>
                    <a:pt x="829198" y="604617"/>
                  </a:cubicBezTo>
                  <a:cubicBezTo>
                    <a:pt x="829198" y="619762"/>
                    <a:pt x="824436" y="624524"/>
                    <a:pt x="809196" y="624620"/>
                  </a:cubicBezTo>
                  <a:cubicBezTo>
                    <a:pt x="793670" y="624620"/>
                    <a:pt x="778049" y="624715"/>
                    <a:pt x="762523" y="624620"/>
                  </a:cubicBezTo>
                  <a:cubicBezTo>
                    <a:pt x="748807" y="624524"/>
                    <a:pt x="744235" y="619857"/>
                    <a:pt x="744140" y="606046"/>
                  </a:cubicBezTo>
                  <a:cubicBezTo>
                    <a:pt x="744140" y="593759"/>
                    <a:pt x="744140" y="581471"/>
                    <a:pt x="744140" y="568898"/>
                  </a:cubicBezTo>
                  <a:cubicBezTo>
                    <a:pt x="742426" y="568517"/>
                    <a:pt x="741187" y="567851"/>
                    <a:pt x="739949" y="567946"/>
                  </a:cubicBezTo>
                  <a:cubicBezTo>
                    <a:pt x="723471" y="568232"/>
                    <a:pt x="706993" y="568517"/>
                    <a:pt x="690514" y="569184"/>
                  </a:cubicBezTo>
                  <a:cubicBezTo>
                    <a:pt x="688038" y="569279"/>
                    <a:pt x="685085" y="570613"/>
                    <a:pt x="683371" y="572423"/>
                  </a:cubicBezTo>
                  <a:cubicBezTo>
                    <a:pt x="670512" y="585853"/>
                    <a:pt x="655081" y="593854"/>
                    <a:pt x="636508" y="595854"/>
                  </a:cubicBezTo>
                  <a:cubicBezTo>
                    <a:pt x="634222" y="596140"/>
                    <a:pt x="631650" y="597473"/>
                    <a:pt x="630031" y="599188"/>
                  </a:cubicBezTo>
                  <a:cubicBezTo>
                    <a:pt x="612219" y="617762"/>
                    <a:pt x="603170" y="639955"/>
                    <a:pt x="602503" y="666815"/>
                  </a:cubicBezTo>
                  <a:cubicBezTo>
                    <a:pt x="677941" y="666815"/>
                    <a:pt x="753189" y="666815"/>
                    <a:pt x="828817" y="666815"/>
                  </a:cubicBezTo>
                  <a:cubicBezTo>
                    <a:pt x="828817" y="676721"/>
                    <a:pt x="828817" y="685484"/>
                    <a:pt x="828817" y="695295"/>
                  </a:cubicBezTo>
                  <a:cubicBezTo>
                    <a:pt x="753570" y="695295"/>
                    <a:pt x="678322" y="695295"/>
                    <a:pt x="600408" y="695295"/>
                  </a:cubicBezTo>
                  <a:cubicBezTo>
                    <a:pt x="602884" y="700629"/>
                    <a:pt x="603646" y="704820"/>
                    <a:pt x="606218" y="707297"/>
                  </a:cubicBezTo>
                  <a:cubicBezTo>
                    <a:pt x="624411" y="725870"/>
                    <a:pt x="642794" y="744254"/>
                    <a:pt x="661368" y="762446"/>
                  </a:cubicBezTo>
                  <a:cubicBezTo>
                    <a:pt x="663844" y="764828"/>
                    <a:pt x="668226" y="766256"/>
                    <a:pt x="671750" y="766256"/>
                  </a:cubicBezTo>
                  <a:cubicBezTo>
                    <a:pt x="726995" y="766447"/>
                    <a:pt x="782240" y="766447"/>
                    <a:pt x="837580" y="766447"/>
                  </a:cubicBezTo>
                  <a:cubicBezTo>
                    <a:pt x="853106" y="766447"/>
                    <a:pt x="857392" y="770828"/>
                    <a:pt x="857392" y="786259"/>
                  </a:cubicBezTo>
                  <a:cubicBezTo>
                    <a:pt x="857392" y="801594"/>
                    <a:pt x="857392" y="816929"/>
                    <a:pt x="857392" y="832169"/>
                  </a:cubicBezTo>
                  <a:cubicBezTo>
                    <a:pt x="857392" y="846362"/>
                    <a:pt x="852344" y="851315"/>
                    <a:pt x="837961" y="851315"/>
                  </a:cubicBezTo>
                  <a:cubicBezTo>
                    <a:pt x="779478" y="851315"/>
                    <a:pt x="720899" y="851315"/>
                    <a:pt x="662416" y="851315"/>
                  </a:cubicBezTo>
                  <a:cubicBezTo>
                    <a:pt x="620601" y="851315"/>
                    <a:pt x="578786" y="851315"/>
                    <a:pt x="537067" y="851315"/>
                  </a:cubicBezTo>
                  <a:cubicBezTo>
                    <a:pt x="522303" y="851315"/>
                    <a:pt x="517445" y="846362"/>
                    <a:pt x="517445" y="831693"/>
                  </a:cubicBezTo>
                  <a:cubicBezTo>
                    <a:pt x="517445" y="824359"/>
                    <a:pt x="517445" y="816929"/>
                    <a:pt x="517445" y="808738"/>
                  </a:cubicBezTo>
                  <a:cubicBezTo>
                    <a:pt x="513445" y="808738"/>
                    <a:pt x="510301" y="808738"/>
                    <a:pt x="507158" y="808738"/>
                  </a:cubicBezTo>
                  <a:cubicBezTo>
                    <a:pt x="348281" y="808738"/>
                    <a:pt x="189499" y="808738"/>
                    <a:pt x="30622" y="808738"/>
                  </a:cubicBezTo>
                  <a:cubicBezTo>
                    <a:pt x="27574" y="808738"/>
                    <a:pt x="24526" y="808833"/>
                    <a:pt x="21574" y="808547"/>
                  </a:cubicBezTo>
                  <a:cubicBezTo>
                    <a:pt x="13096" y="807785"/>
                    <a:pt x="7667" y="802642"/>
                    <a:pt x="7667" y="794069"/>
                  </a:cubicBezTo>
                  <a:cubicBezTo>
                    <a:pt x="7572" y="749016"/>
                    <a:pt x="6238" y="703963"/>
                    <a:pt x="8239" y="659005"/>
                  </a:cubicBezTo>
                  <a:cubicBezTo>
                    <a:pt x="10429" y="607570"/>
                    <a:pt x="55006" y="568327"/>
                    <a:pt x="108918" y="567946"/>
                  </a:cubicBezTo>
                  <a:cubicBezTo>
                    <a:pt x="142827" y="567660"/>
                    <a:pt x="176736" y="567851"/>
                    <a:pt x="210645" y="567851"/>
                  </a:cubicBezTo>
                  <a:cubicBezTo>
                    <a:pt x="213407" y="567851"/>
                    <a:pt x="216169" y="567851"/>
                    <a:pt x="219694" y="567851"/>
                  </a:cubicBezTo>
                  <a:cubicBezTo>
                    <a:pt x="219789" y="565279"/>
                    <a:pt x="220075" y="563088"/>
                    <a:pt x="220075" y="560802"/>
                  </a:cubicBezTo>
                  <a:cubicBezTo>
                    <a:pt x="220075" y="538990"/>
                    <a:pt x="219979" y="517178"/>
                    <a:pt x="220170" y="495365"/>
                  </a:cubicBezTo>
                  <a:cubicBezTo>
                    <a:pt x="220265" y="490412"/>
                    <a:pt x="218932" y="487269"/>
                    <a:pt x="214550" y="484602"/>
                  </a:cubicBezTo>
                  <a:cubicBezTo>
                    <a:pt x="185308" y="466409"/>
                    <a:pt x="163972" y="441359"/>
                    <a:pt x="149875" y="410021"/>
                  </a:cubicBezTo>
                  <a:cubicBezTo>
                    <a:pt x="141303" y="391067"/>
                    <a:pt x="136540" y="371064"/>
                    <a:pt x="135588" y="350204"/>
                  </a:cubicBezTo>
                  <a:cubicBezTo>
                    <a:pt x="135493" y="347728"/>
                    <a:pt x="135302" y="345156"/>
                    <a:pt x="135112" y="341918"/>
                  </a:cubicBezTo>
                  <a:cubicBezTo>
                    <a:pt x="116157" y="341918"/>
                    <a:pt x="99583" y="336869"/>
                    <a:pt x="88058" y="321058"/>
                  </a:cubicBezTo>
                  <a:cubicBezTo>
                    <a:pt x="81486" y="312009"/>
                    <a:pt x="78247" y="301722"/>
                    <a:pt x="78628" y="290387"/>
                  </a:cubicBezTo>
                  <a:cubicBezTo>
                    <a:pt x="79581" y="263241"/>
                    <a:pt x="96250" y="247906"/>
                    <a:pt x="132635" y="241429"/>
                  </a:cubicBezTo>
                  <a:cubicBezTo>
                    <a:pt x="130540" y="226665"/>
                    <a:pt x="128349" y="211901"/>
                    <a:pt x="126539" y="197042"/>
                  </a:cubicBezTo>
                  <a:cubicBezTo>
                    <a:pt x="124348" y="179135"/>
                    <a:pt x="119681" y="161609"/>
                    <a:pt x="121777" y="143226"/>
                  </a:cubicBezTo>
                  <a:cubicBezTo>
                    <a:pt x="127587" y="92267"/>
                    <a:pt x="171973" y="49024"/>
                    <a:pt x="223123" y="44928"/>
                  </a:cubicBezTo>
                  <a:cubicBezTo>
                    <a:pt x="228076" y="44547"/>
                    <a:pt x="233219" y="43214"/>
                    <a:pt x="237791" y="41404"/>
                  </a:cubicBezTo>
                  <a:cubicBezTo>
                    <a:pt x="259222" y="32641"/>
                    <a:pt x="280273" y="22640"/>
                    <a:pt x="301990" y="14734"/>
                  </a:cubicBezTo>
                  <a:cubicBezTo>
                    <a:pt x="375713" y="-12031"/>
                    <a:pt x="455723" y="34736"/>
                    <a:pt x="468391" y="111889"/>
                  </a:cubicBezTo>
                  <a:cubicBezTo>
                    <a:pt x="470487" y="124367"/>
                    <a:pt x="469915" y="137321"/>
                    <a:pt x="470487" y="150084"/>
                  </a:cubicBezTo>
                  <a:cubicBezTo>
                    <a:pt x="471725" y="179516"/>
                    <a:pt x="472963" y="208949"/>
                    <a:pt x="474202" y="238381"/>
                  </a:cubicBezTo>
                  <a:cubicBezTo>
                    <a:pt x="474011" y="239524"/>
                    <a:pt x="474297" y="240572"/>
                    <a:pt x="474487" y="242286"/>
                  </a:cubicBezTo>
                  <a:close/>
                  <a:moveTo>
                    <a:pt x="280844" y="694724"/>
                  </a:moveTo>
                  <a:cubicBezTo>
                    <a:pt x="267033" y="699391"/>
                    <a:pt x="253984" y="703963"/>
                    <a:pt x="240744" y="708154"/>
                  </a:cubicBezTo>
                  <a:cubicBezTo>
                    <a:pt x="229409" y="711773"/>
                    <a:pt x="222551" y="707773"/>
                    <a:pt x="219503" y="696057"/>
                  </a:cubicBezTo>
                  <a:cubicBezTo>
                    <a:pt x="216360" y="684151"/>
                    <a:pt x="213217" y="672340"/>
                    <a:pt x="210645" y="660338"/>
                  </a:cubicBezTo>
                  <a:cubicBezTo>
                    <a:pt x="209407" y="654814"/>
                    <a:pt x="207216" y="652814"/>
                    <a:pt x="201406" y="653004"/>
                  </a:cubicBezTo>
                  <a:cubicBezTo>
                    <a:pt x="184737" y="653480"/>
                    <a:pt x="167973" y="653290"/>
                    <a:pt x="151304" y="653099"/>
                  </a:cubicBezTo>
                  <a:cubicBezTo>
                    <a:pt x="140160" y="652909"/>
                    <a:pt x="135302" y="647861"/>
                    <a:pt x="135112" y="636716"/>
                  </a:cubicBezTo>
                  <a:cubicBezTo>
                    <a:pt x="135016" y="630906"/>
                    <a:pt x="135207" y="625096"/>
                    <a:pt x="135016" y="619286"/>
                  </a:cubicBezTo>
                  <a:cubicBezTo>
                    <a:pt x="134826" y="611951"/>
                    <a:pt x="137112" y="601760"/>
                    <a:pt x="133207" y="598045"/>
                  </a:cubicBezTo>
                  <a:cubicBezTo>
                    <a:pt x="129206" y="594235"/>
                    <a:pt x="119205" y="596616"/>
                    <a:pt x="111775" y="596521"/>
                  </a:cubicBezTo>
                  <a:cubicBezTo>
                    <a:pt x="99393" y="596426"/>
                    <a:pt x="87201" y="597950"/>
                    <a:pt x="75961" y="603760"/>
                  </a:cubicBezTo>
                  <a:cubicBezTo>
                    <a:pt x="48625" y="617762"/>
                    <a:pt x="35861" y="640717"/>
                    <a:pt x="35575" y="670816"/>
                  </a:cubicBezTo>
                  <a:cubicBezTo>
                    <a:pt x="35194" y="705106"/>
                    <a:pt x="35480" y="739491"/>
                    <a:pt x="35480" y="773876"/>
                  </a:cubicBezTo>
                  <a:cubicBezTo>
                    <a:pt x="35480" y="775877"/>
                    <a:pt x="35766" y="777877"/>
                    <a:pt x="35956" y="779877"/>
                  </a:cubicBezTo>
                  <a:cubicBezTo>
                    <a:pt x="121015" y="779877"/>
                    <a:pt x="205597" y="779877"/>
                    <a:pt x="290274" y="779877"/>
                  </a:cubicBezTo>
                  <a:cubicBezTo>
                    <a:pt x="290464" y="778067"/>
                    <a:pt x="290655" y="776924"/>
                    <a:pt x="290655" y="775781"/>
                  </a:cubicBezTo>
                  <a:cubicBezTo>
                    <a:pt x="290655" y="738443"/>
                    <a:pt x="290750" y="701105"/>
                    <a:pt x="290464" y="663672"/>
                  </a:cubicBezTo>
                  <a:cubicBezTo>
                    <a:pt x="290464" y="660910"/>
                    <a:pt x="288655" y="657481"/>
                    <a:pt x="286654" y="655385"/>
                  </a:cubicBezTo>
                  <a:cubicBezTo>
                    <a:pt x="273034" y="641384"/>
                    <a:pt x="258175" y="628525"/>
                    <a:pt x="245697" y="613666"/>
                  </a:cubicBezTo>
                  <a:cubicBezTo>
                    <a:pt x="233981" y="599759"/>
                    <a:pt x="220741" y="594330"/>
                    <a:pt x="202834" y="596235"/>
                  </a:cubicBezTo>
                  <a:cubicBezTo>
                    <a:pt x="190071" y="597664"/>
                    <a:pt x="177022" y="596521"/>
                    <a:pt x="163591" y="596521"/>
                  </a:cubicBezTo>
                  <a:cubicBezTo>
                    <a:pt x="163591" y="606236"/>
                    <a:pt x="163591" y="615095"/>
                    <a:pt x="163591" y="624524"/>
                  </a:cubicBezTo>
                  <a:cubicBezTo>
                    <a:pt x="166258" y="624620"/>
                    <a:pt x="168449" y="624905"/>
                    <a:pt x="170735" y="624905"/>
                  </a:cubicBezTo>
                  <a:cubicBezTo>
                    <a:pt x="185118" y="624905"/>
                    <a:pt x="199501" y="624905"/>
                    <a:pt x="213883" y="624905"/>
                  </a:cubicBezTo>
                  <a:cubicBezTo>
                    <a:pt x="227980" y="624905"/>
                    <a:pt x="231314" y="627572"/>
                    <a:pt x="234648" y="641098"/>
                  </a:cubicBezTo>
                  <a:cubicBezTo>
                    <a:pt x="237601" y="652909"/>
                    <a:pt x="240649" y="664720"/>
                    <a:pt x="243887" y="677102"/>
                  </a:cubicBezTo>
                  <a:cubicBezTo>
                    <a:pt x="253507" y="674054"/>
                    <a:pt x="262366" y="671197"/>
                    <a:pt x="271891" y="668244"/>
                  </a:cubicBezTo>
                  <a:cubicBezTo>
                    <a:pt x="274939" y="677007"/>
                    <a:pt x="277701" y="685294"/>
                    <a:pt x="280844" y="694724"/>
                  </a:cubicBezTo>
                  <a:close/>
                  <a:moveTo>
                    <a:pt x="517159" y="779877"/>
                  </a:moveTo>
                  <a:cubicBezTo>
                    <a:pt x="517159" y="773210"/>
                    <a:pt x="517064" y="767209"/>
                    <a:pt x="517159" y="761208"/>
                  </a:cubicBezTo>
                  <a:cubicBezTo>
                    <a:pt x="517636" y="708535"/>
                    <a:pt x="518112" y="655862"/>
                    <a:pt x="518874" y="603284"/>
                  </a:cubicBezTo>
                  <a:cubicBezTo>
                    <a:pt x="518969" y="598616"/>
                    <a:pt x="516874" y="597473"/>
                    <a:pt x="513254" y="597378"/>
                  </a:cubicBezTo>
                  <a:cubicBezTo>
                    <a:pt x="502396" y="596902"/>
                    <a:pt x="491442" y="596807"/>
                    <a:pt x="480583" y="596330"/>
                  </a:cubicBezTo>
                  <a:cubicBezTo>
                    <a:pt x="475916" y="596140"/>
                    <a:pt x="474583" y="598045"/>
                    <a:pt x="474678" y="602426"/>
                  </a:cubicBezTo>
                  <a:cubicBezTo>
                    <a:pt x="474868" y="613094"/>
                    <a:pt x="474773" y="623762"/>
                    <a:pt x="474773" y="634430"/>
                  </a:cubicBezTo>
                  <a:cubicBezTo>
                    <a:pt x="474678" y="647956"/>
                    <a:pt x="469725" y="652909"/>
                    <a:pt x="456295" y="653004"/>
                  </a:cubicBezTo>
                  <a:cubicBezTo>
                    <a:pt x="440483" y="653099"/>
                    <a:pt x="424672" y="653290"/>
                    <a:pt x="408955" y="652909"/>
                  </a:cubicBezTo>
                  <a:cubicBezTo>
                    <a:pt x="402764" y="652718"/>
                    <a:pt x="400002" y="654338"/>
                    <a:pt x="398668" y="660815"/>
                  </a:cubicBezTo>
                  <a:cubicBezTo>
                    <a:pt x="396287" y="673102"/>
                    <a:pt x="392953" y="685199"/>
                    <a:pt x="389620" y="697295"/>
                  </a:cubicBezTo>
                  <a:cubicBezTo>
                    <a:pt x="386857" y="707487"/>
                    <a:pt x="380190" y="711297"/>
                    <a:pt x="370189" y="708630"/>
                  </a:cubicBezTo>
                  <a:cubicBezTo>
                    <a:pt x="364855" y="707201"/>
                    <a:pt x="359616" y="705296"/>
                    <a:pt x="354282" y="703582"/>
                  </a:cubicBezTo>
                  <a:cubicBezTo>
                    <a:pt x="345805" y="700724"/>
                    <a:pt x="337423" y="697772"/>
                    <a:pt x="328564" y="694819"/>
                  </a:cubicBezTo>
                  <a:cubicBezTo>
                    <a:pt x="331803" y="685484"/>
                    <a:pt x="334660" y="677007"/>
                    <a:pt x="337708" y="668339"/>
                  </a:cubicBezTo>
                  <a:cubicBezTo>
                    <a:pt x="347233" y="671387"/>
                    <a:pt x="355996" y="674245"/>
                    <a:pt x="364759" y="677102"/>
                  </a:cubicBezTo>
                  <a:cubicBezTo>
                    <a:pt x="365331" y="676150"/>
                    <a:pt x="365807" y="675578"/>
                    <a:pt x="365998" y="675007"/>
                  </a:cubicBezTo>
                  <a:cubicBezTo>
                    <a:pt x="368855" y="663767"/>
                    <a:pt x="371617" y="652528"/>
                    <a:pt x="374570" y="641288"/>
                  </a:cubicBezTo>
                  <a:cubicBezTo>
                    <a:pt x="378094" y="627668"/>
                    <a:pt x="381523" y="625001"/>
                    <a:pt x="395430" y="625001"/>
                  </a:cubicBezTo>
                  <a:cubicBezTo>
                    <a:pt x="410289" y="625001"/>
                    <a:pt x="425148" y="624810"/>
                    <a:pt x="440007" y="625096"/>
                  </a:cubicBezTo>
                  <a:cubicBezTo>
                    <a:pt x="444674" y="625191"/>
                    <a:pt x="446865" y="623953"/>
                    <a:pt x="446484" y="618905"/>
                  </a:cubicBezTo>
                  <a:cubicBezTo>
                    <a:pt x="446103" y="613571"/>
                    <a:pt x="446103" y="608237"/>
                    <a:pt x="446484" y="602903"/>
                  </a:cubicBezTo>
                  <a:cubicBezTo>
                    <a:pt x="446770" y="597950"/>
                    <a:pt x="444769" y="596521"/>
                    <a:pt x="440007" y="596616"/>
                  </a:cubicBezTo>
                  <a:cubicBezTo>
                    <a:pt x="422576" y="596807"/>
                    <a:pt x="405145" y="596426"/>
                    <a:pt x="387810" y="596902"/>
                  </a:cubicBezTo>
                  <a:cubicBezTo>
                    <a:pt x="384095" y="596997"/>
                    <a:pt x="379714" y="598902"/>
                    <a:pt x="377047" y="601474"/>
                  </a:cubicBezTo>
                  <a:cubicBezTo>
                    <a:pt x="358759" y="619190"/>
                    <a:pt x="340661" y="637288"/>
                    <a:pt x="322849" y="655576"/>
                  </a:cubicBezTo>
                  <a:cubicBezTo>
                    <a:pt x="320754" y="657767"/>
                    <a:pt x="319325" y="661577"/>
                    <a:pt x="319230" y="664625"/>
                  </a:cubicBezTo>
                  <a:cubicBezTo>
                    <a:pt x="318944" y="701010"/>
                    <a:pt x="319039" y="737491"/>
                    <a:pt x="319135" y="773876"/>
                  </a:cubicBezTo>
                  <a:cubicBezTo>
                    <a:pt x="319135" y="775877"/>
                    <a:pt x="319420" y="777877"/>
                    <a:pt x="319516" y="780258"/>
                  </a:cubicBezTo>
                  <a:cubicBezTo>
                    <a:pt x="385238" y="779877"/>
                    <a:pt x="450675" y="779877"/>
                    <a:pt x="517159" y="779877"/>
                  </a:cubicBezTo>
                  <a:close/>
                  <a:moveTo>
                    <a:pt x="441912" y="241905"/>
                  </a:moveTo>
                  <a:cubicBezTo>
                    <a:pt x="435054" y="215616"/>
                    <a:pt x="428291" y="189899"/>
                    <a:pt x="421528" y="164181"/>
                  </a:cubicBezTo>
                  <a:cubicBezTo>
                    <a:pt x="418861" y="153894"/>
                    <a:pt x="412956" y="145703"/>
                    <a:pt x="404574" y="139416"/>
                  </a:cubicBezTo>
                  <a:cubicBezTo>
                    <a:pt x="387048" y="126272"/>
                    <a:pt x="367807" y="126272"/>
                    <a:pt x="346662" y="138464"/>
                  </a:cubicBezTo>
                  <a:cubicBezTo>
                    <a:pt x="339328" y="142750"/>
                    <a:pt x="331612" y="146941"/>
                    <a:pt x="323516" y="149417"/>
                  </a:cubicBezTo>
                  <a:cubicBezTo>
                    <a:pt x="300085" y="156656"/>
                    <a:pt x="278368" y="151513"/>
                    <a:pt x="257794" y="138654"/>
                  </a:cubicBezTo>
                  <a:cubicBezTo>
                    <a:pt x="226742" y="119318"/>
                    <a:pt x="190071" y="134082"/>
                    <a:pt x="181975" y="169134"/>
                  </a:cubicBezTo>
                  <a:cubicBezTo>
                    <a:pt x="178831" y="182660"/>
                    <a:pt x="176069" y="196280"/>
                    <a:pt x="173212" y="209901"/>
                  </a:cubicBezTo>
                  <a:cubicBezTo>
                    <a:pt x="171021" y="220474"/>
                    <a:pt x="168830" y="231047"/>
                    <a:pt x="166544" y="241905"/>
                  </a:cubicBezTo>
                  <a:cubicBezTo>
                    <a:pt x="258746" y="241905"/>
                    <a:pt x="350091" y="241905"/>
                    <a:pt x="441912" y="241905"/>
                  </a:cubicBezTo>
                  <a:close/>
                  <a:moveTo>
                    <a:pt x="166735" y="369921"/>
                  </a:moveTo>
                  <a:cubicBezTo>
                    <a:pt x="174640" y="424309"/>
                    <a:pt x="228552" y="482697"/>
                    <a:pt x="304180" y="482983"/>
                  </a:cubicBezTo>
                  <a:cubicBezTo>
                    <a:pt x="382190" y="483269"/>
                    <a:pt x="435625" y="422309"/>
                    <a:pt x="442769" y="368588"/>
                  </a:cubicBezTo>
                  <a:cubicBezTo>
                    <a:pt x="438388" y="369064"/>
                    <a:pt x="434006" y="369921"/>
                    <a:pt x="429720" y="369921"/>
                  </a:cubicBezTo>
                  <a:cubicBezTo>
                    <a:pt x="406955" y="370016"/>
                    <a:pt x="384190" y="370683"/>
                    <a:pt x="361521" y="369635"/>
                  </a:cubicBezTo>
                  <a:cubicBezTo>
                    <a:pt x="351329" y="369159"/>
                    <a:pt x="340566" y="366873"/>
                    <a:pt x="331422" y="362587"/>
                  </a:cubicBezTo>
                  <a:cubicBezTo>
                    <a:pt x="321421" y="357824"/>
                    <a:pt x="313039" y="349823"/>
                    <a:pt x="303133" y="342680"/>
                  </a:cubicBezTo>
                  <a:cubicBezTo>
                    <a:pt x="303228" y="342489"/>
                    <a:pt x="302752" y="343537"/>
                    <a:pt x="301990" y="344489"/>
                  </a:cubicBezTo>
                  <a:cubicBezTo>
                    <a:pt x="290464" y="358110"/>
                    <a:pt x="275891" y="367064"/>
                    <a:pt x="258079" y="368873"/>
                  </a:cubicBezTo>
                  <a:cubicBezTo>
                    <a:pt x="244268" y="370302"/>
                    <a:pt x="230266" y="369826"/>
                    <a:pt x="216360" y="370016"/>
                  </a:cubicBezTo>
                  <a:cubicBezTo>
                    <a:pt x="199882" y="370016"/>
                    <a:pt x="183213" y="369921"/>
                    <a:pt x="166735" y="369921"/>
                  </a:cubicBezTo>
                  <a:close/>
                  <a:moveTo>
                    <a:pt x="152733" y="170658"/>
                  </a:moveTo>
                  <a:cubicBezTo>
                    <a:pt x="153781" y="166181"/>
                    <a:pt x="154638" y="161609"/>
                    <a:pt x="155876" y="157228"/>
                  </a:cubicBezTo>
                  <a:cubicBezTo>
                    <a:pt x="170640" y="107317"/>
                    <a:pt x="226361" y="86362"/>
                    <a:pt x="271414" y="113603"/>
                  </a:cubicBezTo>
                  <a:cubicBezTo>
                    <a:pt x="277891" y="117509"/>
                    <a:pt x="284940" y="120938"/>
                    <a:pt x="292179" y="122938"/>
                  </a:cubicBezTo>
                  <a:cubicBezTo>
                    <a:pt x="307419" y="127129"/>
                    <a:pt x="320563" y="121414"/>
                    <a:pt x="333613" y="113603"/>
                  </a:cubicBezTo>
                  <a:cubicBezTo>
                    <a:pt x="359330" y="98078"/>
                    <a:pt x="386286" y="95792"/>
                    <a:pt x="412670" y="111413"/>
                  </a:cubicBezTo>
                  <a:cubicBezTo>
                    <a:pt x="422957" y="117509"/>
                    <a:pt x="431530" y="126462"/>
                    <a:pt x="441055" y="134177"/>
                  </a:cubicBezTo>
                  <a:cubicBezTo>
                    <a:pt x="440769" y="128081"/>
                    <a:pt x="441150" y="121128"/>
                    <a:pt x="439912" y="114461"/>
                  </a:cubicBezTo>
                  <a:cubicBezTo>
                    <a:pt x="428196" y="55120"/>
                    <a:pt x="367617" y="20735"/>
                    <a:pt x="310467" y="41594"/>
                  </a:cubicBezTo>
                  <a:cubicBezTo>
                    <a:pt x="288083" y="49786"/>
                    <a:pt x="266461" y="60073"/>
                    <a:pt x="244363" y="69217"/>
                  </a:cubicBezTo>
                  <a:cubicBezTo>
                    <a:pt x="240172" y="70931"/>
                    <a:pt x="235505" y="72551"/>
                    <a:pt x="231028" y="72741"/>
                  </a:cubicBezTo>
                  <a:cubicBezTo>
                    <a:pt x="193500" y="73884"/>
                    <a:pt x="160353" y="100745"/>
                    <a:pt x="151304" y="137987"/>
                  </a:cubicBezTo>
                  <a:cubicBezTo>
                    <a:pt x="148637" y="149036"/>
                    <a:pt x="148351" y="159800"/>
                    <a:pt x="152733" y="170658"/>
                  </a:cubicBezTo>
                  <a:close/>
                  <a:moveTo>
                    <a:pt x="248078" y="501652"/>
                  </a:moveTo>
                  <a:cubicBezTo>
                    <a:pt x="248078" y="526703"/>
                    <a:pt x="247983" y="550325"/>
                    <a:pt x="248269" y="573947"/>
                  </a:cubicBezTo>
                  <a:cubicBezTo>
                    <a:pt x="248269" y="576042"/>
                    <a:pt x="250269" y="578519"/>
                    <a:pt x="251888" y="580233"/>
                  </a:cubicBezTo>
                  <a:cubicBezTo>
                    <a:pt x="268081" y="596521"/>
                    <a:pt x="284273" y="612713"/>
                    <a:pt x="300561" y="629001"/>
                  </a:cubicBezTo>
                  <a:cubicBezTo>
                    <a:pt x="301799" y="630239"/>
                    <a:pt x="303323" y="631287"/>
                    <a:pt x="305228" y="632906"/>
                  </a:cubicBezTo>
                  <a:cubicBezTo>
                    <a:pt x="323421" y="614523"/>
                    <a:pt x="341518" y="596521"/>
                    <a:pt x="359235" y="578233"/>
                  </a:cubicBezTo>
                  <a:cubicBezTo>
                    <a:pt x="360854" y="576614"/>
                    <a:pt x="361140" y="573185"/>
                    <a:pt x="361140" y="570613"/>
                  </a:cubicBezTo>
                  <a:cubicBezTo>
                    <a:pt x="361330" y="551372"/>
                    <a:pt x="361235" y="532132"/>
                    <a:pt x="361235" y="512891"/>
                  </a:cubicBezTo>
                  <a:cubicBezTo>
                    <a:pt x="361235" y="509558"/>
                    <a:pt x="361235" y="506129"/>
                    <a:pt x="361235" y="501747"/>
                  </a:cubicBezTo>
                  <a:cubicBezTo>
                    <a:pt x="323135" y="514320"/>
                    <a:pt x="286083" y="514320"/>
                    <a:pt x="248078" y="501652"/>
                  </a:cubicBezTo>
                  <a:close/>
                  <a:moveTo>
                    <a:pt x="828532" y="795117"/>
                  </a:moveTo>
                  <a:cubicBezTo>
                    <a:pt x="734044" y="795117"/>
                    <a:pt x="640032" y="795117"/>
                    <a:pt x="545925" y="795117"/>
                  </a:cubicBezTo>
                  <a:cubicBezTo>
                    <a:pt x="545925" y="804547"/>
                    <a:pt x="545925" y="813405"/>
                    <a:pt x="545925" y="822454"/>
                  </a:cubicBezTo>
                  <a:cubicBezTo>
                    <a:pt x="640318" y="822454"/>
                    <a:pt x="734234" y="822454"/>
                    <a:pt x="828532" y="822454"/>
                  </a:cubicBezTo>
                  <a:cubicBezTo>
                    <a:pt x="828532" y="813310"/>
                    <a:pt x="828532" y="804642"/>
                    <a:pt x="828532" y="795117"/>
                  </a:cubicBezTo>
                  <a:close/>
                  <a:moveTo>
                    <a:pt x="600694" y="589282"/>
                  </a:moveTo>
                  <a:cubicBezTo>
                    <a:pt x="584406" y="581281"/>
                    <a:pt x="573262" y="569565"/>
                    <a:pt x="565546" y="553373"/>
                  </a:cubicBezTo>
                  <a:cubicBezTo>
                    <a:pt x="564022" y="556040"/>
                    <a:pt x="562879" y="557754"/>
                    <a:pt x="561927" y="559469"/>
                  </a:cubicBezTo>
                  <a:cubicBezTo>
                    <a:pt x="550402" y="580519"/>
                    <a:pt x="545639" y="603188"/>
                    <a:pt x="545449" y="626906"/>
                  </a:cubicBezTo>
                  <a:cubicBezTo>
                    <a:pt x="545163" y="671197"/>
                    <a:pt x="545449" y="715488"/>
                    <a:pt x="545258" y="759684"/>
                  </a:cubicBezTo>
                  <a:cubicBezTo>
                    <a:pt x="545258" y="764923"/>
                    <a:pt x="546877" y="766352"/>
                    <a:pt x="552021" y="766256"/>
                  </a:cubicBezTo>
                  <a:cubicBezTo>
                    <a:pt x="573833" y="765971"/>
                    <a:pt x="595645" y="766161"/>
                    <a:pt x="617458" y="766161"/>
                  </a:cubicBezTo>
                  <a:cubicBezTo>
                    <a:pt x="619172" y="766161"/>
                    <a:pt x="620887" y="765875"/>
                    <a:pt x="624792" y="765494"/>
                  </a:cubicBezTo>
                  <a:cubicBezTo>
                    <a:pt x="612790" y="753779"/>
                    <a:pt x="601932" y="743492"/>
                    <a:pt x="591454" y="732824"/>
                  </a:cubicBezTo>
                  <a:cubicBezTo>
                    <a:pt x="571452" y="712535"/>
                    <a:pt x="573738" y="719584"/>
                    <a:pt x="573928" y="690723"/>
                  </a:cubicBezTo>
                  <a:cubicBezTo>
                    <a:pt x="574024" y="675483"/>
                    <a:pt x="574309" y="660053"/>
                    <a:pt x="576214" y="645003"/>
                  </a:cubicBezTo>
                  <a:cubicBezTo>
                    <a:pt x="578786" y="624810"/>
                    <a:pt x="587740" y="606713"/>
                    <a:pt x="600694" y="589282"/>
                  </a:cubicBezTo>
                  <a:close/>
                  <a:moveTo>
                    <a:pt x="319039" y="271242"/>
                  </a:moveTo>
                  <a:cubicBezTo>
                    <a:pt x="319039" y="280100"/>
                    <a:pt x="318944" y="288673"/>
                    <a:pt x="319039" y="297150"/>
                  </a:cubicBezTo>
                  <a:cubicBezTo>
                    <a:pt x="319420" y="323534"/>
                    <a:pt x="336661" y="341251"/>
                    <a:pt x="363045" y="341727"/>
                  </a:cubicBezTo>
                  <a:cubicBezTo>
                    <a:pt x="385048" y="342108"/>
                    <a:pt x="407050" y="341918"/>
                    <a:pt x="429148" y="341727"/>
                  </a:cubicBezTo>
                  <a:cubicBezTo>
                    <a:pt x="440959" y="341632"/>
                    <a:pt x="446293" y="336107"/>
                    <a:pt x="446389" y="324011"/>
                  </a:cubicBezTo>
                  <a:cubicBezTo>
                    <a:pt x="446484" y="308294"/>
                    <a:pt x="446389" y="292483"/>
                    <a:pt x="446389" y="276767"/>
                  </a:cubicBezTo>
                  <a:cubicBezTo>
                    <a:pt x="446389" y="274957"/>
                    <a:pt x="446008" y="273242"/>
                    <a:pt x="445817" y="271242"/>
                  </a:cubicBezTo>
                  <a:cubicBezTo>
                    <a:pt x="403431" y="271242"/>
                    <a:pt x="361616" y="271242"/>
                    <a:pt x="319039" y="271242"/>
                  </a:cubicBezTo>
                  <a:close/>
                  <a:moveTo>
                    <a:pt x="163210" y="271052"/>
                  </a:moveTo>
                  <a:cubicBezTo>
                    <a:pt x="163210" y="289244"/>
                    <a:pt x="163115" y="306866"/>
                    <a:pt x="163210" y="324392"/>
                  </a:cubicBezTo>
                  <a:cubicBezTo>
                    <a:pt x="163306" y="336012"/>
                    <a:pt x="168544" y="341537"/>
                    <a:pt x="180070" y="341632"/>
                  </a:cubicBezTo>
                  <a:cubicBezTo>
                    <a:pt x="202358" y="341822"/>
                    <a:pt x="224551" y="342013"/>
                    <a:pt x="246840" y="341537"/>
                  </a:cubicBezTo>
                  <a:cubicBezTo>
                    <a:pt x="264747" y="341251"/>
                    <a:pt x="278558" y="333345"/>
                    <a:pt x="286369" y="316772"/>
                  </a:cubicBezTo>
                  <a:cubicBezTo>
                    <a:pt x="293322" y="302103"/>
                    <a:pt x="289893" y="286482"/>
                    <a:pt x="290560" y="270956"/>
                  </a:cubicBezTo>
                  <a:cubicBezTo>
                    <a:pt x="247602" y="271052"/>
                    <a:pt x="205978" y="271052"/>
                    <a:pt x="163210" y="271052"/>
                  </a:cubicBezTo>
                  <a:close/>
                  <a:moveTo>
                    <a:pt x="826341" y="539371"/>
                  </a:moveTo>
                  <a:cubicBezTo>
                    <a:pt x="823674" y="513177"/>
                    <a:pt x="796432" y="486317"/>
                    <a:pt x="768429" y="484507"/>
                  </a:cubicBezTo>
                  <a:cubicBezTo>
                    <a:pt x="742140" y="482792"/>
                    <a:pt x="715660" y="483554"/>
                    <a:pt x="689181" y="483364"/>
                  </a:cubicBezTo>
                  <a:cubicBezTo>
                    <a:pt x="688895" y="483364"/>
                    <a:pt x="688609" y="483935"/>
                    <a:pt x="687847" y="484697"/>
                  </a:cubicBezTo>
                  <a:cubicBezTo>
                    <a:pt x="699087" y="500985"/>
                    <a:pt x="703468" y="519178"/>
                    <a:pt x="700039" y="539466"/>
                  </a:cubicBezTo>
                  <a:cubicBezTo>
                    <a:pt x="742616" y="539371"/>
                    <a:pt x="784431" y="539371"/>
                    <a:pt x="826341" y="539371"/>
                  </a:cubicBezTo>
                  <a:close/>
                  <a:moveTo>
                    <a:pt x="630507" y="567851"/>
                  </a:moveTo>
                  <a:cubicBezTo>
                    <a:pt x="653938" y="567851"/>
                    <a:pt x="673179" y="548705"/>
                    <a:pt x="672988" y="525464"/>
                  </a:cubicBezTo>
                  <a:cubicBezTo>
                    <a:pt x="672893" y="502604"/>
                    <a:pt x="653843" y="483459"/>
                    <a:pt x="630888" y="483078"/>
                  </a:cubicBezTo>
                  <a:cubicBezTo>
                    <a:pt x="607837" y="482697"/>
                    <a:pt x="588216" y="502128"/>
                    <a:pt x="588216" y="525369"/>
                  </a:cubicBezTo>
                  <a:cubicBezTo>
                    <a:pt x="588121" y="548896"/>
                    <a:pt x="606980" y="567851"/>
                    <a:pt x="630507" y="567851"/>
                  </a:cubicBezTo>
                  <a:close/>
                  <a:moveTo>
                    <a:pt x="673274" y="355157"/>
                  </a:moveTo>
                  <a:cubicBezTo>
                    <a:pt x="701849" y="355157"/>
                    <a:pt x="729472" y="355157"/>
                    <a:pt x="757475" y="355157"/>
                  </a:cubicBezTo>
                  <a:cubicBezTo>
                    <a:pt x="757475" y="345823"/>
                    <a:pt x="757475" y="336869"/>
                    <a:pt x="757475" y="327821"/>
                  </a:cubicBezTo>
                  <a:cubicBezTo>
                    <a:pt x="729186" y="327821"/>
                    <a:pt x="701278" y="327821"/>
                    <a:pt x="673274" y="327821"/>
                  </a:cubicBezTo>
                  <a:cubicBezTo>
                    <a:pt x="673274" y="337155"/>
                    <a:pt x="673274" y="345918"/>
                    <a:pt x="673274" y="355157"/>
                  </a:cubicBezTo>
                  <a:close/>
                  <a:moveTo>
                    <a:pt x="701659" y="454408"/>
                  </a:moveTo>
                  <a:cubicBezTo>
                    <a:pt x="710898" y="454408"/>
                    <a:pt x="719851" y="454408"/>
                    <a:pt x="728805" y="454408"/>
                  </a:cubicBezTo>
                  <a:cubicBezTo>
                    <a:pt x="728805" y="430786"/>
                    <a:pt x="728805" y="407640"/>
                    <a:pt x="728805" y="384494"/>
                  </a:cubicBezTo>
                  <a:cubicBezTo>
                    <a:pt x="719375" y="384494"/>
                    <a:pt x="710707" y="384494"/>
                    <a:pt x="701659" y="384494"/>
                  </a:cubicBezTo>
                  <a:cubicBezTo>
                    <a:pt x="701659" y="407926"/>
                    <a:pt x="701659" y="430976"/>
                    <a:pt x="701659" y="454408"/>
                  </a:cubicBezTo>
                  <a:close/>
                  <a:moveTo>
                    <a:pt x="134350" y="312771"/>
                  </a:moveTo>
                  <a:cubicBezTo>
                    <a:pt x="134350" y="298769"/>
                    <a:pt x="134350" y="285053"/>
                    <a:pt x="134350" y="271147"/>
                  </a:cubicBezTo>
                  <a:cubicBezTo>
                    <a:pt x="123586" y="269718"/>
                    <a:pt x="115109" y="272290"/>
                    <a:pt x="109489" y="281624"/>
                  </a:cubicBezTo>
                  <a:cubicBezTo>
                    <a:pt x="104822" y="289435"/>
                    <a:pt x="105394" y="297055"/>
                    <a:pt x="110728" y="304294"/>
                  </a:cubicBezTo>
                  <a:cubicBezTo>
                    <a:pt x="116633" y="312200"/>
                    <a:pt x="124729" y="314200"/>
                    <a:pt x="134350" y="312771"/>
                  </a:cubicBezTo>
                  <a:close/>
                  <a:moveTo>
                    <a:pt x="475249" y="312962"/>
                  </a:moveTo>
                  <a:cubicBezTo>
                    <a:pt x="486870" y="314200"/>
                    <a:pt x="495442" y="310961"/>
                    <a:pt x="500586" y="301151"/>
                  </a:cubicBezTo>
                  <a:cubicBezTo>
                    <a:pt x="504491" y="293721"/>
                    <a:pt x="503729" y="286387"/>
                    <a:pt x="498586" y="279719"/>
                  </a:cubicBezTo>
                  <a:cubicBezTo>
                    <a:pt x="492680" y="272004"/>
                    <a:pt x="484774" y="269623"/>
                    <a:pt x="475249" y="271433"/>
                  </a:cubicBezTo>
                  <a:cubicBezTo>
                    <a:pt x="475249" y="285339"/>
                    <a:pt x="475249" y="298865"/>
                    <a:pt x="475249" y="312962"/>
                  </a:cubicBezTo>
                  <a:close/>
                  <a:moveTo>
                    <a:pt x="800147" y="568422"/>
                  </a:moveTo>
                  <a:cubicBezTo>
                    <a:pt x="790622" y="568422"/>
                    <a:pt x="781764" y="568422"/>
                    <a:pt x="772620" y="568422"/>
                  </a:cubicBezTo>
                  <a:cubicBezTo>
                    <a:pt x="772620" y="577757"/>
                    <a:pt x="772620" y="586710"/>
                    <a:pt x="772620" y="595854"/>
                  </a:cubicBezTo>
                  <a:cubicBezTo>
                    <a:pt x="781954" y="595854"/>
                    <a:pt x="790908" y="595854"/>
                    <a:pt x="800147" y="595854"/>
                  </a:cubicBezTo>
                  <a:cubicBezTo>
                    <a:pt x="800147" y="586615"/>
                    <a:pt x="800147" y="577947"/>
                    <a:pt x="800147" y="568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19382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08EE3019-DCA5-4501-BE4C-59BABDFA5B83}"/>
                </a:ext>
              </a:extLst>
            </p:cNvPr>
            <p:cNvSpPr/>
            <p:nvPr/>
          </p:nvSpPr>
          <p:spPr>
            <a:xfrm>
              <a:off x="14888040" y="1507334"/>
              <a:ext cx="114300" cy="66675"/>
            </a:xfrm>
            <a:custGeom>
              <a:avLst/>
              <a:gdLst>
                <a:gd name="connsiteX0" fmla="*/ 7144 w 114300"/>
                <a:gd name="connsiteY0" fmla="*/ 7598 h 66675"/>
                <a:gd name="connsiteX1" fmla="*/ 27718 w 114300"/>
                <a:gd name="connsiteY1" fmla="*/ 7598 h 66675"/>
                <a:gd name="connsiteX2" fmla="*/ 30099 w 114300"/>
                <a:gd name="connsiteY2" fmla="*/ 16932 h 66675"/>
                <a:gd name="connsiteX3" fmla="*/ 62579 w 114300"/>
                <a:gd name="connsiteY3" fmla="*/ 38935 h 66675"/>
                <a:gd name="connsiteX4" fmla="*/ 91154 w 114300"/>
                <a:gd name="connsiteY4" fmla="*/ 13884 h 66675"/>
                <a:gd name="connsiteX5" fmla="*/ 99632 w 114300"/>
                <a:gd name="connsiteY5" fmla="*/ 7217 h 66675"/>
                <a:gd name="connsiteX6" fmla="*/ 112871 w 114300"/>
                <a:gd name="connsiteY6" fmla="*/ 7312 h 66675"/>
                <a:gd name="connsiteX7" fmla="*/ 91726 w 114300"/>
                <a:gd name="connsiteY7" fmla="*/ 49793 h 66675"/>
                <a:gd name="connsiteX8" fmla="*/ 37910 w 114300"/>
                <a:gd name="connsiteY8" fmla="*/ 55127 h 66675"/>
                <a:gd name="connsiteX9" fmla="*/ 7144 w 114300"/>
                <a:gd name="connsiteY9" fmla="*/ 759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66675">
                  <a:moveTo>
                    <a:pt x="7144" y="7598"/>
                  </a:moveTo>
                  <a:cubicBezTo>
                    <a:pt x="14478" y="7598"/>
                    <a:pt x="20955" y="7598"/>
                    <a:pt x="27718" y="7598"/>
                  </a:cubicBezTo>
                  <a:cubicBezTo>
                    <a:pt x="28480" y="10836"/>
                    <a:pt x="29147" y="13979"/>
                    <a:pt x="30099" y="16932"/>
                  </a:cubicBezTo>
                  <a:cubicBezTo>
                    <a:pt x="34385" y="30934"/>
                    <a:pt x="47435" y="39697"/>
                    <a:pt x="62579" y="38935"/>
                  </a:cubicBezTo>
                  <a:cubicBezTo>
                    <a:pt x="76295" y="38173"/>
                    <a:pt x="89249" y="27505"/>
                    <a:pt x="91154" y="13884"/>
                  </a:cubicBezTo>
                  <a:cubicBezTo>
                    <a:pt x="92012" y="7788"/>
                    <a:pt x="94488" y="6836"/>
                    <a:pt x="99632" y="7217"/>
                  </a:cubicBezTo>
                  <a:cubicBezTo>
                    <a:pt x="103727" y="7502"/>
                    <a:pt x="107918" y="7312"/>
                    <a:pt x="112871" y="7312"/>
                  </a:cubicBezTo>
                  <a:cubicBezTo>
                    <a:pt x="112967" y="25505"/>
                    <a:pt x="105728" y="39506"/>
                    <a:pt x="91726" y="49793"/>
                  </a:cubicBezTo>
                  <a:cubicBezTo>
                    <a:pt x="74962" y="62081"/>
                    <a:pt x="56483" y="63890"/>
                    <a:pt x="37910" y="55127"/>
                  </a:cubicBezTo>
                  <a:cubicBezTo>
                    <a:pt x="18193" y="45983"/>
                    <a:pt x="8477" y="29791"/>
                    <a:pt x="7144" y="7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19382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80DACA96-1B92-4D60-A56D-18E9873D3815}"/>
                </a:ext>
              </a:extLst>
            </p:cNvPr>
            <p:cNvSpPr/>
            <p:nvPr/>
          </p:nvSpPr>
          <p:spPr>
            <a:xfrm>
              <a:off x="14987291" y="1383579"/>
              <a:ext cx="57150" cy="57150"/>
            </a:xfrm>
            <a:custGeom>
              <a:avLst/>
              <a:gdLst>
                <a:gd name="connsiteX0" fmla="*/ 31813 w 57150"/>
                <a:gd name="connsiteY0" fmla="*/ 56676 h 57150"/>
                <a:gd name="connsiteX1" fmla="*/ 7144 w 57150"/>
                <a:gd name="connsiteY1" fmla="*/ 31911 h 57150"/>
                <a:gd name="connsiteX2" fmla="*/ 32004 w 57150"/>
                <a:gd name="connsiteY2" fmla="*/ 7146 h 57150"/>
                <a:gd name="connsiteX3" fmla="*/ 56483 w 57150"/>
                <a:gd name="connsiteY3" fmla="*/ 31721 h 57150"/>
                <a:gd name="connsiteX4" fmla="*/ 31813 w 57150"/>
                <a:gd name="connsiteY4" fmla="*/ 5667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813" y="56676"/>
                  </a:moveTo>
                  <a:cubicBezTo>
                    <a:pt x="18097" y="56771"/>
                    <a:pt x="7144" y="45627"/>
                    <a:pt x="7144" y="31911"/>
                  </a:cubicBezTo>
                  <a:cubicBezTo>
                    <a:pt x="7144" y="18290"/>
                    <a:pt x="18478" y="6956"/>
                    <a:pt x="32004" y="7146"/>
                  </a:cubicBezTo>
                  <a:cubicBezTo>
                    <a:pt x="45244" y="7337"/>
                    <a:pt x="56293" y="18481"/>
                    <a:pt x="56483" y="31721"/>
                  </a:cubicBezTo>
                  <a:cubicBezTo>
                    <a:pt x="56578" y="45246"/>
                    <a:pt x="45434" y="56581"/>
                    <a:pt x="31813" y="56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19382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8B659548-62D8-47CC-AFDC-6A9D55682E90}"/>
                </a:ext>
              </a:extLst>
            </p:cNvPr>
            <p:cNvSpPr/>
            <p:nvPr/>
          </p:nvSpPr>
          <p:spPr>
            <a:xfrm>
              <a:off x="14845649" y="1383677"/>
              <a:ext cx="57150" cy="57150"/>
            </a:xfrm>
            <a:custGeom>
              <a:avLst/>
              <a:gdLst>
                <a:gd name="connsiteX0" fmla="*/ 31438 w 57150"/>
                <a:gd name="connsiteY0" fmla="*/ 56579 h 57150"/>
                <a:gd name="connsiteX1" fmla="*/ 7149 w 57150"/>
                <a:gd name="connsiteY1" fmla="*/ 31433 h 57150"/>
                <a:gd name="connsiteX2" fmla="*/ 31724 w 57150"/>
                <a:gd name="connsiteY2" fmla="*/ 7144 h 57150"/>
                <a:gd name="connsiteX3" fmla="*/ 56393 w 57150"/>
                <a:gd name="connsiteY3" fmla="*/ 32099 h 57150"/>
                <a:gd name="connsiteX4" fmla="*/ 31438 w 57150"/>
                <a:gd name="connsiteY4" fmla="*/ 5657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438" y="56579"/>
                  </a:moveTo>
                  <a:cubicBezTo>
                    <a:pt x="17817" y="56388"/>
                    <a:pt x="6863" y="45149"/>
                    <a:pt x="7149" y="31433"/>
                  </a:cubicBezTo>
                  <a:cubicBezTo>
                    <a:pt x="7340" y="18098"/>
                    <a:pt x="18484" y="7144"/>
                    <a:pt x="31724" y="7144"/>
                  </a:cubicBezTo>
                  <a:cubicBezTo>
                    <a:pt x="45249" y="7144"/>
                    <a:pt x="56393" y="18383"/>
                    <a:pt x="56393" y="32099"/>
                  </a:cubicBezTo>
                  <a:cubicBezTo>
                    <a:pt x="56203" y="45720"/>
                    <a:pt x="45059" y="56674"/>
                    <a:pt x="31438" y="56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19382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23025653-822E-464C-80F3-42A0570B3BF0}"/>
              </a:ext>
            </a:extLst>
          </p:cNvPr>
          <p:cNvCxnSpPr>
            <a:cxnSpLocks/>
          </p:cNvCxnSpPr>
          <p:nvPr/>
        </p:nvCxnSpPr>
        <p:spPr>
          <a:xfrm>
            <a:off x="2914783" y="2004817"/>
            <a:ext cx="5602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4A10FE0F-8393-430D-900C-50A825FF0D2F}"/>
              </a:ext>
            </a:extLst>
          </p:cNvPr>
          <p:cNvCxnSpPr>
            <a:cxnSpLocks/>
          </p:cNvCxnSpPr>
          <p:nvPr/>
        </p:nvCxnSpPr>
        <p:spPr>
          <a:xfrm>
            <a:off x="2914783" y="3858115"/>
            <a:ext cx="5602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1AD79E86-D3B3-40BB-BEC1-3BF713A60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02886"/>
              </p:ext>
            </p:extLst>
          </p:nvPr>
        </p:nvGraphicFramePr>
        <p:xfrm>
          <a:off x="575839" y="4056209"/>
          <a:ext cx="10683564" cy="192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6095">
                  <a:extLst>
                    <a:ext uri="{9D8B030D-6E8A-4147-A177-3AD203B41FA5}">
                      <a16:colId xmlns:a16="http://schemas.microsoft.com/office/drawing/2014/main" val="1419945471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3690753624"/>
                    </a:ext>
                  </a:extLst>
                </a:gridCol>
                <a:gridCol w="4244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778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Минералогический музей имени А.Е. Ферсмана 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ru-RU" sz="1400" dirty="0">
                          <a:solidFill>
                            <a:srgbClr val="2F5597"/>
                          </a:solidFill>
                        </a:rPr>
                        <a:t>Челябинский научно-исследовательский институт сельского хозяйства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559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552890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Институт общей и экспериментальной биологии СО 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ru-RU" sz="1400" dirty="0">
                          <a:solidFill>
                            <a:srgbClr val="2F5597"/>
                          </a:solidFill>
                        </a:rPr>
                        <a:t>Институт проблем развития науки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559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+mn-lt"/>
                          <a:ea typeface="Verdana" panose="020B0604030504040204" pitchFamily="34" charset="0"/>
                        </a:rPr>
                        <a:t>4%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90565"/>
                  </a:ext>
                </a:extLst>
              </a:tr>
              <a:tr h="161857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ru-RU" sz="1400" dirty="0">
                          <a:solidFill>
                            <a:srgbClr val="2F5597"/>
                          </a:solidFill>
                        </a:rPr>
                        <a:t>Всероссийский институт научной и технической информации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559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rgbClr val="2F5597"/>
                          </a:solidFill>
                          <a:latin typeface="+mn-lt"/>
                          <a:ea typeface="+mn-ea"/>
                          <a:cs typeface="+mn-cs"/>
                        </a:rPr>
                        <a:t>Байкальский музей Сибирского отделения Российской академии наук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99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>
                          <a:solidFill>
                            <a:srgbClr val="2F5597"/>
                          </a:solidFill>
                          <a:latin typeface="+mn-lt"/>
                          <a:ea typeface="+mn-ea"/>
                          <a:cs typeface="+mn-cs"/>
                        </a:rPr>
                        <a:t>Научный и издательский центр наука Российской академии наук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>
                          <a:solidFill>
                            <a:srgbClr val="2F5597"/>
                          </a:solidFill>
                          <a:latin typeface="+mn-lt"/>
                          <a:ea typeface="+mn-ea"/>
                          <a:cs typeface="+mn-cs"/>
                        </a:rPr>
                        <a:t>Отделение научно-исследовательских работ ГИПРОНИИ Российской академии наук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073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4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269217-F20E-4AB1-B1B6-FFBD4DE01C5B}"/>
              </a:ext>
            </a:extLst>
          </p:cNvPr>
          <p:cNvSpPr/>
          <p:nvPr/>
        </p:nvSpPr>
        <p:spPr>
          <a:xfrm>
            <a:off x="9144000" y="0"/>
            <a:ext cx="3048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15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AAF9AB6C-056C-4BA2-9F6F-4822BE4251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ДИНАМИКА ЗАРАБОТНОЙ ПЛАТЫ НАУЧНЫХ СОТРУДНИКОВ</a:t>
            </a:r>
          </a:p>
          <a:p>
            <a:pPr algn="ctr"/>
            <a:r>
              <a:rPr lang="ru-RU" sz="2800" dirty="0"/>
              <a:t>В 2018 - 2023 ГОДАХ</a:t>
            </a:r>
          </a:p>
        </p:txBody>
      </p:sp>
    </p:spTree>
    <p:extLst>
      <p:ext uri="{BB962C8B-B14F-4D97-AF65-F5344CB8AC3E}">
        <p14:creationId xmlns:p14="http://schemas.microsoft.com/office/powerpoint/2010/main" val="283458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2F5597"/>
                </a:solidFill>
              </a:rPr>
              <a:t>ДИНАМИКА ЗАРАБОТНОЙ ПЛАТЫ НАУЧНЫХ СОТРУДНИКОВ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CA0F57B8-4749-404E-9169-D674169A8C89}" type="slidenum">
                        <a:rPr lang="ru-RU" sz="1200" smtClean="0"/>
                        <a:t>16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096C015-7382-28A0-0C4B-AF39F681F84F}"/>
              </a:ext>
            </a:extLst>
          </p:cNvPr>
          <p:cNvGraphicFramePr/>
          <p:nvPr/>
        </p:nvGraphicFramePr>
        <p:xfrm>
          <a:off x="802298" y="1224494"/>
          <a:ext cx="9231923" cy="469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569E45B-42D6-CA99-ADDD-E94F85FAAF7A}"/>
              </a:ext>
            </a:extLst>
          </p:cNvPr>
          <p:cNvSpPr txBox="1"/>
          <p:nvPr/>
        </p:nvSpPr>
        <p:spPr>
          <a:xfrm>
            <a:off x="3088787" y="6256627"/>
            <a:ext cx="7177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* предварительные данные ведомственного мониторинга Минобрнауки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6177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1336866" cy="850636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rgbClr val="2F5597"/>
                </a:solidFill>
                <a:latin typeface="Geometria" panose="020B0403020204020204" pitchFamily="34" charset="-52"/>
              </a:rPr>
              <a:t>ИТОГО МЕР В СФЕРЕ НАУКИ И ОБРАЗОВАНИЯ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17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1AA2185-5E7A-4186-9B7E-5942CFA598F1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17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7" name="Заголовок 3">
            <a:extLst>
              <a:ext uri="{FF2B5EF4-FFF2-40B4-BE49-F238E27FC236}">
                <a16:creationId xmlns:a16="http://schemas.microsoft.com/office/drawing/2014/main" id="{97747377-E39D-4286-B5C8-8D42BEE1ECE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НОВАЯ СИСТЕМА ОПЛАТЫ ТРУДА</a:t>
            </a:r>
            <a:br>
              <a:rPr lang="ru-RU" sz="2800" dirty="0"/>
            </a:br>
            <a:r>
              <a:rPr lang="ru-RU" sz="2800" dirty="0"/>
              <a:t>НАУЧНЫХ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63005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6380A44-F882-4CAF-89C2-005277F119E2}"/>
              </a:ext>
            </a:extLst>
          </p:cNvPr>
          <p:cNvSpPr/>
          <p:nvPr/>
        </p:nvSpPr>
        <p:spPr>
          <a:xfrm>
            <a:off x="9390266" y="0"/>
            <a:ext cx="2790052" cy="493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1590866" cy="850636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95595"/>
                </a:solidFill>
              </a:rPr>
              <a:t>СОВЕЩАНИЕ У ЗАМЕСТИТЕЛЯ ПРЕДСЕДАТЕЛЯ ПРАВИТЕЛЬСТВА РОССИЙСКОЙ ФЕДЕРАЦИИ Т.А. ГОЛИКОВОЙ 13.06.2023</a:t>
            </a:r>
            <a:br>
              <a:rPr lang="ru-RU" sz="1800" dirty="0">
                <a:solidFill>
                  <a:srgbClr val="395595"/>
                </a:solidFill>
              </a:rPr>
            </a:br>
            <a:r>
              <a:rPr lang="ru-RU" sz="1800" dirty="0">
                <a:solidFill>
                  <a:srgbClr val="395595"/>
                </a:solidFill>
              </a:rPr>
              <a:t> (протокол от 13.06.2023 № ТГ-П8-47пр) </a:t>
            </a:r>
            <a:endParaRPr lang="ru-RU" sz="1800" u="sng" dirty="0">
              <a:solidFill>
                <a:srgbClr val="395595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18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A3F22C8F-82E2-4A7B-8A14-540E13425F39}"/>
              </a:ext>
            </a:extLst>
          </p:cNvPr>
          <p:cNvSpPr txBox="1"/>
          <p:nvPr/>
        </p:nvSpPr>
        <p:spPr>
          <a:xfrm>
            <a:off x="2257684" y="3020742"/>
            <a:ext cx="88233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b="1" spc="-30" dirty="0">
                <a:solidFill>
                  <a:schemeClr val="accent1">
                    <a:lumMod val="75000"/>
                  </a:schemeClr>
                </a:solidFill>
              </a:rPr>
              <a:t>Учтены параметры НСОТ НР</a:t>
            </a:r>
          </a:p>
          <a:p>
            <a:pPr marL="628650" lvl="1" indent="-1714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u="sng" spc="-30" dirty="0">
                <a:solidFill>
                  <a:schemeClr val="accent1">
                    <a:lumMod val="75000"/>
                  </a:schemeClr>
                </a:solidFill>
              </a:rPr>
              <a:t>увеличены минимальные размеры окладов (не менее МРОТ 2024 года)</a:t>
            </a:r>
          </a:p>
          <a:p>
            <a:pPr marL="628650" lvl="1" indent="-1714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u="sng" spc="-30" dirty="0">
                <a:solidFill>
                  <a:schemeClr val="accent1">
                    <a:lumMod val="75000"/>
                  </a:schemeClr>
                </a:solidFill>
              </a:rPr>
              <a:t>определен перечень видов выплат компенсационного характера и условий их назначения</a:t>
            </a:r>
          </a:p>
          <a:p>
            <a:pPr marL="628650" lvl="1" indent="-1714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u="sng" spc="-30" dirty="0">
                <a:solidFill>
                  <a:schemeClr val="accent1">
                    <a:lumMod val="75000"/>
                  </a:schemeClr>
                </a:solidFill>
              </a:rPr>
              <a:t>определен перечень видов выплат стимулирующего характера и условий их назначения</a:t>
            </a:r>
          </a:p>
          <a:p>
            <a:pPr marL="628650" lvl="1" indent="-1714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u="sng" spc="-30" dirty="0">
                <a:solidFill>
                  <a:schemeClr val="accent1">
                    <a:lumMod val="75000"/>
                  </a:schemeClr>
                </a:solidFill>
              </a:rPr>
              <a:t>предусмотрены меры поддержки молодых ученых и молодых специалистов </a:t>
            </a:r>
          </a:p>
          <a:p>
            <a:pPr marL="628650" lvl="1" indent="-1714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u="sng" spc="-30" dirty="0">
                <a:solidFill>
                  <a:schemeClr val="accent1">
                    <a:lumMod val="75000"/>
                  </a:schemeClr>
                </a:solidFill>
              </a:rPr>
              <a:t>исключение ограничения в части доплат за ученые степени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B0F313F-87E8-4BF4-960E-1879B16291F1}"/>
              </a:ext>
            </a:extLst>
          </p:cNvPr>
          <p:cNvSpPr/>
          <p:nvPr/>
        </p:nvSpPr>
        <p:spPr>
          <a:xfrm>
            <a:off x="1746913" y="2393618"/>
            <a:ext cx="9086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>
                <a:solidFill>
                  <a:srgbClr val="395595"/>
                </a:solidFill>
              </a:rPr>
              <a:t>Минобрнауки России подготовлены изменения в Примерные положения об оплате труда </a:t>
            </a:r>
            <a:r>
              <a:rPr lang="ru-RU" sz="1500" b="1" u="sng" dirty="0">
                <a:solidFill>
                  <a:srgbClr val="395595"/>
                </a:solidFill>
              </a:rPr>
              <a:t>(утв. приказами Минобрнауки России от 01.02.2021 № 71 и № 72)</a:t>
            </a:r>
            <a:endParaRPr lang="ru-RU" b="1" u="sng" dirty="0">
              <a:solidFill>
                <a:srgbClr val="395595"/>
              </a:solidFill>
            </a:endParaRPr>
          </a:p>
        </p:txBody>
      </p:sp>
      <p:sp>
        <p:nvSpPr>
          <p:cNvPr id="77" name="Прямоугольник: скругленные верхние углы 76">
            <a:extLst>
              <a:ext uri="{FF2B5EF4-FFF2-40B4-BE49-F238E27FC236}">
                <a16:creationId xmlns:a16="http://schemas.microsoft.com/office/drawing/2014/main" id="{DD98DA14-46DF-47F8-A1E1-3309E9A2AE2D}"/>
              </a:ext>
            </a:extLst>
          </p:cNvPr>
          <p:cNvSpPr/>
          <p:nvPr/>
        </p:nvSpPr>
        <p:spPr>
          <a:xfrm rot="5400000">
            <a:off x="4160075" y="-869112"/>
            <a:ext cx="3938636" cy="10228660"/>
          </a:xfrm>
          <a:prstGeom prst="round2SameRect">
            <a:avLst>
              <a:gd name="adj1" fmla="val 2016"/>
              <a:gd name="adj2" fmla="val 0"/>
            </a:avLst>
          </a:prstGeom>
          <a:noFill/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: скругленные верхние углы 51">
            <a:extLst>
              <a:ext uri="{FF2B5EF4-FFF2-40B4-BE49-F238E27FC236}">
                <a16:creationId xmlns:a16="http://schemas.microsoft.com/office/drawing/2014/main" id="{D142491C-B603-4743-8575-E5887B76BAF9}"/>
              </a:ext>
            </a:extLst>
          </p:cNvPr>
          <p:cNvSpPr/>
          <p:nvPr/>
        </p:nvSpPr>
        <p:spPr>
          <a:xfrm rot="5400000">
            <a:off x="5704077" y="-3377690"/>
            <a:ext cx="850636" cy="10228657"/>
          </a:xfrm>
          <a:prstGeom prst="round2SameRect">
            <a:avLst>
              <a:gd name="adj1" fmla="val 10433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5FCAE7C-7E6B-4744-A83B-E72431E74815}"/>
              </a:ext>
            </a:extLst>
          </p:cNvPr>
          <p:cNvSpPr/>
          <p:nvPr/>
        </p:nvSpPr>
        <p:spPr>
          <a:xfrm>
            <a:off x="2278816" y="1400529"/>
            <a:ext cx="88022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b="1" dirty="0">
                <a:solidFill>
                  <a:srgbClr val="395595"/>
                </a:solidFill>
              </a:rPr>
              <a:t>Требования к отраслевой системе оплаты труда научных работников (НСОТ НР)</a:t>
            </a:r>
          </a:p>
          <a:p>
            <a:pPr algn="just">
              <a:spcAft>
                <a:spcPts val="600"/>
              </a:spcAft>
            </a:pPr>
            <a:r>
              <a:rPr lang="ru-RU" b="1" u="sng" dirty="0">
                <a:solidFill>
                  <a:srgbClr val="395595"/>
                </a:solidFill>
              </a:rPr>
              <a:t>ОДОБРЕНЫ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4F6494B-3D25-4BCE-BF1D-21EE3C9FDC09}"/>
              </a:ext>
            </a:extLst>
          </p:cNvPr>
          <p:cNvGrpSpPr/>
          <p:nvPr/>
        </p:nvGrpSpPr>
        <p:grpSpPr>
          <a:xfrm>
            <a:off x="1346315" y="1413543"/>
            <a:ext cx="667881" cy="667881"/>
            <a:chOff x="1311478" y="1588787"/>
            <a:chExt cx="667881" cy="667881"/>
          </a:xfrm>
          <a:solidFill>
            <a:schemeClr val="accent1">
              <a:lumMod val="75000"/>
            </a:schemeClr>
          </a:solidFill>
        </p:grpSpPr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014495E1-8DE0-4B19-A207-4687B9C5B9ED}"/>
                </a:ext>
              </a:extLst>
            </p:cNvPr>
            <p:cNvSpPr/>
            <p:nvPr/>
          </p:nvSpPr>
          <p:spPr>
            <a:xfrm>
              <a:off x="1311478" y="1588787"/>
              <a:ext cx="667881" cy="667881"/>
            </a:xfrm>
            <a:custGeom>
              <a:avLst/>
              <a:gdLst>
                <a:gd name="connsiteX0" fmla="*/ 335325 w 667881"/>
                <a:gd name="connsiteY0" fmla="*/ 664542 h 667881"/>
                <a:gd name="connsiteX1" fmla="*/ 6109 w 667881"/>
                <a:gd name="connsiteY1" fmla="*/ 335325 h 667881"/>
                <a:gd name="connsiteX2" fmla="*/ 335325 w 667881"/>
                <a:gd name="connsiteY2" fmla="*/ 6109 h 667881"/>
                <a:gd name="connsiteX3" fmla="*/ 664542 w 667881"/>
                <a:gd name="connsiteY3" fmla="*/ 335325 h 667881"/>
                <a:gd name="connsiteX4" fmla="*/ 335325 w 667881"/>
                <a:gd name="connsiteY4" fmla="*/ 664542 h 667881"/>
                <a:gd name="connsiteX5" fmla="*/ 335325 w 667881"/>
                <a:gd name="connsiteY5" fmla="*/ 26715 h 667881"/>
                <a:gd name="connsiteX6" fmla="*/ 26634 w 667881"/>
                <a:gd name="connsiteY6" fmla="*/ 335407 h 667881"/>
                <a:gd name="connsiteX7" fmla="*/ 335325 w 667881"/>
                <a:gd name="connsiteY7" fmla="*/ 644017 h 667881"/>
                <a:gd name="connsiteX8" fmla="*/ 644017 w 667881"/>
                <a:gd name="connsiteY8" fmla="*/ 335407 h 667881"/>
                <a:gd name="connsiteX9" fmla="*/ 335325 w 667881"/>
                <a:gd name="connsiteY9" fmla="*/ 26715 h 66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881" h="667881">
                  <a:moveTo>
                    <a:pt x="335325" y="664542"/>
                  </a:moveTo>
                  <a:cubicBezTo>
                    <a:pt x="153776" y="664542"/>
                    <a:pt x="6109" y="516875"/>
                    <a:pt x="6109" y="335325"/>
                  </a:cubicBezTo>
                  <a:cubicBezTo>
                    <a:pt x="6109" y="153776"/>
                    <a:pt x="153776" y="6109"/>
                    <a:pt x="335325" y="6109"/>
                  </a:cubicBezTo>
                  <a:cubicBezTo>
                    <a:pt x="516875" y="6109"/>
                    <a:pt x="664542" y="153776"/>
                    <a:pt x="664542" y="335325"/>
                  </a:cubicBezTo>
                  <a:cubicBezTo>
                    <a:pt x="664542" y="516875"/>
                    <a:pt x="516875" y="664542"/>
                    <a:pt x="335325" y="664542"/>
                  </a:cubicBezTo>
                  <a:moveTo>
                    <a:pt x="335325" y="26715"/>
                  </a:moveTo>
                  <a:cubicBezTo>
                    <a:pt x="165097" y="26715"/>
                    <a:pt x="26634" y="165178"/>
                    <a:pt x="26634" y="335407"/>
                  </a:cubicBezTo>
                  <a:cubicBezTo>
                    <a:pt x="26634" y="505554"/>
                    <a:pt x="165097" y="644017"/>
                    <a:pt x="335325" y="644017"/>
                  </a:cubicBezTo>
                  <a:cubicBezTo>
                    <a:pt x="505553" y="644017"/>
                    <a:pt x="644017" y="505554"/>
                    <a:pt x="644017" y="335407"/>
                  </a:cubicBezTo>
                  <a:cubicBezTo>
                    <a:pt x="644017" y="165178"/>
                    <a:pt x="505553" y="26715"/>
                    <a:pt x="335325" y="26715"/>
                  </a:cubicBezTo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Фигура, имеющая форму буквы L 3">
              <a:extLst>
                <a:ext uri="{FF2B5EF4-FFF2-40B4-BE49-F238E27FC236}">
                  <a16:creationId xmlns:a16="http://schemas.microsoft.com/office/drawing/2014/main" id="{2A5EE750-B6A1-4A83-91CE-A8787CC60D0A}"/>
                </a:ext>
              </a:extLst>
            </p:cNvPr>
            <p:cNvSpPr/>
            <p:nvPr/>
          </p:nvSpPr>
          <p:spPr>
            <a:xfrm rot="18846777">
              <a:off x="1453579" y="1731409"/>
              <a:ext cx="401935" cy="310998"/>
            </a:xfrm>
            <a:prstGeom prst="corner">
              <a:avLst>
                <a:gd name="adj1" fmla="val 30695"/>
                <a:gd name="adj2" fmla="val 28191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27038" y="5420595"/>
            <a:ext cx="92062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ru-RU" sz="1500" b="1" spc="-30" dirty="0">
                <a:solidFill>
                  <a:schemeClr val="accent1">
                    <a:lumMod val="75000"/>
                  </a:schemeClr>
                </a:solidFill>
              </a:rPr>
              <a:t>Внесение изменений в Примерные положения об оплате труда направлены, в первую очередь, </a:t>
            </a:r>
            <a:br>
              <a:rPr lang="en-US" sz="1500" b="1" spc="-3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500" b="1" spc="-30" dirty="0">
                <a:solidFill>
                  <a:schemeClr val="accent1">
                    <a:lumMod val="75000"/>
                  </a:schemeClr>
                </a:solidFill>
              </a:rPr>
              <a:t>на увеличение заработной платы работников, установление прозрачной системы оплаты труда </a:t>
            </a:r>
            <a:br>
              <a:rPr lang="en-US" sz="1500" b="1" spc="-3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500" b="1" spc="-30" dirty="0">
                <a:solidFill>
                  <a:schemeClr val="accent1">
                    <a:lumMod val="75000"/>
                  </a:schemeClr>
                </a:solidFill>
              </a:rPr>
              <a:t>и привлечения молодежи в отрасль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F6494B-3D25-4BCE-BF1D-21EE3C9FDC09}"/>
              </a:ext>
            </a:extLst>
          </p:cNvPr>
          <p:cNvGrpSpPr/>
          <p:nvPr/>
        </p:nvGrpSpPr>
        <p:grpSpPr>
          <a:xfrm>
            <a:off x="1358686" y="4609908"/>
            <a:ext cx="667881" cy="667881"/>
            <a:chOff x="1311478" y="1588787"/>
            <a:chExt cx="667881" cy="667881"/>
          </a:xfrm>
          <a:solidFill>
            <a:schemeClr val="accent1">
              <a:lumMod val="75000"/>
            </a:schemeClr>
          </a:solidFill>
        </p:grpSpPr>
        <p:sp>
          <p:nvSpPr>
            <p:cNvPr id="19" name="Полилиния: фигура 71">
              <a:extLst>
                <a:ext uri="{FF2B5EF4-FFF2-40B4-BE49-F238E27FC236}">
                  <a16:creationId xmlns:a16="http://schemas.microsoft.com/office/drawing/2014/main" id="{014495E1-8DE0-4B19-A207-4687B9C5B9ED}"/>
                </a:ext>
              </a:extLst>
            </p:cNvPr>
            <p:cNvSpPr/>
            <p:nvPr/>
          </p:nvSpPr>
          <p:spPr>
            <a:xfrm>
              <a:off x="1311478" y="1588787"/>
              <a:ext cx="667881" cy="667881"/>
            </a:xfrm>
            <a:custGeom>
              <a:avLst/>
              <a:gdLst>
                <a:gd name="connsiteX0" fmla="*/ 335325 w 667881"/>
                <a:gd name="connsiteY0" fmla="*/ 664542 h 667881"/>
                <a:gd name="connsiteX1" fmla="*/ 6109 w 667881"/>
                <a:gd name="connsiteY1" fmla="*/ 335325 h 667881"/>
                <a:gd name="connsiteX2" fmla="*/ 335325 w 667881"/>
                <a:gd name="connsiteY2" fmla="*/ 6109 h 667881"/>
                <a:gd name="connsiteX3" fmla="*/ 664542 w 667881"/>
                <a:gd name="connsiteY3" fmla="*/ 335325 h 667881"/>
                <a:gd name="connsiteX4" fmla="*/ 335325 w 667881"/>
                <a:gd name="connsiteY4" fmla="*/ 664542 h 667881"/>
                <a:gd name="connsiteX5" fmla="*/ 335325 w 667881"/>
                <a:gd name="connsiteY5" fmla="*/ 26715 h 667881"/>
                <a:gd name="connsiteX6" fmla="*/ 26634 w 667881"/>
                <a:gd name="connsiteY6" fmla="*/ 335407 h 667881"/>
                <a:gd name="connsiteX7" fmla="*/ 335325 w 667881"/>
                <a:gd name="connsiteY7" fmla="*/ 644017 h 667881"/>
                <a:gd name="connsiteX8" fmla="*/ 644017 w 667881"/>
                <a:gd name="connsiteY8" fmla="*/ 335407 h 667881"/>
                <a:gd name="connsiteX9" fmla="*/ 335325 w 667881"/>
                <a:gd name="connsiteY9" fmla="*/ 26715 h 66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881" h="667881">
                  <a:moveTo>
                    <a:pt x="335325" y="664542"/>
                  </a:moveTo>
                  <a:cubicBezTo>
                    <a:pt x="153776" y="664542"/>
                    <a:pt x="6109" y="516875"/>
                    <a:pt x="6109" y="335325"/>
                  </a:cubicBezTo>
                  <a:cubicBezTo>
                    <a:pt x="6109" y="153776"/>
                    <a:pt x="153776" y="6109"/>
                    <a:pt x="335325" y="6109"/>
                  </a:cubicBezTo>
                  <a:cubicBezTo>
                    <a:pt x="516875" y="6109"/>
                    <a:pt x="664542" y="153776"/>
                    <a:pt x="664542" y="335325"/>
                  </a:cubicBezTo>
                  <a:cubicBezTo>
                    <a:pt x="664542" y="516875"/>
                    <a:pt x="516875" y="664542"/>
                    <a:pt x="335325" y="664542"/>
                  </a:cubicBezTo>
                  <a:moveTo>
                    <a:pt x="335325" y="26715"/>
                  </a:moveTo>
                  <a:cubicBezTo>
                    <a:pt x="165097" y="26715"/>
                    <a:pt x="26634" y="165178"/>
                    <a:pt x="26634" y="335407"/>
                  </a:cubicBezTo>
                  <a:cubicBezTo>
                    <a:pt x="26634" y="505554"/>
                    <a:pt x="165097" y="644017"/>
                    <a:pt x="335325" y="644017"/>
                  </a:cubicBezTo>
                  <a:cubicBezTo>
                    <a:pt x="505553" y="644017"/>
                    <a:pt x="644017" y="505554"/>
                    <a:pt x="644017" y="335407"/>
                  </a:cubicBezTo>
                  <a:cubicBezTo>
                    <a:pt x="644017" y="165178"/>
                    <a:pt x="505553" y="26715"/>
                    <a:pt x="335325" y="26715"/>
                  </a:cubicBezTo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Фигура, имеющая форму буквы L 19">
              <a:extLst>
                <a:ext uri="{FF2B5EF4-FFF2-40B4-BE49-F238E27FC236}">
                  <a16:creationId xmlns:a16="http://schemas.microsoft.com/office/drawing/2014/main" id="{2A5EE750-B6A1-4A83-91CE-A8787CC60D0A}"/>
                </a:ext>
              </a:extLst>
            </p:cNvPr>
            <p:cNvSpPr/>
            <p:nvPr/>
          </p:nvSpPr>
          <p:spPr>
            <a:xfrm rot="18846777">
              <a:off x="1453579" y="1731409"/>
              <a:ext cx="401935" cy="310998"/>
            </a:xfrm>
            <a:prstGeom prst="corner">
              <a:avLst>
                <a:gd name="adj1" fmla="val 30695"/>
                <a:gd name="adj2" fmla="val 28191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8816" y="4900838"/>
            <a:ext cx="758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30" dirty="0">
                <a:solidFill>
                  <a:schemeClr val="accent1">
                    <a:lumMod val="75000"/>
                  </a:schemeClr>
                </a:solidFill>
              </a:rPr>
              <a:t>Согласованы отраслевыми Профессиональными союзами</a:t>
            </a:r>
          </a:p>
        </p:txBody>
      </p:sp>
    </p:spTree>
    <p:extLst>
      <p:ext uri="{BB962C8B-B14F-4D97-AF65-F5344CB8AC3E}">
        <p14:creationId xmlns:p14="http://schemas.microsoft.com/office/powerpoint/2010/main" val="2237034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6380A44-F882-4CAF-89C2-005277F119E2}"/>
              </a:ext>
            </a:extLst>
          </p:cNvPr>
          <p:cNvSpPr/>
          <p:nvPr/>
        </p:nvSpPr>
        <p:spPr>
          <a:xfrm>
            <a:off x="9390266" y="0"/>
            <a:ext cx="2790052" cy="493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1590866" cy="850636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95595"/>
                </a:solidFill>
              </a:rPr>
              <a:t>СОВЕЩАНИЕ У ЗАМЕСТИТЕЛЯ ПРЕДСЕДАТЕЛЯ ПРАВИТЕЛЬСТВА РОССИЙСКОЙ ФЕДЕРАЦИИ Т.А. ГОЛИКОВОЙ 13.06.2023</a:t>
            </a:r>
            <a:br>
              <a:rPr lang="ru-RU" sz="2000" dirty="0">
                <a:solidFill>
                  <a:srgbClr val="395595"/>
                </a:solidFill>
              </a:rPr>
            </a:br>
            <a:r>
              <a:rPr lang="ru-RU" sz="1800" dirty="0">
                <a:solidFill>
                  <a:srgbClr val="395595"/>
                </a:solidFill>
              </a:rPr>
              <a:t> (протокол от 13.06.2023 № ТГ-П8-47пр) </a:t>
            </a:r>
            <a:endParaRPr lang="ru-RU" sz="1800" u="sng" dirty="0">
              <a:solidFill>
                <a:srgbClr val="395595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19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A3F22C8F-82E2-4A7B-8A14-540E13425F39}"/>
              </a:ext>
            </a:extLst>
          </p:cNvPr>
          <p:cNvSpPr txBox="1"/>
          <p:nvPr/>
        </p:nvSpPr>
        <p:spPr>
          <a:xfrm>
            <a:off x="1346315" y="2258146"/>
            <a:ext cx="973470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b="1" spc="-30" dirty="0">
                <a:solidFill>
                  <a:schemeClr val="accent1">
                    <a:lumMod val="75000"/>
                  </a:schemeClr>
                </a:solidFill>
              </a:rPr>
              <a:t>Показатели эффективности внедрения НСОТ НР: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spc="-30" dirty="0">
                <a:solidFill>
                  <a:schemeClr val="accent1">
                    <a:lumMod val="75000"/>
                  </a:schemeClr>
                </a:solidFill>
              </a:rPr>
              <a:t>комплексный балл публикационной результативности в расчете на одного научного сотрудника;</a:t>
            </a:r>
          </a:p>
          <a:p>
            <a:endParaRPr lang="ru-RU" sz="1500" spc="-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spc="-30" dirty="0">
                <a:solidFill>
                  <a:schemeClr val="accent1">
                    <a:lumMod val="75000"/>
                  </a:schemeClr>
                </a:solidFill>
              </a:rPr>
              <a:t>объем конкурсного и внебюджетного финансирования в расчете на одного работника </a:t>
            </a:r>
            <a:br>
              <a:rPr lang="en-US" sz="1500" spc="-3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500" spc="-30" dirty="0">
                <a:solidFill>
                  <a:schemeClr val="accent1">
                    <a:lumMod val="75000"/>
                  </a:schemeClr>
                </a:solidFill>
              </a:rPr>
              <a:t>(за исключением техников, вспомогательного и прочего персонала);</a:t>
            </a:r>
          </a:p>
          <a:p>
            <a:endParaRPr lang="ru-RU" sz="1500" spc="-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spc="-30" dirty="0">
                <a:solidFill>
                  <a:schemeClr val="accent1">
                    <a:lumMod val="75000"/>
                  </a:schemeClr>
                </a:solidFill>
              </a:rPr>
              <a:t>удельный вес работников в возрасте до 39 лет, выполняющих научные исследования и разработки, </a:t>
            </a:r>
            <a:br>
              <a:rPr lang="en-US" sz="1500" spc="-3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500" spc="-30" dirty="0">
                <a:solidFill>
                  <a:schemeClr val="accent1">
                    <a:lumMod val="75000"/>
                  </a:schemeClr>
                </a:solidFill>
              </a:rPr>
              <a:t>в общей численности работников, выполняющих научные исследования и разработки;</a:t>
            </a:r>
          </a:p>
          <a:p>
            <a:endParaRPr lang="ru-RU" sz="1500" spc="-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spc="-30" dirty="0">
                <a:solidFill>
                  <a:schemeClr val="accent1">
                    <a:lumMod val="75000"/>
                  </a:schemeClr>
                </a:solidFill>
              </a:rPr>
              <a:t>доля работников из числа научных сотрудников, средняя заработная плата которых по итогам календарного года составляет 200 % и более от средней заработной платы в соответствующем субъекте Российской Федерации.</a:t>
            </a:r>
          </a:p>
        </p:txBody>
      </p:sp>
      <p:sp>
        <p:nvSpPr>
          <p:cNvPr id="77" name="Прямоугольник: скругленные верхние углы 76">
            <a:extLst>
              <a:ext uri="{FF2B5EF4-FFF2-40B4-BE49-F238E27FC236}">
                <a16:creationId xmlns:a16="http://schemas.microsoft.com/office/drawing/2014/main" id="{DD98DA14-46DF-47F8-A1E1-3309E9A2AE2D}"/>
              </a:ext>
            </a:extLst>
          </p:cNvPr>
          <p:cNvSpPr/>
          <p:nvPr/>
        </p:nvSpPr>
        <p:spPr>
          <a:xfrm rot="5400000">
            <a:off x="4050901" y="-952442"/>
            <a:ext cx="4156983" cy="10228660"/>
          </a:xfrm>
          <a:prstGeom prst="round2SameRect">
            <a:avLst>
              <a:gd name="adj1" fmla="val 2016"/>
              <a:gd name="adj2" fmla="val 0"/>
            </a:avLst>
          </a:prstGeom>
          <a:noFill/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: скругленные верхние углы 51">
            <a:extLst>
              <a:ext uri="{FF2B5EF4-FFF2-40B4-BE49-F238E27FC236}">
                <a16:creationId xmlns:a16="http://schemas.microsoft.com/office/drawing/2014/main" id="{D142491C-B603-4743-8575-E5887B76BAF9}"/>
              </a:ext>
            </a:extLst>
          </p:cNvPr>
          <p:cNvSpPr/>
          <p:nvPr/>
        </p:nvSpPr>
        <p:spPr>
          <a:xfrm rot="5400000">
            <a:off x="5704078" y="-3506026"/>
            <a:ext cx="850636" cy="10228657"/>
          </a:xfrm>
          <a:prstGeom prst="round2SameRect">
            <a:avLst>
              <a:gd name="adj1" fmla="val 10433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5FCAE7C-7E6B-4744-A83B-E72431E74815}"/>
              </a:ext>
            </a:extLst>
          </p:cNvPr>
          <p:cNvSpPr/>
          <p:nvPr/>
        </p:nvSpPr>
        <p:spPr>
          <a:xfrm>
            <a:off x="2278816" y="1272193"/>
            <a:ext cx="880220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b="1" dirty="0">
                <a:solidFill>
                  <a:srgbClr val="395595"/>
                </a:solidFill>
              </a:rPr>
              <a:t>Внедрение отраслевой системе оплаты труда научных работников (НСОТ НР)</a:t>
            </a:r>
          </a:p>
          <a:p>
            <a:pPr algn="just">
              <a:spcAft>
                <a:spcPts val="600"/>
              </a:spcAft>
            </a:pPr>
            <a:r>
              <a:rPr lang="ru-RU" sz="1500" b="1" dirty="0">
                <a:solidFill>
                  <a:srgbClr val="395595"/>
                </a:solidFill>
              </a:rPr>
              <a:t>Учреждениями (с учетом Новых Положений об оплате труда)</a:t>
            </a:r>
            <a:endParaRPr lang="en-US" sz="1500" b="1" dirty="0">
              <a:solidFill>
                <a:srgbClr val="395595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4F6494B-3D25-4BCE-BF1D-21EE3C9FDC09}"/>
              </a:ext>
            </a:extLst>
          </p:cNvPr>
          <p:cNvGrpSpPr/>
          <p:nvPr/>
        </p:nvGrpSpPr>
        <p:grpSpPr>
          <a:xfrm>
            <a:off x="1346315" y="1285207"/>
            <a:ext cx="667881" cy="667881"/>
            <a:chOff x="1311478" y="1588787"/>
            <a:chExt cx="667881" cy="667881"/>
          </a:xfrm>
          <a:solidFill>
            <a:schemeClr val="accent1">
              <a:lumMod val="75000"/>
            </a:schemeClr>
          </a:solidFill>
        </p:grpSpPr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014495E1-8DE0-4B19-A207-4687B9C5B9ED}"/>
                </a:ext>
              </a:extLst>
            </p:cNvPr>
            <p:cNvSpPr/>
            <p:nvPr/>
          </p:nvSpPr>
          <p:spPr>
            <a:xfrm>
              <a:off x="1311478" y="1588787"/>
              <a:ext cx="667881" cy="667881"/>
            </a:xfrm>
            <a:custGeom>
              <a:avLst/>
              <a:gdLst>
                <a:gd name="connsiteX0" fmla="*/ 335325 w 667881"/>
                <a:gd name="connsiteY0" fmla="*/ 664542 h 667881"/>
                <a:gd name="connsiteX1" fmla="*/ 6109 w 667881"/>
                <a:gd name="connsiteY1" fmla="*/ 335325 h 667881"/>
                <a:gd name="connsiteX2" fmla="*/ 335325 w 667881"/>
                <a:gd name="connsiteY2" fmla="*/ 6109 h 667881"/>
                <a:gd name="connsiteX3" fmla="*/ 664542 w 667881"/>
                <a:gd name="connsiteY3" fmla="*/ 335325 h 667881"/>
                <a:gd name="connsiteX4" fmla="*/ 335325 w 667881"/>
                <a:gd name="connsiteY4" fmla="*/ 664542 h 667881"/>
                <a:gd name="connsiteX5" fmla="*/ 335325 w 667881"/>
                <a:gd name="connsiteY5" fmla="*/ 26715 h 667881"/>
                <a:gd name="connsiteX6" fmla="*/ 26634 w 667881"/>
                <a:gd name="connsiteY6" fmla="*/ 335407 h 667881"/>
                <a:gd name="connsiteX7" fmla="*/ 335325 w 667881"/>
                <a:gd name="connsiteY7" fmla="*/ 644017 h 667881"/>
                <a:gd name="connsiteX8" fmla="*/ 644017 w 667881"/>
                <a:gd name="connsiteY8" fmla="*/ 335407 h 667881"/>
                <a:gd name="connsiteX9" fmla="*/ 335325 w 667881"/>
                <a:gd name="connsiteY9" fmla="*/ 26715 h 66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881" h="667881">
                  <a:moveTo>
                    <a:pt x="335325" y="664542"/>
                  </a:moveTo>
                  <a:cubicBezTo>
                    <a:pt x="153776" y="664542"/>
                    <a:pt x="6109" y="516875"/>
                    <a:pt x="6109" y="335325"/>
                  </a:cubicBezTo>
                  <a:cubicBezTo>
                    <a:pt x="6109" y="153776"/>
                    <a:pt x="153776" y="6109"/>
                    <a:pt x="335325" y="6109"/>
                  </a:cubicBezTo>
                  <a:cubicBezTo>
                    <a:pt x="516875" y="6109"/>
                    <a:pt x="664542" y="153776"/>
                    <a:pt x="664542" y="335325"/>
                  </a:cubicBezTo>
                  <a:cubicBezTo>
                    <a:pt x="664542" y="516875"/>
                    <a:pt x="516875" y="664542"/>
                    <a:pt x="335325" y="664542"/>
                  </a:cubicBezTo>
                  <a:moveTo>
                    <a:pt x="335325" y="26715"/>
                  </a:moveTo>
                  <a:cubicBezTo>
                    <a:pt x="165097" y="26715"/>
                    <a:pt x="26634" y="165178"/>
                    <a:pt x="26634" y="335407"/>
                  </a:cubicBezTo>
                  <a:cubicBezTo>
                    <a:pt x="26634" y="505554"/>
                    <a:pt x="165097" y="644017"/>
                    <a:pt x="335325" y="644017"/>
                  </a:cubicBezTo>
                  <a:cubicBezTo>
                    <a:pt x="505553" y="644017"/>
                    <a:pt x="644017" y="505554"/>
                    <a:pt x="644017" y="335407"/>
                  </a:cubicBezTo>
                  <a:cubicBezTo>
                    <a:pt x="644017" y="165178"/>
                    <a:pt x="505553" y="26715"/>
                    <a:pt x="335325" y="26715"/>
                  </a:cubicBezTo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Фигура, имеющая форму буквы L 3">
              <a:extLst>
                <a:ext uri="{FF2B5EF4-FFF2-40B4-BE49-F238E27FC236}">
                  <a16:creationId xmlns:a16="http://schemas.microsoft.com/office/drawing/2014/main" id="{2A5EE750-B6A1-4A83-91CE-A8787CC60D0A}"/>
                </a:ext>
              </a:extLst>
            </p:cNvPr>
            <p:cNvSpPr/>
            <p:nvPr/>
          </p:nvSpPr>
          <p:spPr>
            <a:xfrm rot="18846777">
              <a:off x="1453579" y="1731409"/>
              <a:ext cx="401935" cy="310998"/>
            </a:xfrm>
            <a:prstGeom prst="corner">
              <a:avLst>
                <a:gd name="adj1" fmla="val 30695"/>
                <a:gd name="adj2" fmla="val 28191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11941" y="5395730"/>
            <a:ext cx="820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30" dirty="0">
                <a:solidFill>
                  <a:schemeClr val="accent1">
                    <a:lumMod val="75000"/>
                  </a:schemeClr>
                </a:solidFill>
              </a:rPr>
              <a:t>По результатам достижения показателей эффективности внедрения НСОТ НР будет осуществлен отбор Пилотных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40377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2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7B002C-7189-4DAF-BBA1-BC1B3F45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/>
              <a:t>ФЕДЕРАЛЬНЫЙ  ЗАКОН ОТ 27.11.2023 </a:t>
            </a:r>
            <a:br>
              <a:rPr lang="ru-RU" sz="2800" dirty="0"/>
            </a:br>
            <a:r>
              <a:rPr lang="ru-RU" sz="2800" dirty="0"/>
              <a:t>№ 540-ФЗ «О ФЕДЕРАЛЬНОМ БЮДЖЕТЕНА 2024 ГОД</a:t>
            </a:r>
            <a:br>
              <a:rPr lang="ru-RU" sz="2800" dirty="0"/>
            </a:br>
            <a:r>
              <a:rPr lang="ru-RU" sz="2800" dirty="0"/>
              <a:t>И ПЛАНОВЫЙ ПЕРИОД 2025 –2026 ГОДОВ»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522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28F5B0A9-CFC7-42A4-A42B-C8EE9B37384E}"/>
              </a:ext>
            </a:extLst>
          </p:cNvPr>
          <p:cNvSpPr/>
          <p:nvPr/>
        </p:nvSpPr>
        <p:spPr>
          <a:xfrm>
            <a:off x="9390266" y="0"/>
            <a:ext cx="2790052" cy="493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30AF73E6-5F88-4C56-9E90-A3E5A78BA74C}"/>
              </a:ext>
            </a:extLst>
          </p:cNvPr>
          <p:cNvSpPr/>
          <p:nvPr/>
        </p:nvSpPr>
        <p:spPr>
          <a:xfrm rot="5400000">
            <a:off x="4245438" y="-846375"/>
            <a:ext cx="3547388" cy="10171610"/>
          </a:xfrm>
          <a:prstGeom prst="round2SameRect">
            <a:avLst>
              <a:gd name="adj1" fmla="val 2676"/>
              <a:gd name="adj2" fmla="val 0"/>
            </a:avLst>
          </a:prstGeom>
          <a:solidFill>
            <a:schemeClr val="bg1"/>
          </a:solidFill>
          <a:ln w="9525">
            <a:solidFill>
              <a:srgbClr val="3193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20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58C205A-14F0-4214-86B8-3DD301EEF93D}"/>
              </a:ext>
            </a:extLst>
          </p:cNvPr>
          <p:cNvSpPr txBox="1">
            <a:spLocks/>
          </p:cNvSpPr>
          <p:nvPr/>
        </p:nvSpPr>
        <p:spPr>
          <a:xfrm>
            <a:off x="601133" y="250032"/>
            <a:ext cx="11432715" cy="85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spc="-30" dirty="0"/>
              <a:t>РАЗМЕРЫ ДОЛЖНОСТНЫХ ОКЛАДОВ ППС И НС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95327"/>
              </p:ext>
            </p:extLst>
          </p:nvPr>
        </p:nvGraphicFramePr>
        <p:xfrm>
          <a:off x="995421" y="1624550"/>
          <a:ext cx="10081144" cy="4356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21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4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Уровень ПКГ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Профессорско-</a:t>
                      </a:r>
                      <a:br>
                        <a:rPr lang="ru-RU" sz="12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преподавательский состав</a:t>
                      </a:r>
                    </a:p>
                  </a:txBody>
                  <a:tcPr marL="68580" marR="68580" marT="0" marB="0" anchor="ctr"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Научные</a:t>
                      </a:r>
                      <a:r>
                        <a:rPr lang="ru-RU" sz="1200" b="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Минимально рекомендованный размер должностного оклада,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1B4A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Ассистент; преподаватель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Младший научный сотрудник;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сотрудник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27 100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преподаватель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научный сотрудник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Ведущий научный сотрудник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Профессор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Главный научный сотрудник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43 300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Заведующий кафедрой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rgbClr val="1B4A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46 800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Декан факультета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rgbClr val="1B4A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1B4A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49 600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5CF749-63B3-4E89-933E-42E4FE09336E}"/>
              </a:ext>
            </a:extLst>
          </p:cNvPr>
          <p:cNvGrpSpPr/>
          <p:nvPr/>
        </p:nvGrpSpPr>
        <p:grpSpPr>
          <a:xfrm>
            <a:off x="3305233" y="1415610"/>
            <a:ext cx="397719" cy="417880"/>
            <a:chOff x="5001489" y="2842486"/>
            <a:chExt cx="480549" cy="553853"/>
          </a:xfrm>
          <a:solidFill>
            <a:srgbClr val="319382"/>
          </a:solidFill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79700CEB-5258-4198-AD0B-24FC9A4098EF}"/>
                </a:ext>
              </a:extLst>
            </p:cNvPr>
            <p:cNvSpPr/>
            <p:nvPr/>
          </p:nvSpPr>
          <p:spPr>
            <a:xfrm>
              <a:off x="5204134" y="3115829"/>
              <a:ext cx="81449" cy="40724"/>
            </a:xfrm>
            <a:custGeom>
              <a:avLst/>
              <a:gdLst>
                <a:gd name="connsiteX0" fmla="*/ 76806 w 81448"/>
                <a:gd name="connsiteY0" fmla="*/ 6109 h 40724"/>
                <a:gd name="connsiteX1" fmla="*/ 59132 w 81448"/>
                <a:gd name="connsiteY1" fmla="*/ 6109 h 40724"/>
                <a:gd name="connsiteX2" fmla="*/ 41457 w 81448"/>
                <a:gd name="connsiteY2" fmla="*/ 23783 h 40724"/>
                <a:gd name="connsiteX3" fmla="*/ 23783 w 81448"/>
                <a:gd name="connsiteY3" fmla="*/ 6109 h 40724"/>
                <a:gd name="connsiteX4" fmla="*/ 6109 w 81448"/>
                <a:gd name="connsiteY4" fmla="*/ 6109 h 40724"/>
                <a:gd name="connsiteX5" fmla="*/ 41376 w 81448"/>
                <a:gd name="connsiteY5" fmla="*/ 41376 h 40724"/>
                <a:gd name="connsiteX6" fmla="*/ 76806 w 81448"/>
                <a:gd name="connsiteY6" fmla="*/ 6109 h 4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40724">
                  <a:moveTo>
                    <a:pt x="76806" y="6109"/>
                  </a:moveTo>
                  <a:lnTo>
                    <a:pt x="59132" y="6109"/>
                  </a:lnTo>
                  <a:cubicBezTo>
                    <a:pt x="59132" y="15801"/>
                    <a:pt x="51231" y="23783"/>
                    <a:pt x="41457" y="23783"/>
                  </a:cubicBezTo>
                  <a:cubicBezTo>
                    <a:pt x="31765" y="23783"/>
                    <a:pt x="23783" y="15883"/>
                    <a:pt x="23783" y="6109"/>
                  </a:cubicBezTo>
                  <a:lnTo>
                    <a:pt x="6109" y="6109"/>
                  </a:lnTo>
                  <a:cubicBezTo>
                    <a:pt x="6109" y="25575"/>
                    <a:pt x="21910" y="41376"/>
                    <a:pt x="41376" y="41376"/>
                  </a:cubicBezTo>
                  <a:cubicBezTo>
                    <a:pt x="61005" y="41376"/>
                    <a:pt x="76806" y="25575"/>
                    <a:pt x="76806" y="6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879E712-1B90-442E-A987-BF12FB176873}"/>
                </a:ext>
              </a:extLst>
            </p:cNvPr>
            <p:cNvSpPr/>
            <p:nvPr/>
          </p:nvSpPr>
          <p:spPr>
            <a:xfrm>
              <a:off x="5154124" y="2877672"/>
              <a:ext cx="89594" cy="57014"/>
            </a:xfrm>
            <a:custGeom>
              <a:avLst/>
              <a:gdLst>
                <a:gd name="connsiteX0" fmla="*/ 91549 w 89593"/>
                <a:gd name="connsiteY0" fmla="*/ 23783 h 57014"/>
                <a:gd name="connsiteX1" fmla="*/ 91549 w 89593"/>
                <a:gd name="connsiteY1" fmla="*/ 6109 h 57014"/>
                <a:gd name="connsiteX2" fmla="*/ 6109 w 89593"/>
                <a:gd name="connsiteY2" fmla="*/ 44308 h 57014"/>
                <a:gd name="connsiteX3" fmla="*/ 19222 w 89593"/>
                <a:gd name="connsiteY3" fmla="*/ 56037 h 57014"/>
                <a:gd name="connsiteX4" fmla="*/ 91549 w 89593"/>
                <a:gd name="connsiteY4" fmla="*/ 23783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93" h="57014">
                  <a:moveTo>
                    <a:pt x="91549" y="23783"/>
                  </a:moveTo>
                  <a:lnTo>
                    <a:pt x="91549" y="6109"/>
                  </a:lnTo>
                  <a:cubicBezTo>
                    <a:pt x="58969" y="6109"/>
                    <a:pt x="27856" y="20036"/>
                    <a:pt x="6109" y="44308"/>
                  </a:cubicBezTo>
                  <a:lnTo>
                    <a:pt x="19222" y="56037"/>
                  </a:lnTo>
                  <a:cubicBezTo>
                    <a:pt x="37711" y="35593"/>
                    <a:pt x="64019" y="23783"/>
                    <a:pt x="91549" y="2378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8227114-E6AA-4397-8FDF-36776750F7A3}"/>
                </a:ext>
              </a:extLst>
            </p:cNvPr>
            <p:cNvSpPr/>
            <p:nvPr/>
          </p:nvSpPr>
          <p:spPr>
            <a:xfrm>
              <a:off x="5131563" y="2935094"/>
              <a:ext cx="32580" cy="32580"/>
            </a:xfrm>
            <a:custGeom>
              <a:avLst/>
              <a:gdLst>
                <a:gd name="connsiteX0" fmla="*/ 30136 w 32579"/>
                <a:gd name="connsiteY0" fmla="*/ 14905 h 32579"/>
                <a:gd name="connsiteX1" fmla="*/ 14905 w 32579"/>
                <a:gd name="connsiteY1" fmla="*/ 6109 h 32579"/>
                <a:gd name="connsiteX2" fmla="*/ 6109 w 32579"/>
                <a:gd name="connsiteY2" fmla="*/ 25249 h 32579"/>
                <a:gd name="connsiteX3" fmla="*/ 22724 w 32579"/>
                <a:gd name="connsiteY3" fmla="*/ 31114 h 32579"/>
                <a:gd name="connsiteX4" fmla="*/ 30136 w 32579"/>
                <a:gd name="connsiteY4" fmla="*/ 1490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32579">
                  <a:moveTo>
                    <a:pt x="30136" y="14905"/>
                  </a:moveTo>
                  <a:lnTo>
                    <a:pt x="14905" y="6109"/>
                  </a:lnTo>
                  <a:cubicBezTo>
                    <a:pt x="11403" y="12136"/>
                    <a:pt x="8389" y="18652"/>
                    <a:pt x="6109" y="25249"/>
                  </a:cubicBezTo>
                  <a:lnTo>
                    <a:pt x="22724" y="31114"/>
                  </a:lnTo>
                  <a:cubicBezTo>
                    <a:pt x="24679" y="25494"/>
                    <a:pt x="27123" y="20037"/>
                    <a:pt x="30136" y="1490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B89EA11-081C-4115-9DFD-11E998EE947F}"/>
                </a:ext>
              </a:extLst>
            </p:cNvPr>
            <p:cNvSpPr/>
            <p:nvPr/>
          </p:nvSpPr>
          <p:spPr>
            <a:xfrm>
              <a:off x="5001489" y="2842486"/>
              <a:ext cx="480549" cy="553853"/>
            </a:xfrm>
            <a:custGeom>
              <a:avLst/>
              <a:gdLst>
                <a:gd name="connsiteX0" fmla="*/ 395190 w 480548"/>
                <a:gd name="connsiteY0" fmla="*/ 414249 h 553852"/>
                <a:gd name="connsiteX1" fmla="*/ 304700 w 480548"/>
                <a:gd name="connsiteY1" fmla="*/ 377272 h 553852"/>
                <a:gd name="connsiteX2" fmla="*/ 288248 w 480548"/>
                <a:gd name="connsiteY2" fmla="*/ 352755 h 553852"/>
                <a:gd name="connsiteX3" fmla="*/ 288248 w 480548"/>
                <a:gd name="connsiteY3" fmla="*/ 346402 h 553852"/>
                <a:gd name="connsiteX4" fmla="*/ 347868 w 480548"/>
                <a:gd name="connsiteY4" fmla="*/ 270573 h 553852"/>
                <a:gd name="connsiteX5" fmla="*/ 349986 w 480548"/>
                <a:gd name="connsiteY5" fmla="*/ 270573 h 553852"/>
                <a:gd name="connsiteX6" fmla="*/ 394050 w 480548"/>
                <a:gd name="connsiteY6" fmla="*/ 226509 h 553852"/>
                <a:gd name="connsiteX7" fmla="*/ 394050 w 480548"/>
                <a:gd name="connsiteY7" fmla="*/ 155975 h 553852"/>
                <a:gd name="connsiteX8" fmla="*/ 244184 w 480548"/>
                <a:gd name="connsiteY8" fmla="*/ 6109 h 553852"/>
                <a:gd name="connsiteX9" fmla="*/ 94318 w 480548"/>
                <a:gd name="connsiteY9" fmla="*/ 155975 h 553852"/>
                <a:gd name="connsiteX10" fmla="*/ 94318 w 480548"/>
                <a:gd name="connsiteY10" fmla="*/ 226509 h 553852"/>
                <a:gd name="connsiteX11" fmla="*/ 138382 w 480548"/>
                <a:gd name="connsiteY11" fmla="*/ 270573 h 553852"/>
                <a:gd name="connsiteX12" fmla="*/ 140499 w 480548"/>
                <a:gd name="connsiteY12" fmla="*/ 270573 h 553852"/>
                <a:gd name="connsiteX13" fmla="*/ 200120 w 480548"/>
                <a:gd name="connsiteY13" fmla="*/ 346402 h 553852"/>
                <a:gd name="connsiteX14" fmla="*/ 200120 w 480548"/>
                <a:gd name="connsiteY14" fmla="*/ 352755 h 553852"/>
                <a:gd name="connsiteX15" fmla="*/ 183667 w 480548"/>
                <a:gd name="connsiteY15" fmla="*/ 377272 h 553852"/>
                <a:gd name="connsiteX16" fmla="*/ 93178 w 480548"/>
                <a:gd name="connsiteY16" fmla="*/ 414249 h 553852"/>
                <a:gd name="connsiteX17" fmla="*/ 6109 w 480548"/>
                <a:gd name="connsiteY17" fmla="*/ 543998 h 553852"/>
                <a:gd name="connsiteX18" fmla="*/ 6109 w 480548"/>
                <a:gd name="connsiteY18" fmla="*/ 552794 h 553852"/>
                <a:gd name="connsiteX19" fmla="*/ 482259 w 480548"/>
                <a:gd name="connsiteY19" fmla="*/ 552794 h 553852"/>
                <a:gd name="connsiteX20" fmla="*/ 482259 w 480548"/>
                <a:gd name="connsiteY20" fmla="*/ 543998 h 553852"/>
                <a:gd name="connsiteX21" fmla="*/ 395190 w 480548"/>
                <a:gd name="connsiteY21" fmla="*/ 414249 h 553852"/>
                <a:gd name="connsiteX22" fmla="*/ 322782 w 480548"/>
                <a:gd name="connsiteY22" fmla="*/ 443164 h 553852"/>
                <a:gd name="connsiteX23" fmla="*/ 286945 w 480548"/>
                <a:gd name="connsiteY23" fmla="*/ 470042 h 553852"/>
                <a:gd name="connsiteX24" fmla="*/ 310728 w 480548"/>
                <a:gd name="connsiteY24" fmla="*/ 398774 h 553852"/>
                <a:gd name="connsiteX25" fmla="*/ 315778 w 480548"/>
                <a:gd name="connsiteY25" fmla="*/ 400810 h 553852"/>
                <a:gd name="connsiteX26" fmla="*/ 322782 w 480548"/>
                <a:gd name="connsiteY26" fmla="*/ 443164 h 553852"/>
                <a:gd name="connsiteX27" fmla="*/ 172672 w 480548"/>
                <a:gd name="connsiteY27" fmla="*/ 400810 h 553852"/>
                <a:gd name="connsiteX28" fmla="*/ 177722 w 480548"/>
                <a:gd name="connsiteY28" fmla="*/ 398774 h 553852"/>
                <a:gd name="connsiteX29" fmla="*/ 201505 w 480548"/>
                <a:gd name="connsiteY29" fmla="*/ 470042 h 553852"/>
                <a:gd name="connsiteX30" fmla="*/ 165667 w 480548"/>
                <a:gd name="connsiteY30" fmla="*/ 443164 h 553852"/>
                <a:gd name="connsiteX31" fmla="*/ 172672 w 480548"/>
                <a:gd name="connsiteY31" fmla="*/ 400810 h 553852"/>
                <a:gd name="connsiteX32" fmla="*/ 202401 w 480548"/>
                <a:gd name="connsiteY32" fmla="*/ 472730 h 553852"/>
                <a:gd name="connsiteX33" fmla="*/ 223170 w 480548"/>
                <a:gd name="connsiteY33" fmla="*/ 535120 h 553852"/>
                <a:gd name="connsiteX34" fmla="*/ 221460 w 480548"/>
                <a:gd name="connsiteY34" fmla="*/ 535120 h 553852"/>
                <a:gd name="connsiteX35" fmla="*/ 185052 w 480548"/>
                <a:gd name="connsiteY35" fmla="*/ 498712 h 553852"/>
                <a:gd name="connsiteX36" fmla="*/ 202401 w 480548"/>
                <a:gd name="connsiteY36" fmla="*/ 472730 h 553852"/>
                <a:gd name="connsiteX37" fmla="*/ 195477 w 480548"/>
                <a:gd name="connsiteY37" fmla="*/ 396412 h 553852"/>
                <a:gd name="connsiteX38" fmla="*/ 244184 w 480548"/>
                <a:gd name="connsiteY38" fmla="*/ 420521 h 553852"/>
                <a:gd name="connsiteX39" fmla="*/ 292890 w 480548"/>
                <a:gd name="connsiteY39" fmla="*/ 396412 h 553852"/>
                <a:gd name="connsiteX40" fmla="*/ 246627 w 480548"/>
                <a:gd name="connsiteY40" fmla="*/ 535120 h 553852"/>
                <a:gd name="connsiteX41" fmla="*/ 241659 w 480548"/>
                <a:gd name="connsiteY41" fmla="*/ 535120 h 553852"/>
                <a:gd name="connsiteX42" fmla="*/ 195477 w 480548"/>
                <a:gd name="connsiteY42" fmla="*/ 396412 h 553852"/>
                <a:gd name="connsiteX43" fmla="*/ 286049 w 480548"/>
                <a:gd name="connsiteY43" fmla="*/ 472730 h 553852"/>
                <a:gd name="connsiteX44" fmla="*/ 303397 w 480548"/>
                <a:gd name="connsiteY44" fmla="*/ 498712 h 553852"/>
                <a:gd name="connsiteX45" fmla="*/ 266990 w 480548"/>
                <a:gd name="connsiteY45" fmla="*/ 535120 h 553852"/>
                <a:gd name="connsiteX46" fmla="*/ 265279 w 480548"/>
                <a:gd name="connsiteY46" fmla="*/ 535120 h 553852"/>
                <a:gd name="connsiteX47" fmla="*/ 286049 w 480548"/>
                <a:gd name="connsiteY47" fmla="*/ 472730 h 553852"/>
                <a:gd name="connsiteX48" fmla="*/ 332393 w 480548"/>
                <a:gd name="connsiteY48" fmla="*/ 226509 h 553852"/>
                <a:gd name="connsiteX49" fmla="*/ 279451 w 480548"/>
                <a:gd name="connsiteY49" fmla="*/ 226509 h 553852"/>
                <a:gd name="connsiteX50" fmla="*/ 270655 w 480548"/>
                <a:gd name="connsiteY50" fmla="*/ 217713 h 553852"/>
                <a:gd name="connsiteX51" fmla="*/ 270655 w 480548"/>
                <a:gd name="connsiteY51" fmla="*/ 200039 h 553852"/>
                <a:gd name="connsiteX52" fmla="*/ 279451 w 480548"/>
                <a:gd name="connsiteY52" fmla="*/ 191242 h 553852"/>
                <a:gd name="connsiteX53" fmla="*/ 332393 w 480548"/>
                <a:gd name="connsiteY53" fmla="*/ 191242 h 553852"/>
                <a:gd name="connsiteX54" fmla="*/ 341190 w 480548"/>
                <a:gd name="connsiteY54" fmla="*/ 200039 h 553852"/>
                <a:gd name="connsiteX55" fmla="*/ 341190 w 480548"/>
                <a:gd name="connsiteY55" fmla="*/ 211930 h 553852"/>
                <a:gd name="connsiteX56" fmla="*/ 340945 w 480548"/>
                <a:gd name="connsiteY56" fmla="*/ 219016 h 553852"/>
                <a:gd name="connsiteX57" fmla="*/ 332393 w 480548"/>
                <a:gd name="connsiteY57" fmla="*/ 226509 h 553852"/>
                <a:gd name="connsiteX58" fmla="*/ 254691 w 480548"/>
                <a:gd name="connsiteY58" fmla="*/ 191242 h 553852"/>
                <a:gd name="connsiteX59" fmla="*/ 233840 w 480548"/>
                <a:gd name="connsiteY59" fmla="*/ 191242 h 553852"/>
                <a:gd name="connsiteX60" fmla="*/ 208998 w 480548"/>
                <a:gd name="connsiteY60" fmla="*/ 173568 h 553852"/>
                <a:gd name="connsiteX61" fmla="*/ 156056 w 480548"/>
                <a:gd name="connsiteY61" fmla="*/ 173568 h 553852"/>
                <a:gd name="connsiteX62" fmla="*/ 147260 w 480548"/>
                <a:gd name="connsiteY62" fmla="*/ 175197 h 553852"/>
                <a:gd name="connsiteX63" fmla="*/ 147260 w 480548"/>
                <a:gd name="connsiteY63" fmla="*/ 160943 h 553852"/>
                <a:gd name="connsiteX64" fmla="*/ 181142 w 480548"/>
                <a:gd name="connsiteY64" fmla="*/ 140581 h 553852"/>
                <a:gd name="connsiteX65" fmla="*/ 208102 w 480548"/>
                <a:gd name="connsiteY65" fmla="*/ 167541 h 553852"/>
                <a:gd name="connsiteX66" fmla="*/ 244184 w 480548"/>
                <a:gd name="connsiteY66" fmla="*/ 140499 h 553852"/>
                <a:gd name="connsiteX67" fmla="*/ 280266 w 480548"/>
                <a:gd name="connsiteY67" fmla="*/ 167541 h 553852"/>
                <a:gd name="connsiteX68" fmla="*/ 307307 w 480548"/>
                <a:gd name="connsiteY68" fmla="*/ 140581 h 553852"/>
                <a:gd name="connsiteX69" fmla="*/ 341190 w 480548"/>
                <a:gd name="connsiteY69" fmla="*/ 160943 h 553852"/>
                <a:gd name="connsiteX70" fmla="*/ 341190 w 480548"/>
                <a:gd name="connsiteY70" fmla="*/ 175197 h 553852"/>
                <a:gd name="connsiteX71" fmla="*/ 332393 w 480548"/>
                <a:gd name="connsiteY71" fmla="*/ 173568 h 553852"/>
                <a:gd name="connsiteX72" fmla="*/ 279451 w 480548"/>
                <a:gd name="connsiteY72" fmla="*/ 173568 h 553852"/>
                <a:gd name="connsiteX73" fmla="*/ 254691 w 480548"/>
                <a:gd name="connsiteY73" fmla="*/ 191242 h 553852"/>
                <a:gd name="connsiteX74" fmla="*/ 147504 w 480548"/>
                <a:gd name="connsiteY74" fmla="*/ 219098 h 553852"/>
                <a:gd name="connsiteX75" fmla="*/ 147260 w 480548"/>
                <a:gd name="connsiteY75" fmla="*/ 212012 h 553852"/>
                <a:gd name="connsiteX76" fmla="*/ 147260 w 480548"/>
                <a:gd name="connsiteY76" fmla="*/ 200120 h 553852"/>
                <a:gd name="connsiteX77" fmla="*/ 156056 w 480548"/>
                <a:gd name="connsiteY77" fmla="*/ 191324 h 553852"/>
                <a:gd name="connsiteX78" fmla="*/ 208998 w 480548"/>
                <a:gd name="connsiteY78" fmla="*/ 191324 h 553852"/>
                <a:gd name="connsiteX79" fmla="*/ 217794 w 480548"/>
                <a:gd name="connsiteY79" fmla="*/ 200120 h 553852"/>
                <a:gd name="connsiteX80" fmla="*/ 217794 w 480548"/>
                <a:gd name="connsiteY80" fmla="*/ 217795 h 553852"/>
                <a:gd name="connsiteX81" fmla="*/ 208998 w 480548"/>
                <a:gd name="connsiteY81" fmla="*/ 226591 h 553852"/>
                <a:gd name="connsiteX82" fmla="*/ 156056 w 480548"/>
                <a:gd name="connsiteY82" fmla="*/ 226591 h 553852"/>
                <a:gd name="connsiteX83" fmla="*/ 147504 w 480548"/>
                <a:gd name="connsiteY83" fmla="*/ 219098 h 553852"/>
                <a:gd name="connsiteX84" fmla="*/ 353651 w 480548"/>
                <a:gd name="connsiteY84" fmla="*/ 252655 h 553852"/>
                <a:gd name="connsiteX85" fmla="*/ 358457 w 480548"/>
                <a:gd name="connsiteY85" fmla="*/ 221460 h 553852"/>
                <a:gd name="connsiteX86" fmla="*/ 358864 w 480548"/>
                <a:gd name="connsiteY86" fmla="*/ 217795 h 553852"/>
                <a:gd name="connsiteX87" fmla="*/ 358864 w 480548"/>
                <a:gd name="connsiteY87" fmla="*/ 212093 h 553852"/>
                <a:gd name="connsiteX88" fmla="*/ 358864 w 480548"/>
                <a:gd name="connsiteY88" fmla="*/ 201830 h 553852"/>
                <a:gd name="connsiteX89" fmla="*/ 376538 w 480548"/>
                <a:gd name="connsiteY89" fmla="*/ 226673 h 553852"/>
                <a:gd name="connsiteX90" fmla="*/ 353651 w 480548"/>
                <a:gd name="connsiteY90" fmla="*/ 252655 h 553852"/>
                <a:gd name="connsiteX91" fmla="*/ 244184 w 480548"/>
                <a:gd name="connsiteY91" fmla="*/ 23702 h 553852"/>
                <a:gd name="connsiteX92" fmla="*/ 376457 w 480548"/>
                <a:gd name="connsiteY92" fmla="*/ 155975 h 553852"/>
                <a:gd name="connsiteX93" fmla="*/ 376457 w 480548"/>
                <a:gd name="connsiteY93" fmla="*/ 191487 h 553852"/>
                <a:gd name="connsiteX94" fmla="*/ 358783 w 480548"/>
                <a:gd name="connsiteY94" fmla="*/ 183342 h 553852"/>
                <a:gd name="connsiteX95" fmla="*/ 358783 w 480548"/>
                <a:gd name="connsiteY95" fmla="*/ 151006 h 553852"/>
                <a:gd name="connsiteX96" fmla="*/ 304538 w 480548"/>
                <a:gd name="connsiteY96" fmla="*/ 118427 h 553852"/>
                <a:gd name="connsiteX97" fmla="*/ 278637 w 480548"/>
                <a:gd name="connsiteY97" fmla="*/ 144328 h 553852"/>
                <a:gd name="connsiteX98" fmla="*/ 244184 w 480548"/>
                <a:gd name="connsiteY98" fmla="*/ 118508 h 553852"/>
                <a:gd name="connsiteX99" fmla="*/ 209731 w 480548"/>
                <a:gd name="connsiteY99" fmla="*/ 144328 h 553852"/>
                <a:gd name="connsiteX100" fmla="*/ 183830 w 480548"/>
                <a:gd name="connsiteY100" fmla="*/ 118427 h 553852"/>
                <a:gd name="connsiteX101" fmla="*/ 129585 w 480548"/>
                <a:gd name="connsiteY101" fmla="*/ 151006 h 553852"/>
                <a:gd name="connsiteX102" fmla="*/ 129585 w 480548"/>
                <a:gd name="connsiteY102" fmla="*/ 183342 h 553852"/>
                <a:gd name="connsiteX103" fmla="*/ 111911 w 480548"/>
                <a:gd name="connsiteY103" fmla="*/ 191487 h 553852"/>
                <a:gd name="connsiteX104" fmla="*/ 111911 w 480548"/>
                <a:gd name="connsiteY104" fmla="*/ 155975 h 553852"/>
                <a:gd name="connsiteX105" fmla="*/ 244184 w 480548"/>
                <a:gd name="connsiteY105" fmla="*/ 23702 h 553852"/>
                <a:gd name="connsiteX106" fmla="*/ 111992 w 480548"/>
                <a:gd name="connsiteY106" fmla="*/ 226509 h 553852"/>
                <a:gd name="connsiteX107" fmla="*/ 129667 w 480548"/>
                <a:gd name="connsiteY107" fmla="*/ 201668 h 553852"/>
                <a:gd name="connsiteX108" fmla="*/ 129667 w 480548"/>
                <a:gd name="connsiteY108" fmla="*/ 211930 h 553852"/>
                <a:gd name="connsiteX109" fmla="*/ 129667 w 480548"/>
                <a:gd name="connsiteY109" fmla="*/ 217632 h 553852"/>
                <a:gd name="connsiteX110" fmla="*/ 130074 w 480548"/>
                <a:gd name="connsiteY110" fmla="*/ 221297 h 553852"/>
                <a:gd name="connsiteX111" fmla="*/ 134879 w 480548"/>
                <a:gd name="connsiteY111" fmla="*/ 252492 h 553852"/>
                <a:gd name="connsiteX112" fmla="*/ 111992 w 480548"/>
                <a:gd name="connsiteY112" fmla="*/ 226509 h 553852"/>
                <a:gd name="connsiteX113" fmla="*/ 150762 w 480548"/>
                <a:gd name="connsiteY113" fmla="*/ 243614 h 553852"/>
                <a:gd name="connsiteX114" fmla="*/ 156056 w 480548"/>
                <a:gd name="connsiteY114" fmla="*/ 244184 h 553852"/>
                <a:gd name="connsiteX115" fmla="*/ 208998 w 480548"/>
                <a:gd name="connsiteY115" fmla="*/ 244184 h 553852"/>
                <a:gd name="connsiteX116" fmla="*/ 235469 w 480548"/>
                <a:gd name="connsiteY116" fmla="*/ 217713 h 553852"/>
                <a:gd name="connsiteX117" fmla="*/ 235469 w 480548"/>
                <a:gd name="connsiteY117" fmla="*/ 208917 h 553852"/>
                <a:gd name="connsiteX118" fmla="*/ 253062 w 480548"/>
                <a:gd name="connsiteY118" fmla="*/ 208917 h 553852"/>
                <a:gd name="connsiteX119" fmla="*/ 253062 w 480548"/>
                <a:gd name="connsiteY119" fmla="*/ 217713 h 553852"/>
                <a:gd name="connsiteX120" fmla="*/ 279533 w 480548"/>
                <a:gd name="connsiteY120" fmla="*/ 244184 h 553852"/>
                <a:gd name="connsiteX121" fmla="*/ 332475 w 480548"/>
                <a:gd name="connsiteY121" fmla="*/ 244184 h 553852"/>
                <a:gd name="connsiteX122" fmla="*/ 337769 w 480548"/>
                <a:gd name="connsiteY122" fmla="*/ 243614 h 553852"/>
                <a:gd name="connsiteX123" fmla="*/ 244265 w 480548"/>
                <a:gd name="connsiteY123" fmla="*/ 349416 h 553852"/>
                <a:gd name="connsiteX124" fmla="*/ 150762 w 480548"/>
                <a:gd name="connsiteY124" fmla="*/ 243614 h 553852"/>
                <a:gd name="connsiteX125" fmla="*/ 241415 w 480548"/>
                <a:gd name="connsiteY125" fmla="*/ 367172 h 553852"/>
                <a:gd name="connsiteX126" fmla="*/ 244184 w 480548"/>
                <a:gd name="connsiteY126" fmla="*/ 368068 h 553852"/>
                <a:gd name="connsiteX127" fmla="*/ 246953 w 480548"/>
                <a:gd name="connsiteY127" fmla="*/ 367172 h 553852"/>
                <a:gd name="connsiteX128" fmla="*/ 270899 w 480548"/>
                <a:gd name="connsiteY128" fmla="*/ 356991 h 553852"/>
                <a:gd name="connsiteX129" fmla="*/ 281650 w 480548"/>
                <a:gd name="connsiteY129" fmla="*/ 381914 h 553852"/>
                <a:gd name="connsiteX130" fmla="*/ 244184 w 480548"/>
                <a:gd name="connsiteY130" fmla="*/ 402847 h 553852"/>
                <a:gd name="connsiteX131" fmla="*/ 206717 w 480548"/>
                <a:gd name="connsiteY131" fmla="*/ 381833 h 553852"/>
                <a:gd name="connsiteX132" fmla="*/ 217469 w 480548"/>
                <a:gd name="connsiteY132" fmla="*/ 356909 h 553852"/>
                <a:gd name="connsiteX133" fmla="*/ 241415 w 480548"/>
                <a:gd name="connsiteY133" fmla="*/ 367172 h 553852"/>
                <a:gd name="connsiteX134" fmla="*/ 99938 w 480548"/>
                <a:gd name="connsiteY134" fmla="*/ 430539 h 553852"/>
                <a:gd name="connsiteX135" fmla="*/ 153531 w 480548"/>
                <a:gd name="connsiteY135" fmla="*/ 408629 h 553852"/>
                <a:gd name="connsiteX136" fmla="*/ 146527 w 480548"/>
                <a:gd name="connsiteY136" fmla="*/ 450820 h 553852"/>
                <a:gd name="connsiteX137" fmla="*/ 179432 w 480548"/>
                <a:gd name="connsiteY137" fmla="*/ 475499 h 553852"/>
                <a:gd name="connsiteX138" fmla="*/ 162409 w 480548"/>
                <a:gd name="connsiteY138" fmla="*/ 500992 h 553852"/>
                <a:gd name="connsiteX139" fmla="*/ 196536 w 480548"/>
                <a:gd name="connsiteY139" fmla="*/ 535120 h 553852"/>
                <a:gd name="connsiteX140" fmla="*/ 111992 w 480548"/>
                <a:gd name="connsiteY140" fmla="*/ 535120 h 553852"/>
                <a:gd name="connsiteX141" fmla="*/ 111992 w 480548"/>
                <a:gd name="connsiteY141" fmla="*/ 482178 h 553852"/>
                <a:gd name="connsiteX142" fmla="*/ 94399 w 480548"/>
                <a:gd name="connsiteY142" fmla="*/ 482178 h 553852"/>
                <a:gd name="connsiteX143" fmla="*/ 94399 w 480548"/>
                <a:gd name="connsiteY143" fmla="*/ 535120 h 553852"/>
                <a:gd name="connsiteX144" fmla="*/ 24190 w 480548"/>
                <a:gd name="connsiteY144" fmla="*/ 535120 h 553852"/>
                <a:gd name="connsiteX145" fmla="*/ 99938 w 480548"/>
                <a:gd name="connsiteY145" fmla="*/ 430539 h 553852"/>
                <a:gd name="connsiteX146" fmla="*/ 394131 w 480548"/>
                <a:gd name="connsiteY146" fmla="*/ 535120 h 553852"/>
                <a:gd name="connsiteX147" fmla="*/ 394131 w 480548"/>
                <a:gd name="connsiteY147" fmla="*/ 482178 h 553852"/>
                <a:gd name="connsiteX148" fmla="*/ 376457 w 480548"/>
                <a:gd name="connsiteY148" fmla="*/ 482178 h 553852"/>
                <a:gd name="connsiteX149" fmla="*/ 376457 w 480548"/>
                <a:gd name="connsiteY149" fmla="*/ 535120 h 553852"/>
                <a:gd name="connsiteX150" fmla="*/ 291913 w 480548"/>
                <a:gd name="connsiteY150" fmla="*/ 535120 h 553852"/>
                <a:gd name="connsiteX151" fmla="*/ 326040 w 480548"/>
                <a:gd name="connsiteY151" fmla="*/ 500992 h 553852"/>
                <a:gd name="connsiteX152" fmla="*/ 309017 w 480548"/>
                <a:gd name="connsiteY152" fmla="*/ 475499 h 553852"/>
                <a:gd name="connsiteX153" fmla="*/ 341923 w 480548"/>
                <a:gd name="connsiteY153" fmla="*/ 450820 h 553852"/>
                <a:gd name="connsiteX154" fmla="*/ 334918 w 480548"/>
                <a:gd name="connsiteY154" fmla="*/ 408629 h 553852"/>
                <a:gd name="connsiteX155" fmla="*/ 388511 w 480548"/>
                <a:gd name="connsiteY155" fmla="*/ 430539 h 553852"/>
                <a:gd name="connsiteX156" fmla="*/ 464340 w 480548"/>
                <a:gd name="connsiteY156" fmla="*/ 535120 h 553852"/>
                <a:gd name="connsiteX157" fmla="*/ 394131 w 480548"/>
                <a:gd name="connsiteY157" fmla="*/ 535120 h 553852"/>
                <a:gd name="connsiteX158" fmla="*/ 394131 w 480548"/>
                <a:gd name="connsiteY158" fmla="*/ 535120 h 5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480548" h="553852">
                  <a:moveTo>
                    <a:pt x="395190" y="414249"/>
                  </a:moveTo>
                  <a:lnTo>
                    <a:pt x="304700" y="377272"/>
                  </a:lnTo>
                  <a:cubicBezTo>
                    <a:pt x="294682" y="373199"/>
                    <a:pt x="288248" y="363588"/>
                    <a:pt x="288248" y="352755"/>
                  </a:cubicBezTo>
                  <a:lnTo>
                    <a:pt x="288248" y="346402"/>
                  </a:lnTo>
                  <a:cubicBezTo>
                    <a:pt x="315370" y="327669"/>
                    <a:pt x="336140" y="301198"/>
                    <a:pt x="347868" y="270573"/>
                  </a:cubicBezTo>
                  <a:lnTo>
                    <a:pt x="349986" y="270573"/>
                  </a:lnTo>
                  <a:cubicBezTo>
                    <a:pt x="374258" y="270573"/>
                    <a:pt x="394050" y="250781"/>
                    <a:pt x="394050" y="226509"/>
                  </a:cubicBezTo>
                  <a:lnTo>
                    <a:pt x="394050" y="155975"/>
                  </a:lnTo>
                  <a:cubicBezTo>
                    <a:pt x="394050" y="73304"/>
                    <a:pt x="326773" y="6109"/>
                    <a:pt x="244184" y="6109"/>
                  </a:cubicBezTo>
                  <a:cubicBezTo>
                    <a:pt x="161513" y="6109"/>
                    <a:pt x="94318" y="73386"/>
                    <a:pt x="94318" y="155975"/>
                  </a:cubicBezTo>
                  <a:lnTo>
                    <a:pt x="94318" y="226509"/>
                  </a:lnTo>
                  <a:cubicBezTo>
                    <a:pt x="94318" y="250781"/>
                    <a:pt x="114110" y="270573"/>
                    <a:pt x="138382" y="270573"/>
                  </a:cubicBezTo>
                  <a:lnTo>
                    <a:pt x="140499" y="270573"/>
                  </a:lnTo>
                  <a:cubicBezTo>
                    <a:pt x="152228" y="301198"/>
                    <a:pt x="172998" y="327588"/>
                    <a:pt x="200120" y="346402"/>
                  </a:cubicBezTo>
                  <a:lnTo>
                    <a:pt x="200120" y="352755"/>
                  </a:lnTo>
                  <a:cubicBezTo>
                    <a:pt x="200120" y="363507"/>
                    <a:pt x="193686" y="373118"/>
                    <a:pt x="183667" y="377272"/>
                  </a:cubicBezTo>
                  <a:lnTo>
                    <a:pt x="93178" y="414249"/>
                  </a:lnTo>
                  <a:cubicBezTo>
                    <a:pt x="40236" y="435915"/>
                    <a:pt x="6109" y="486820"/>
                    <a:pt x="6109" y="543998"/>
                  </a:cubicBezTo>
                  <a:lnTo>
                    <a:pt x="6109" y="552794"/>
                  </a:lnTo>
                  <a:lnTo>
                    <a:pt x="482259" y="552794"/>
                  </a:lnTo>
                  <a:lnTo>
                    <a:pt x="482259" y="543998"/>
                  </a:lnTo>
                  <a:cubicBezTo>
                    <a:pt x="482259" y="486820"/>
                    <a:pt x="448132" y="435915"/>
                    <a:pt x="395190" y="414249"/>
                  </a:cubicBezTo>
                  <a:moveTo>
                    <a:pt x="322782" y="443164"/>
                  </a:moveTo>
                  <a:lnTo>
                    <a:pt x="286945" y="470042"/>
                  </a:lnTo>
                  <a:lnTo>
                    <a:pt x="310728" y="398774"/>
                  </a:lnTo>
                  <a:lnTo>
                    <a:pt x="315778" y="400810"/>
                  </a:lnTo>
                  <a:lnTo>
                    <a:pt x="322782" y="443164"/>
                  </a:lnTo>
                  <a:close/>
                  <a:moveTo>
                    <a:pt x="172672" y="400810"/>
                  </a:moveTo>
                  <a:lnTo>
                    <a:pt x="177722" y="398774"/>
                  </a:lnTo>
                  <a:lnTo>
                    <a:pt x="201505" y="470042"/>
                  </a:lnTo>
                  <a:lnTo>
                    <a:pt x="165667" y="443164"/>
                  </a:lnTo>
                  <a:lnTo>
                    <a:pt x="172672" y="400810"/>
                  </a:lnTo>
                  <a:close/>
                  <a:moveTo>
                    <a:pt x="202401" y="472730"/>
                  </a:moveTo>
                  <a:lnTo>
                    <a:pt x="223170" y="535120"/>
                  </a:lnTo>
                  <a:lnTo>
                    <a:pt x="221460" y="535120"/>
                  </a:lnTo>
                  <a:lnTo>
                    <a:pt x="185052" y="498712"/>
                  </a:lnTo>
                  <a:lnTo>
                    <a:pt x="202401" y="472730"/>
                  </a:lnTo>
                  <a:close/>
                  <a:moveTo>
                    <a:pt x="195477" y="396412"/>
                  </a:moveTo>
                  <a:cubicBezTo>
                    <a:pt x="206962" y="411317"/>
                    <a:pt x="224799" y="420521"/>
                    <a:pt x="244184" y="420521"/>
                  </a:cubicBezTo>
                  <a:cubicBezTo>
                    <a:pt x="263569" y="420521"/>
                    <a:pt x="281406" y="411317"/>
                    <a:pt x="292890" y="396412"/>
                  </a:cubicBezTo>
                  <a:lnTo>
                    <a:pt x="246627" y="535120"/>
                  </a:lnTo>
                  <a:lnTo>
                    <a:pt x="241659" y="535120"/>
                  </a:lnTo>
                  <a:lnTo>
                    <a:pt x="195477" y="396412"/>
                  </a:lnTo>
                  <a:close/>
                  <a:moveTo>
                    <a:pt x="286049" y="472730"/>
                  </a:moveTo>
                  <a:lnTo>
                    <a:pt x="303397" y="498712"/>
                  </a:lnTo>
                  <a:lnTo>
                    <a:pt x="266990" y="535120"/>
                  </a:lnTo>
                  <a:lnTo>
                    <a:pt x="265279" y="535120"/>
                  </a:lnTo>
                  <a:lnTo>
                    <a:pt x="286049" y="472730"/>
                  </a:lnTo>
                  <a:close/>
                  <a:moveTo>
                    <a:pt x="332393" y="226509"/>
                  </a:moveTo>
                  <a:lnTo>
                    <a:pt x="279451" y="226509"/>
                  </a:lnTo>
                  <a:cubicBezTo>
                    <a:pt x="274564" y="226509"/>
                    <a:pt x="270655" y="222519"/>
                    <a:pt x="270655" y="217713"/>
                  </a:cubicBezTo>
                  <a:lnTo>
                    <a:pt x="270655" y="200039"/>
                  </a:lnTo>
                  <a:cubicBezTo>
                    <a:pt x="270655" y="195152"/>
                    <a:pt x="274564" y="191242"/>
                    <a:pt x="279451" y="191242"/>
                  </a:cubicBezTo>
                  <a:lnTo>
                    <a:pt x="332393" y="191242"/>
                  </a:lnTo>
                  <a:cubicBezTo>
                    <a:pt x="337280" y="191242"/>
                    <a:pt x="341190" y="195233"/>
                    <a:pt x="341190" y="200039"/>
                  </a:cubicBezTo>
                  <a:lnTo>
                    <a:pt x="341190" y="211930"/>
                  </a:lnTo>
                  <a:cubicBezTo>
                    <a:pt x="341190" y="214292"/>
                    <a:pt x="341027" y="216654"/>
                    <a:pt x="340945" y="219016"/>
                  </a:cubicBezTo>
                  <a:cubicBezTo>
                    <a:pt x="340212" y="223252"/>
                    <a:pt x="336791" y="226509"/>
                    <a:pt x="332393" y="226509"/>
                  </a:cubicBezTo>
                  <a:moveTo>
                    <a:pt x="254691" y="191242"/>
                  </a:moveTo>
                  <a:lnTo>
                    <a:pt x="233840" y="191242"/>
                  </a:lnTo>
                  <a:cubicBezTo>
                    <a:pt x="230175" y="180980"/>
                    <a:pt x="220482" y="173568"/>
                    <a:pt x="208998" y="173568"/>
                  </a:cubicBezTo>
                  <a:lnTo>
                    <a:pt x="156056" y="173568"/>
                  </a:lnTo>
                  <a:cubicBezTo>
                    <a:pt x="152961" y="173568"/>
                    <a:pt x="150029" y="174219"/>
                    <a:pt x="147260" y="175197"/>
                  </a:cubicBezTo>
                  <a:lnTo>
                    <a:pt x="147260" y="160943"/>
                  </a:lnTo>
                  <a:lnTo>
                    <a:pt x="181142" y="140581"/>
                  </a:lnTo>
                  <a:lnTo>
                    <a:pt x="208102" y="167541"/>
                  </a:lnTo>
                  <a:lnTo>
                    <a:pt x="244184" y="140499"/>
                  </a:lnTo>
                  <a:lnTo>
                    <a:pt x="280266" y="167541"/>
                  </a:lnTo>
                  <a:lnTo>
                    <a:pt x="307307" y="140581"/>
                  </a:lnTo>
                  <a:lnTo>
                    <a:pt x="341190" y="160943"/>
                  </a:lnTo>
                  <a:lnTo>
                    <a:pt x="341190" y="175197"/>
                  </a:lnTo>
                  <a:cubicBezTo>
                    <a:pt x="338420" y="174219"/>
                    <a:pt x="335488" y="173568"/>
                    <a:pt x="332393" y="173568"/>
                  </a:cubicBezTo>
                  <a:lnTo>
                    <a:pt x="279451" y="173568"/>
                  </a:lnTo>
                  <a:cubicBezTo>
                    <a:pt x="268048" y="173649"/>
                    <a:pt x="258275" y="181061"/>
                    <a:pt x="254691" y="191242"/>
                  </a:cubicBezTo>
                  <a:moveTo>
                    <a:pt x="147504" y="219098"/>
                  </a:moveTo>
                  <a:cubicBezTo>
                    <a:pt x="147423" y="216736"/>
                    <a:pt x="147260" y="214374"/>
                    <a:pt x="147260" y="212012"/>
                  </a:cubicBezTo>
                  <a:lnTo>
                    <a:pt x="147260" y="200120"/>
                  </a:lnTo>
                  <a:cubicBezTo>
                    <a:pt x="147260" y="195233"/>
                    <a:pt x="151169" y="191324"/>
                    <a:pt x="156056" y="191324"/>
                  </a:cubicBezTo>
                  <a:lnTo>
                    <a:pt x="208998" y="191324"/>
                  </a:lnTo>
                  <a:cubicBezTo>
                    <a:pt x="213885" y="191324"/>
                    <a:pt x="217794" y="195315"/>
                    <a:pt x="217794" y="200120"/>
                  </a:cubicBezTo>
                  <a:lnTo>
                    <a:pt x="217794" y="217795"/>
                  </a:lnTo>
                  <a:cubicBezTo>
                    <a:pt x="217794" y="222681"/>
                    <a:pt x="213885" y="226591"/>
                    <a:pt x="208998" y="226591"/>
                  </a:cubicBezTo>
                  <a:lnTo>
                    <a:pt x="156056" y="226591"/>
                  </a:lnTo>
                  <a:cubicBezTo>
                    <a:pt x="151658" y="226509"/>
                    <a:pt x="148156" y="223252"/>
                    <a:pt x="147504" y="219098"/>
                  </a:cubicBezTo>
                  <a:moveTo>
                    <a:pt x="353651" y="252655"/>
                  </a:moveTo>
                  <a:cubicBezTo>
                    <a:pt x="356258" y="242555"/>
                    <a:pt x="357805" y="232129"/>
                    <a:pt x="358457" y="221460"/>
                  </a:cubicBezTo>
                  <a:cubicBezTo>
                    <a:pt x="358620" y="220238"/>
                    <a:pt x="358864" y="219016"/>
                    <a:pt x="358864" y="217795"/>
                  </a:cubicBezTo>
                  <a:lnTo>
                    <a:pt x="358864" y="212093"/>
                  </a:lnTo>
                  <a:lnTo>
                    <a:pt x="358864" y="201830"/>
                  </a:lnTo>
                  <a:cubicBezTo>
                    <a:pt x="369127" y="205496"/>
                    <a:pt x="376538" y="215188"/>
                    <a:pt x="376538" y="226673"/>
                  </a:cubicBezTo>
                  <a:cubicBezTo>
                    <a:pt x="376457" y="239867"/>
                    <a:pt x="366520" y="250781"/>
                    <a:pt x="353651" y="252655"/>
                  </a:cubicBezTo>
                  <a:moveTo>
                    <a:pt x="244184" y="23702"/>
                  </a:moveTo>
                  <a:cubicBezTo>
                    <a:pt x="317081" y="23702"/>
                    <a:pt x="376457" y="82996"/>
                    <a:pt x="376457" y="155975"/>
                  </a:cubicBezTo>
                  <a:lnTo>
                    <a:pt x="376457" y="191487"/>
                  </a:lnTo>
                  <a:cubicBezTo>
                    <a:pt x="371326" y="187577"/>
                    <a:pt x="365380" y="184645"/>
                    <a:pt x="358783" y="183342"/>
                  </a:cubicBezTo>
                  <a:lnTo>
                    <a:pt x="358783" y="151006"/>
                  </a:lnTo>
                  <a:lnTo>
                    <a:pt x="304538" y="118427"/>
                  </a:lnTo>
                  <a:lnTo>
                    <a:pt x="278637" y="144328"/>
                  </a:lnTo>
                  <a:lnTo>
                    <a:pt x="244184" y="118508"/>
                  </a:lnTo>
                  <a:lnTo>
                    <a:pt x="209731" y="144328"/>
                  </a:lnTo>
                  <a:lnTo>
                    <a:pt x="183830" y="118427"/>
                  </a:lnTo>
                  <a:lnTo>
                    <a:pt x="129585" y="151006"/>
                  </a:lnTo>
                  <a:lnTo>
                    <a:pt x="129585" y="183342"/>
                  </a:lnTo>
                  <a:cubicBezTo>
                    <a:pt x="123069" y="184645"/>
                    <a:pt x="117124" y="187577"/>
                    <a:pt x="111911" y="191487"/>
                  </a:cubicBezTo>
                  <a:lnTo>
                    <a:pt x="111911" y="155975"/>
                  </a:lnTo>
                  <a:cubicBezTo>
                    <a:pt x="111992" y="83078"/>
                    <a:pt x="171287" y="23702"/>
                    <a:pt x="244184" y="23702"/>
                  </a:cubicBezTo>
                  <a:moveTo>
                    <a:pt x="111992" y="226509"/>
                  </a:moveTo>
                  <a:cubicBezTo>
                    <a:pt x="111992" y="215025"/>
                    <a:pt x="119404" y="205333"/>
                    <a:pt x="129667" y="201668"/>
                  </a:cubicBezTo>
                  <a:lnTo>
                    <a:pt x="129667" y="211930"/>
                  </a:lnTo>
                  <a:lnTo>
                    <a:pt x="129667" y="217632"/>
                  </a:lnTo>
                  <a:cubicBezTo>
                    <a:pt x="129667" y="218935"/>
                    <a:pt x="129830" y="220156"/>
                    <a:pt x="130074" y="221297"/>
                  </a:cubicBezTo>
                  <a:cubicBezTo>
                    <a:pt x="130644" y="231967"/>
                    <a:pt x="132273" y="242392"/>
                    <a:pt x="134879" y="252492"/>
                  </a:cubicBezTo>
                  <a:cubicBezTo>
                    <a:pt x="121929" y="250781"/>
                    <a:pt x="111992" y="239867"/>
                    <a:pt x="111992" y="226509"/>
                  </a:cubicBezTo>
                  <a:moveTo>
                    <a:pt x="150762" y="243614"/>
                  </a:moveTo>
                  <a:cubicBezTo>
                    <a:pt x="152472" y="243940"/>
                    <a:pt x="154264" y="244184"/>
                    <a:pt x="156056" y="244184"/>
                  </a:cubicBezTo>
                  <a:lnTo>
                    <a:pt x="208998" y="244184"/>
                  </a:lnTo>
                  <a:cubicBezTo>
                    <a:pt x="223577" y="244184"/>
                    <a:pt x="235469" y="232293"/>
                    <a:pt x="235469" y="217713"/>
                  </a:cubicBezTo>
                  <a:lnTo>
                    <a:pt x="235469" y="208917"/>
                  </a:lnTo>
                  <a:lnTo>
                    <a:pt x="253062" y="208917"/>
                  </a:lnTo>
                  <a:lnTo>
                    <a:pt x="253062" y="217713"/>
                  </a:lnTo>
                  <a:cubicBezTo>
                    <a:pt x="253062" y="232293"/>
                    <a:pt x="264953" y="244184"/>
                    <a:pt x="279533" y="244184"/>
                  </a:cubicBezTo>
                  <a:lnTo>
                    <a:pt x="332475" y="244184"/>
                  </a:lnTo>
                  <a:cubicBezTo>
                    <a:pt x="334266" y="244184"/>
                    <a:pt x="336058" y="244021"/>
                    <a:pt x="337769" y="243614"/>
                  </a:cubicBezTo>
                  <a:cubicBezTo>
                    <a:pt x="327018" y="291994"/>
                    <a:pt x="292320" y="332393"/>
                    <a:pt x="244265" y="349416"/>
                  </a:cubicBezTo>
                  <a:cubicBezTo>
                    <a:pt x="196211" y="332393"/>
                    <a:pt x="161432" y="291994"/>
                    <a:pt x="150762" y="243614"/>
                  </a:cubicBezTo>
                  <a:moveTo>
                    <a:pt x="241415" y="367172"/>
                  </a:moveTo>
                  <a:lnTo>
                    <a:pt x="244184" y="368068"/>
                  </a:lnTo>
                  <a:lnTo>
                    <a:pt x="246953" y="367172"/>
                  </a:lnTo>
                  <a:cubicBezTo>
                    <a:pt x="255261" y="364403"/>
                    <a:pt x="263324" y="360982"/>
                    <a:pt x="270899" y="356991"/>
                  </a:cubicBezTo>
                  <a:cubicBezTo>
                    <a:pt x="271795" y="366357"/>
                    <a:pt x="275542" y="375072"/>
                    <a:pt x="281650" y="381914"/>
                  </a:cubicBezTo>
                  <a:cubicBezTo>
                    <a:pt x="273668" y="394783"/>
                    <a:pt x="259578" y="402847"/>
                    <a:pt x="244184" y="402847"/>
                  </a:cubicBezTo>
                  <a:cubicBezTo>
                    <a:pt x="228790" y="402847"/>
                    <a:pt x="214699" y="394783"/>
                    <a:pt x="206717" y="381833"/>
                  </a:cubicBezTo>
                  <a:cubicBezTo>
                    <a:pt x="212745" y="374991"/>
                    <a:pt x="216573" y="366357"/>
                    <a:pt x="217469" y="356909"/>
                  </a:cubicBezTo>
                  <a:cubicBezTo>
                    <a:pt x="225043" y="360982"/>
                    <a:pt x="233107" y="364403"/>
                    <a:pt x="241415" y="367172"/>
                  </a:cubicBezTo>
                  <a:moveTo>
                    <a:pt x="99938" y="430539"/>
                  </a:moveTo>
                  <a:lnTo>
                    <a:pt x="153531" y="408629"/>
                  </a:lnTo>
                  <a:lnTo>
                    <a:pt x="146527" y="450820"/>
                  </a:lnTo>
                  <a:lnTo>
                    <a:pt x="179432" y="475499"/>
                  </a:lnTo>
                  <a:lnTo>
                    <a:pt x="162409" y="500992"/>
                  </a:lnTo>
                  <a:lnTo>
                    <a:pt x="196536" y="535120"/>
                  </a:lnTo>
                  <a:lnTo>
                    <a:pt x="111992" y="535120"/>
                  </a:lnTo>
                  <a:lnTo>
                    <a:pt x="111992" y="482178"/>
                  </a:lnTo>
                  <a:lnTo>
                    <a:pt x="94399" y="482178"/>
                  </a:lnTo>
                  <a:lnTo>
                    <a:pt x="94399" y="535120"/>
                  </a:lnTo>
                  <a:lnTo>
                    <a:pt x="24190" y="535120"/>
                  </a:lnTo>
                  <a:cubicBezTo>
                    <a:pt x="27367" y="488775"/>
                    <a:pt x="56444" y="448377"/>
                    <a:pt x="99938" y="430539"/>
                  </a:cubicBezTo>
                  <a:moveTo>
                    <a:pt x="394131" y="535120"/>
                  </a:moveTo>
                  <a:lnTo>
                    <a:pt x="394131" y="482178"/>
                  </a:lnTo>
                  <a:lnTo>
                    <a:pt x="376457" y="482178"/>
                  </a:lnTo>
                  <a:lnTo>
                    <a:pt x="376457" y="535120"/>
                  </a:lnTo>
                  <a:lnTo>
                    <a:pt x="291913" y="535120"/>
                  </a:lnTo>
                  <a:lnTo>
                    <a:pt x="326040" y="500992"/>
                  </a:lnTo>
                  <a:lnTo>
                    <a:pt x="309017" y="475499"/>
                  </a:lnTo>
                  <a:lnTo>
                    <a:pt x="341923" y="450820"/>
                  </a:lnTo>
                  <a:lnTo>
                    <a:pt x="334918" y="408629"/>
                  </a:lnTo>
                  <a:lnTo>
                    <a:pt x="388511" y="430539"/>
                  </a:lnTo>
                  <a:cubicBezTo>
                    <a:pt x="432005" y="448377"/>
                    <a:pt x="461082" y="488775"/>
                    <a:pt x="464340" y="535120"/>
                  </a:cubicBezTo>
                  <a:lnTo>
                    <a:pt x="394131" y="535120"/>
                  </a:lnTo>
                  <a:lnTo>
                    <a:pt x="394131" y="535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062D10A-4E9A-44C7-B4E5-D969E174DE8F}"/>
              </a:ext>
            </a:extLst>
          </p:cNvPr>
          <p:cNvGrpSpPr/>
          <p:nvPr/>
        </p:nvGrpSpPr>
        <p:grpSpPr>
          <a:xfrm>
            <a:off x="6255681" y="1421668"/>
            <a:ext cx="397719" cy="457377"/>
            <a:chOff x="4188058" y="2867735"/>
            <a:chExt cx="488694" cy="561998"/>
          </a:xfrm>
          <a:solidFill>
            <a:srgbClr val="319382"/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B4F759D-9D64-481B-AB1F-C021403FF0AD}"/>
                </a:ext>
              </a:extLst>
            </p:cNvPr>
            <p:cNvSpPr/>
            <p:nvPr/>
          </p:nvSpPr>
          <p:spPr>
            <a:xfrm>
              <a:off x="4188058" y="2867735"/>
              <a:ext cx="488694" cy="561998"/>
            </a:xfrm>
            <a:custGeom>
              <a:avLst/>
              <a:gdLst>
                <a:gd name="connsiteX0" fmla="*/ 401950 w 488693"/>
                <a:gd name="connsiteY0" fmla="*/ 421417 h 561997"/>
                <a:gd name="connsiteX1" fmla="*/ 309913 w 488693"/>
                <a:gd name="connsiteY1" fmla="*/ 383787 h 561997"/>
                <a:gd name="connsiteX2" fmla="*/ 293216 w 488693"/>
                <a:gd name="connsiteY2" fmla="*/ 358864 h 561997"/>
                <a:gd name="connsiteX3" fmla="*/ 293216 w 488693"/>
                <a:gd name="connsiteY3" fmla="*/ 352429 h 561997"/>
                <a:gd name="connsiteX4" fmla="*/ 353814 w 488693"/>
                <a:gd name="connsiteY4" fmla="*/ 275298 h 561997"/>
                <a:gd name="connsiteX5" fmla="*/ 355932 w 488693"/>
                <a:gd name="connsiteY5" fmla="*/ 275298 h 561997"/>
                <a:gd name="connsiteX6" fmla="*/ 400810 w 488693"/>
                <a:gd name="connsiteY6" fmla="*/ 230419 h 561997"/>
                <a:gd name="connsiteX7" fmla="*/ 397797 w 488693"/>
                <a:gd name="connsiteY7" fmla="*/ 214536 h 561997"/>
                <a:gd name="connsiteX8" fmla="*/ 401625 w 488693"/>
                <a:gd name="connsiteY8" fmla="*/ 210790 h 561997"/>
                <a:gd name="connsiteX9" fmla="*/ 416774 w 488693"/>
                <a:gd name="connsiteY9" fmla="*/ 189857 h 561997"/>
                <a:gd name="connsiteX10" fmla="*/ 424105 w 488693"/>
                <a:gd name="connsiteY10" fmla="*/ 129992 h 561997"/>
                <a:gd name="connsiteX11" fmla="*/ 386557 w 488693"/>
                <a:gd name="connsiteY11" fmla="*/ 87883 h 561997"/>
                <a:gd name="connsiteX12" fmla="*/ 356828 w 488693"/>
                <a:gd name="connsiteY12" fmla="*/ 40317 h 561997"/>
                <a:gd name="connsiteX13" fmla="*/ 301035 w 488693"/>
                <a:gd name="connsiteY13" fmla="*/ 27774 h 561997"/>
                <a:gd name="connsiteX14" fmla="*/ 248338 w 488693"/>
                <a:gd name="connsiteY14" fmla="*/ 6109 h 561997"/>
                <a:gd name="connsiteX15" fmla="*/ 195559 w 488693"/>
                <a:gd name="connsiteY15" fmla="*/ 27774 h 561997"/>
                <a:gd name="connsiteX16" fmla="*/ 139766 w 488693"/>
                <a:gd name="connsiteY16" fmla="*/ 40317 h 561997"/>
                <a:gd name="connsiteX17" fmla="*/ 110038 w 488693"/>
                <a:gd name="connsiteY17" fmla="*/ 87883 h 561997"/>
                <a:gd name="connsiteX18" fmla="*/ 72490 w 488693"/>
                <a:gd name="connsiteY18" fmla="*/ 129992 h 561997"/>
                <a:gd name="connsiteX19" fmla="*/ 79820 w 488693"/>
                <a:gd name="connsiteY19" fmla="*/ 189857 h 561997"/>
                <a:gd name="connsiteX20" fmla="*/ 94481 w 488693"/>
                <a:gd name="connsiteY20" fmla="*/ 210301 h 561997"/>
                <a:gd name="connsiteX21" fmla="*/ 99042 w 488693"/>
                <a:gd name="connsiteY21" fmla="*/ 213641 h 561997"/>
                <a:gd name="connsiteX22" fmla="*/ 95784 w 488693"/>
                <a:gd name="connsiteY22" fmla="*/ 230256 h 561997"/>
                <a:gd name="connsiteX23" fmla="*/ 140662 w 488693"/>
                <a:gd name="connsiteY23" fmla="*/ 275134 h 561997"/>
                <a:gd name="connsiteX24" fmla="*/ 142861 w 488693"/>
                <a:gd name="connsiteY24" fmla="*/ 275134 h 561997"/>
                <a:gd name="connsiteX25" fmla="*/ 203459 w 488693"/>
                <a:gd name="connsiteY25" fmla="*/ 352267 h 561997"/>
                <a:gd name="connsiteX26" fmla="*/ 203459 w 488693"/>
                <a:gd name="connsiteY26" fmla="*/ 358701 h 561997"/>
                <a:gd name="connsiteX27" fmla="*/ 186762 w 488693"/>
                <a:gd name="connsiteY27" fmla="*/ 383625 h 561997"/>
                <a:gd name="connsiteX28" fmla="*/ 94725 w 488693"/>
                <a:gd name="connsiteY28" fmla="*/ 421254 h 561997"/>
                <a:gd name="connsiteX29" fmla="*/ 6109 w 488693"/>
                <a:gd name="connsiteY29" fmla="*/ 553201 h 561997"/>
                <a:gd name="connsiteX30" fmla="*/ 6109 w 488693"/>
                <a:gd name="connsiteY30" fmla="*/ 562160 h 561997"/>
                <a:gd name="connsiteX31" fmla="*/ 490485 w 488693"/>
                <a:gd name="connsiteY31" fmla="*/ 562160 h 561997"/>
                <a:gd name="connsiteX32" fmla="*/ 490485 w 488693"/>
                <a:gd name="connsiteY32" fmla="*/ 553201 h 561997"/>
                <a:gd name="connsiteX33" fmla="*/ 401950 w 488693"/>
                <a:gd name="connsiteY33" fmla="*/ 421417 h 561997"/>
                <a:gd name="connsiteX34" fmla="*/ 328321 w 488693"/>
                <a:gd name="connsiteY34" fmla="*/ 450820 h 561997"/>
                <a:gd name="connsiteX35" fmla="*/ 291832 w 488693"/>
                <a:gd name="connsiteY35" fmla="*/ 478187 h 561997"/>
                <a:gd name="connsiteX36" fmla="*/ 316022 w 488693"/>
                <a:gd name="connsiteY36" fmla="*/ 405697 h 561997"/>
                <a:gd name="connsiteX37" fmla="*/ 321153 w 488693"/>
                <a:gd name="connsiteY37" fmla="*/ 407815 h 561997"/>
                <a:gd name="connsiteX38" fmla="*/ 328321 w 488693"/>
                <a:gd name="connsiteY38" fmla="*/ 450820 h 561997"/>
                <a:gd name="connsiteX39" fmla="*/ 175604 w 488693"/>
                <a:gd name="connsiteY39" fmla="*/ 407733 h 561997"/>
                <a:gd name="connsiteX40" fmla="*/ 180735 w 488693"/>
                <a:gd name="connsiteY40" fmla="*/ 405616 h 561997"/>
                <a:gd name="connsiteX41" fmla="*/ 204926 w 488693"/>
                <a:gd name="connsiteY41" fmla="*/ 478105 h 561997"/>
                <a:gd name="connsiteX42" fmla="*/ 168436 w 488693"/>
                <a:gd name="connsiteY42" fmla="*/ 450738 h 561997"/>
                <a:gd name="connsiteX43" fmla="*/ 175604 w 488693"/>
                <a:gd name="connsiteY43" fmla="*/ 407733 h 561997"/>
                <a:gd name="connsiteX44" fmla="*/ 205821 w 488693"/>
                <a:gd name="connsiteY44" fmla="*/ 480875 h 561997"/>
                <a:gd name="connsiteX45" fmla="*/ 226998 w 488693"/>
                <a:gd name="connsiteY45" fmla="*/ 544405 h 561997"/>
                <a:gd name="connsiteX46" fmla="*/ 225206 w 488693"/>
                <a:gd name="connsiteY46" fmla="*/ 544405 h 561997"/>
                <a:gd name="connsiteX47" fmla="*/ 188228 w 488693"/>
                <a:gd name="connsiteY47" fmla="*/ 507345 h 561997"/>
                <a:gd name="connsiteX48" fmla="*/ 205821 w 488693"/>
                <a:gd name="connsiteY48" fmla="*/ 480875 h 561997"/>
                <a:gd name="connsiteX49" fmla="*/ 197269 w 488693"/>
                <a:gd name="connsiteY49" fmla="*/ 398530 h 561997"/>
                <a:gd name="connsiteX50" fmla="*/ 202971 w 488693"/>
                <a:gd name="connsiteY50" fmla="*/ 395027 h 561997"/>
                <a:gd name="connsiteX51" fmla="*/ 248419 w 488693"/>
                <a:gd name="connsiteY51" fmla="*/ 440476 h 561997"/>
                <a:gd name="connsiteX52" fmla="*/ 293868 w 488693"/>
                <a:gd name="connsiteY52" fmla="*/ 395027 h 561997"/>
                <a:gd name="connsiteX53" fmla="*/ 299569 w 488693"/>
                <a:gd name="connsiteY53" fmla="*/ 398530 h 561997"/>
                <a:gd name="connsiteX54" fmla="*/ 250944 w 488693"/>
                <a:gd name="connsiteY54" fmla="*/ 544405 h 561997"/>
                <a:gd name="connsiteX55" fmla="*/ 245894 w 488693"/>
                <a:gd name="connsiteY55" fmla="*/ 544405 h 561997"/>
                <a:gd name="connsiteX56" fmla="*/ 197269 w 488693"/>
                <a:gd name="connsiteY56" fmla="*/ 398530 h 561997"/>
                <a:gd name="connsiteX57" fmla="*/ 290936 w 488693"/>
                <a:gd name="connsiteY57" fmla="*/ 480875 h 561997"/>
                <a:gd name="connsiteX58" fmla="*/ 308529 w 488693"/>
                <a:gd name="connsiteY58" fmla="*/ 507345 h 561997"/>
                <a:gd name="connsiteX59" fmla="*/ 271551 w 488693"/>
                <a:gd name="connsiteY59" fmla="*/ 544405 h 561997"/>
                <a:gd name="connsiteX60" fmla="*/ 269759 w 488693"/>
                <a:gd name="connsiteY60" fmla="*/ 544405 h 561997"/>
                <a:gd name="connsiteX61" fmla="*/ 290936 w 488693"/>
                <a:gd name="connsiteY61" fmla="*/ 480875 h 561997"/>
                <a:gd name="connsiteX62" fmla="*/ 345343 w 488693"/>
                <a:gd name="connsiteY62" fmla="*/ 238075 h 561997"/>
                <a:gd name="connsiteX63" fmla="*/ 342737 w 488693"/>
                <a:gd name="connsiteY63" fmla="*/ 251026 h 561997"/>
                <a:gd name="connsiteX64" fmla="*/ 329135 w 488693"/>
                <a:gd name="connsiteY64" fmla="*/ 257379 h 561997"/>
                <a:gd name="connsiteX65" fmla="*/ 291913 w 488693"/>
                <a:gd name="connsiteY65" fmla="*/ 257379 h 561997"/>
                <a:gd name="connsiteX66" fmla="*/ 275868 w 488693"/>
                <a:gd name="connsiteY66" fmla="*/ 247442 h 561997"/>
                <a:gd name="connsiteX67" fmla="*/ 271877 w 488693"/>
                <a:gd name="connsiteY67" fmla="*/ 239379 h 561997"/>
                <a:gd name="connsiteX68" fmla="*/ 224880 w 488693"/>
                <a:gd name="connsiteY68" fmla="*/ 239379 h 561997"/>
                <a:gd name="connsiteX69" fmla="*/ 220890 w 488693"/>
                <a:gd name="connsiteY69" fmla="*/ 247442 h 561997"/>
                <a:gd name="connsiteX70" fmla="*/ 204844 w 488693"/>
                <a:gd name="connsiteY70" fmla="*/ 257379 h 561997"/>
                <a:gd name="connsiteX71" fmla="*/ 167622 w 488693"/>
                <a:gd name="connsiteY71" fmla="*/ 257379 h 561997"/>
                <a:gd name="connsiteX72" fmla="*/ 154020 w 488693"/>
                <a:gd name="connsiteY72" fmla="*/ 251026 h 561997"/>
                <a:gd name="connsiteX73" fmla="*/ 151414 w 488693"/>
                <a:gd name="connsiteY73" fmla="*/ 238075 h 561997"/>
                <a:gd name="connsiteX74" fmla="*/ 151414 w 488693"/>
                <a:gd name="connsiteY74" fmla="*/ 238075 h 561997"/>
                <a:gd name="connsiteX75" fmla="*/ 149703 w 488693"/>
                <a:gd name="connsiteY75" fmla="*/ 215677 h 561997"/>
                <a:gd name="connsiteX76" fmla="*/ 149703 w 488693"/>
                <a:gd name="connsiteY76" fmla="*/ 194582 h 561997"/>
                <a:gd name="connsiteX77" fmla="*/ 347054 w 488693"/>
                <a:gd name="connsiteY77" fmla="*/ 194582 h 561997"/>
                <a:gd name="connsiteX78" fmla="*/ 347054 w 488693"/>
                <a:gd name="connsiteY78" fmla="*/ 215677 h 561997"/>
                <a:gd name="connsiteX79" fmla="*/ 345343 w 488693"/>
                <a:gd name="connsiteY79" fmla="*/ 238075 h 561997"/>
                <a:gd name="connsiteX80" fmla="*/ 345343 w 488693"/>
                <a:gd name="connsiteY80" fmla="*/ 238075 h 561997"/>
                <a:gd name="connsiteX81" fmla="*/ 347054 w 488693"/>
                <a:gd name="connsiteY81" fmla="*/ 176663 h 561997"/>
                <a:gd name="connsiteX82" fmla="*/ 287922 w 488693"/>
                <a:gd name="connsiteY82" fmla="*/ 176663 h 561997"/>
                <a:gd name="connsiteX83" fmla="*/ 312520 w 488693"/>
                <a:gd name="connsiteY83" fmla="*/ 152065 h 561997"/>
                <a:gd name="connsiteX84" fmla="*/ 346972 w 488693"/>
                <a:gd name="connsiteY84" fmla="*/ 172753 h 561997"/>
                <a:gd name="connsiteX85" fmla="*/ 346972 w 488693"/>
                <a:gd name="connsiteY85" fmla="*/ 176663 h 561997"/>
                <a:gd name="connsiteX86" fmla="*/ 149703 w 488693"/>
                <a:gd name="connsiteY86" fmla="*/ 176663 h 561997"/>
                <a:gd name="connsiteX87" fmla="*/ 149703 w 488693"/>
                <a:gd name="connsiteY87" fmla="*/ 172753 h 561997"/>
                <a:gd name="connsiteX88" fmla="*/ 184156 w 488693"/>
                <a:gd name="connsiteY88" fmla="*/ 152065 h 561997"/>
                <a:gd name="connsiteX89" fmla="*/ 208754 w 488693"/>
                <a:gd name="connsiteY89" fmla="*/ 176663 h 561997"/>
                <a:gd name="connsiteX90" fmla="*/ 149703 w 488693"/>
                <a:gd name="connsiteY90" fmla="*/ 176663 h 561997"/>
                <a:gd name="connsiteX91" fmla="*/ 215514 w 488693"/>
                <a:gd name="connsiteY91" fmla="*/ 176663 h 561997"/>
                <a:gd name="connsiteX92" fmla="*/ 248419 w 488693"/>
                <a:gd name="connsiteY92" fmla="*/ 151984 h 561997"/>
                <a:gd name="connsiteX93" fmla="*/ 281325 w 488693"/>
                <a:gd name="connsiteY93" fmla="*/ 176663 h 561997"/>
                <a:gd name="connsiteX94" fmla="*/ 215514 w 488693"/>
                <a:gd name="connsiteY94" fmla="*/ 176663 h 561997"/>
                <a:gd name="connsiteX95" fmla="*/ 359760 w 488693"/>
                <a:gd name="connsiteY95" fmla="*/ 256972 h 561997"/>
                <a:gd name="connsiteX96" fmla="*/ 361226 w 488693"/>
                <a:gd name="connsiteY96" fmla="*/ 250700 h 561997"/>
                <a:gd name="connsiteX97" fmla="*/ 362122 w 488693"/>
                <a:gd name="connsiteY97" fmla="*/ 246139 h 561997"/>
                <a:gd name="connsiteX98" fmla="*/ 365054 w 488693"/>
                <a:gd name="connsiteY98" fmla="*/ 215677 h 561997"/>
                <a:gd name="connsiteX99" fmla="*/ 365054 w 488693"/>
                <a:gd name="connsiteY99" fmla="*/ 205251 h 561997"/>
                <a:gd name="connsiteX100" fmla="*/ 382973 w 488693"/>
                <a:gd name="connsiteY100" fmla="*/ 230501 h 561997"/>
                <a:gd name="connsiteX101" fmla="*/ 359760 w 488693"/>
                <a:gd name="connsiteY101" fmla="*/ 256972 h 561997"/>
                <a:gd name="connsiteX102" fmla="*/ 106698 w 488693"/>
                <a:gd name="connsiteY102" fmla="*/ 197107 h 561997"/>
                <a:gd name="connsiteX103" fmla="*/ 95947 w 488693"/>
                <a:gd name="connsiteY103" fmla="*/ 181794 h 561997"/>
                <a:gd name="connsiteX104" fmla="*/ 95377 w 488693"/>
                <a:gd name="connsiteY104" fmla="*/ 180735 h 561997"/>
                <a:gd name="connsiteX105" fmla="*/ 89675 w 488693"/>
                <a:gd name="connsiteY105" fmla="*/ 135775 h 561997"/>
                <a:gd name="connsiteX106" fmla="*/ 121766 w 488693"/>
                <a:gd name="connsiteY106" fmla="*/ 102463 h 561997"/>
                <a:gd name="connsiteX107" fmla="*/ 127060 w 488693"/>
                <a:gd name="connsiteY107" fmla="*/ 100427 h 561997"/>
                <a:gd name="connsiteX108" fmla="*/ 127468 w 488693"/>
                <a:gd name="connsiteY108" fmla="*/ 94807 h 561997"/>
                <a:gd name="connsiteX109" fmla="*/ 150192 w 488693"/>
                <a:gd name="connsiteY109" fmla="*/ 55060 h 561997"/>
                <a:gd name="connsiteX110" fmla="*/ 196699 w 488693"/>
                <a:gd name="connsiteY110" fmla="*/ 46344 h 561997"/>
                <a:gd name="connsiteX111" fmla="*/ 201993 w 488693"/>
                <a:gd name="connsiteY111" fmla="*/ 47648 h 561997"/>
                <a:gd name="connsiteX112" fmla="*/ 205577 w 488693"/>
                <a:gd name="connsiteY112" fmla="*/ 43575 h 561997"/>
                <a:gd name="connsiteX113" fmla="*/ 248419 w 488693"/>
                <a:gd name="connsiteY113" fmla="*/ 24190 h 561997"/>
                <a:gd name="connsiteX114" fmla="*/ 291261 w 488693"/>
                <a:gd name="connsiteY114" fmla="*/ 43575 h 561997"/>
                <a:gd name="connsiteX115" fmla="*/ 294845 w 488693"/>
                <a:gd name="connsiteY115" fmla="*/ 47648 h 561997"/>
                <a:gd name="connsiteX116" fmla="*/ 300139 w 488693"/>
                <a:gd name="connsiteY116" fmla="*/ 46344 h 561997"/>
                <a:gd name="connsiteX117" fmla="*/ 346647 w 488693"/>
                <a:gd name="connsiteY117" fmla="*/ 55060 h 561997"/>
                <a:gd name="connsiteX118" fmla="*/ 369371 w 488693"/>
                <a:gd name="connsiteY118" fmla="*/ 94807 h 561997"/>
                <a:gd name="connsiteX119" fmla="*/ 369778 w 488693"/>
                <a:gd name="connsiteY119" fmla="*/ 100427 h 561997"/>
                <a:gd name="connsiteX120" fmla="*/ 375072 w 488693"/>
                <a:gd name="connsiteY120" fmla="*/ 102463 h 561997"/>
                <a:gd name="connsiteX121" fmla="*/ 407245 w 488693"/>
                <a:gd name="connsiteY121" fmla="*/ 135775 h 561997"/>
                <a:gd name="connsiteX122" fmla="*/ 401543 w 488693"/>
                <a:gd name="connsiteY122" fmla="*/ 180735 h 561997"/>
                <a:gd name="connsiteX123" fmla="*/ 400973 w 488693"/>
                <a:gd name="connsiteY123" fmla="*/ 181794 h 561997"/>
                <a:gd name="connsiteX124" fmla="*/ 389407 w 488693"/>
                <a:gd name="connsiteY124" fmla="*/ 197921 h 561997"/>
                <a:gd name="connsiteX125" fmla="*/ 388186 w 488693"/>
                <a:gd name="connsiteY125" fmla="*/ 199143 h 561997"/>
                <a:gd name="connsiteX126" fmla="*/ 365136 w 488693"/>
                <a:gd name="connsiteY126" fmla="*/ 186518 h 561997"/>
                <a:gd name="connsiteX127" fmla="*/ 365136 w 488693"/>
                <a:gd name="connsiteY127" fmla="*/ 162572 h 561997"/>
                <a:gd name="connsiteX128" fmla="*/ 309913 w 488693"/>
                <a:gd name="connsiteY128" fmla="*/ 129504 h 561997"/>
                <a:gd name="connsiteX129" fmla="*/ 283524 w 488693"/>
                <a:gd name="connsiteY129" fmla="*/ 155812 h 561997"/>
                <a:gd name="connsiteX130" fmla="*/ 248501 w 488693"/>
                <a:gd name="connsiteY130" fmla="*/ 129504 h 561997"/>
                <a:gd name="connsiteX131" fmla="*/ 213478 w 488693"/>
                <a:gd name="connsiteY131" fmla="*/ 155812 h 561997"/>
                <a:gd name="connsiteX132" fmla="*/ 187088 w 488693"/>
                <a:gd name="connsiteY132" fmla="*/ 129504 h 561997"/>
                <a:gd name="connsiteX133" fmla="*/ 131866 w 488693"/>
                <a:gd name="connsiteY133" fmla="*/ 162572 h 561997"/>
                <a:gd name="connsiteX134" fmla="*/ 131866 w 488693"/>
                <a:gd name="connsiteY134" fmla="*/ 186518 h 561997"/>
                <a:gd name="connsiteX135" fmla="*/ 109060 w 488693"/>
                <a:gd name="connsiteY135" fmla="*/ 198817 h 561997"/>
                <a:gd name="connsiteX136" fmla="*/ 106698 w 488693"/>
                <a:gd name="connsiteY136" fmla="*/ 197107 h 561997"/>
                <a:gd name="connsiteX137" fmla="*/ 113784 w 488693"/>
                <a:gd name="connsiteY137" fmla="*/ 230419 h 561997"/>
                <a:gd name="connsiteX138" fmla="*/ 131703 w 488693"/>
                <a:gd name="connsiteY138" fmla="*/ 205170 h 561997"/>
                <a:gd name="connsiteX139" fmla="*/ 131703 w 488693"/>
                <a:gd name="connsiteY139" fmla="*/ 215595 h 561997"/>
                <a:gd name="connsiteX140" fmla="*/ 134635 w 488693"/>
                <a:gd name="connsiteY140" fmla="*/ 246057 h 561997"/>
                <a:gd name="connsiteX141" fmla="*/ 135531 w 488693"/>
                <a:gd name="connsiteY141" fmla="*/ 250618 h 561997"/>
                <a:gd name="connsiteX142" fmla="*/ 136997 w 488693"/>
                <a:gd name="connsiteY142" fmla="*/ 256890 h 561997"/>
                <a:gd name="connsiteX143" fmla="*/ 113784 w 488693"/>
                <a:gd name="connsiteY143" fmla="*/ 230419 h 561997"/>
                <a:gd name="connsiteX144" fmla="*/ 162083 w 488693"/>
                <a:gd name="connsiteY144" fmla="*/ 274809 h 561997"/>
                <a:gd name="connsiteX145" fmla="*/ 167703 w 488693"/>
                <a:gd name="connsiteY145" fmla="*/ 275298 h 561997"/>
                <a:gd name="connsiteX146" fmla="*/ 204926 w 488693"/>
                <a:gd name="connsiteY146" fmla="*/ 275298 h 561997"/>
                <a:gd name="connsiteX147" fmla="*/ 236039 w 488693"/>
                <a:gd name="connsiteY147" fmla="*/ 257379 h 561997"/>
                <a:gd name="connsiteX148" fmla="*/ 260962 w 488693"/>
                <a:gd name="connsiteY148" fmla="*/ 257379 h 561997"/>
                <a:gd name="connsiteX149" fmla="*/ 292076 w 488693"/>
                <a:gd name="connsiteY149" fmla="*/ 275298 h 561997"/>
                <a:gd name="connsiteX150" fmla="*/ 329217 w 488693"/>
                <a:gd name="connsiteY150" fmla="*/ 275298 h 561997"/>
                <a:gd name="connsiteX151" fmla="*/ 334837 w 488693"/>
                <a:gd name="connsiteY151" fmla="*/ 274809 h 561997"/>
                <a:gd name="connsiteX152" fmla="*/ 248501 w 488693"/>
                <a:gd name="connsiteY152" fmla="*/ 355525 h 561997"/>
                <a:gd name="connsiteX153" fmla="*/ 162083 w 488693"/>
                <a:gd name="connsiteY153" fmla="*/ 274809 h 561997"/>
                <a:gd name="connsiteX154" fmla="*/ 245569 w 488693"/>
                <a:gd name="connsiteY154" fmla="*/ 373525 h 561997"/>
                <a:gd name="connsiteX155" fmla="*/ 248419 w 488693"/>
                <a:gd name="connsiteY155" fmla="*/ 374502 h 561997"/>
                <a:gd name="connsiteX156" fmla="*/ 251270 w 488693"/>
                <a:gd name="connsiteY156" fmla="*/ 373525 h 561997"/>
                <a:gd name="connsiteX157" fmla="*/ 275623 w 488693"/>
                <a:gd name="connsiteY157" fmla="*/ 363181 h 561997"/>
                <a:gd name="connsiteX158" fmla="*/ 281732 w 488693"/>
                <a:gd name="connsiteY158" fmla="*/ 381833 h 561997"/>
                <a:gd name="connsiteX159" fmla="*/ 248419 w 488693"/>
                <a:gd name="connsiteY159" fmla="*/ 415145 h 561997"/>
                <a:gd name="connsiteX160" fmla="*/ 215107 w 488693"/>
                <a:gd name="connsiteY160" fmla="*/ 381833 h 561997"/>
                <a:gd name="connsiteX161" fmla="*/ 221215 w 488693"/>
                <a:gd name="connsiteY161" fmla="*/ 363181 h 561997"/>
                <a:gd name="connsiteX162" fmla="*/ 245569 w 488693"/>
                <a:gd name="connsiteY162" fmla="*/ 373525 h 561997"/>
                <a:gd name="connsiteX163" fmla="*/ 101567 w 488693"/>
                <a:gd name="connsiteY163" fmla="*/ 438032 h 561997"/>
                <a:gd name="connsiteX164" fmla="*/ 156056 w 488693"/>
                <a:gd name="connsiteY164" fmla="*/ 415715 h 561997"/>
                <a:gd name="connsiteX165" fmla="*/ 148889 w 488693"/>
                <a:gd name="connsiteY165" fmla="*/ 458639 h 561997"/>
                <a:gd name="connsiteX166" fmla="*/ 182364 w 488693"/>
                <a:gd name="connsiteY166" fmla="*/ 483725 h 561997"/>
                <a:gd name="connsiteX167" fmla="*/ 165016 w 488693"/>
                <a:gd name="connsiteY167" fmla="*/ 509708 h 561997"/>
                <a:gd name="connsiteX168" fmla="*/ 199794 w 488693"/>
                <a:gd name="connsiteY168" fmla="*/ 544405 h 561997"/>
                <a:gd name="connsiteX169" fmla="*/ 113784 w 488693"/>
                <a:gd name="connsiteY169" fmla="*/ 544405 h 561997"/>
                <a:gd name="connsiteX170" fmla="*/ 113784 w 488693"/>
                <a:gd name="connsiteY170" fmla="*/ 490567 h 561997"/>
                <a:gd name="connsiteX171" fmla="*/ 95865 w 488693"/>
                <a:gd name="connsiteY171" fmla="*/ 490567 h 561997"/>
                <a:gd name="connsiteX172" fmla="*/ 95865 w 488693"/>
                <a:gd name="connsiteY172" fmla="*/ 544405 h 561997"/>
                <a:gd name="connsiteX173" fmla="*/ 24435 w 488693"/>
                <a:gd name="connsiteY173" fmla="*/ 544405 h 561997"/>
                <a:gd name="connsiteX174" fmla="*/ 101567 w 488693"/>
                <a:gd name="connsiteY174" fmla="*/ 438032 h 561997"/>
                <a:gd name="connsiteX175" fmla="*/ 400892 w 488693"/>
                <a:gd name="connsiteY175" fmla="*/ 544405 h 561997"/>
                <a:gd name="connsiteX176" fmla="*/ 400892 w 488693"/>
                <a:gd name="connsiteY176" fmla="*/ 490567 h 561997"/>
                <a:gd name="connsiteX177" fmla="*/ 382973 w 488693"/>
                <a:gd name="connsiteY177" fmla="*/ 490567 h 561997"/>
                <a:gd name="connsiteX178" fmla="*/ 382973 w 488693"/>
                <a:gd name="connsiteY178" fmla="*/ 544405 h 561997"/>
                <a:gd name="connsiteX179" fmla="*/ 296963 w 488693"/>
                <a:gd name="connsiteY179" fmla="*/ 544405 h 561997"/>
                <a:gd name="connsiteX180" fmla="*/ 331660 w 488693"/>
                <a:gd name="connsiteY180" fmla="*/ 509626 h 561997"/>
                <a:gd name="connsiteX181" fmla="*/ 314311 w 488693"/>
                <a:gd name="connsiteY181" fmla="*/ 483644 h 561997"/>
                <a:gd name="connsiteX182" fmla="*/ 347787 w 488693"/>
                <a:gd name="connsiteY182" fmla="*/ 458558 h 561997"/>
                <a:gd name="connsiteX183" fmla="*/ 340619 w 488693"/>
                <a:gd name="connsiteY183" fmla="*/ 415634 h 561997"/>
                <a:gd name="connsiteX184" fmla="*/ 395109 w 488693"/>
                <a:gd name="connsiteY184" fmla="*/ 437951 h 561997"/>
                <a:gd name="connsiteX185" fmla="*/ 472241 w 488693"/>
                <a:gd name="connsiteY185" fmla="*/ 544323 h 561997"/>
                <a:gd name="connsiteX186" fmla="*/ 400892 w 488693"/>
                <a:gd name="connsiteY186" fmla="*/ 544405 h 561997"/>
                <a:gd name="connsiteX187" fmla="*/ 400892 w 488693"/>
                <a:gd name="connsiteY187" fmla="*/ 544405 h 56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488693" h="561997">
                  <a:moveTo>
                    <a:pt x="401950" y="421417"/>
                  </a:moveTo>
                  <a:lnTo>
                    <a:pt x="309913" y="383787"/>
                  </a:lnTo>
                  <a:cubicBezTo>
                    <a:pt x="299732" y="379634"/>
                    <a:pt x="293216" y="369860"/>
                    <a:pt x="293216" y="358864"/>
                  </a:cubicBezTo>
                  <a:lnTo>
                    <a:pt x="293216" y="352429"/>
                  </a:lnTo>
                  <a:cubicBezTo>
                    <a:pt x="320827" y="333370"/>
                    <a:pt x="341923" y="306492"/>
                    <a:pt x="353814" y="275298"/>
                  </a:cubicBezTo>
                  <a:lnTo>
                    <a:pt x="355932" y="275298"/>
                  </a:lnTo>
                  <a:cubicBezTo>
                    <a:pt x="380692" y="275298"/>
                    <a:pt x="400810" y="255180"/>
                    <a:pt x="400810" y="230419"/>
                  </a:cubicBezTo>
                  <a:cubicBezTo>
                    <a:pt x="400810" y="224799"/>
                    <a:pt x="399670" y="219505"/>
                    <a:pt x="397797" y="214536"/>
                  </a:cubicBezTo>
                  <a:lnTo>
                    <a:pt x="401625" y="210790"/>
                  </a:lnTo>
                  <a:cubicBezTo>
                    <a:pt x="410095" y="202808"/>
                    <a:pt x="415471" y="192464"/>
                    <a:pt x="416774" y="189857"/>
                  </a:cubicBezTo>
                  <a:cubicBezTo>
                    <a:pt x="428177" y="171857"/>
                    <a:pt x="430865" y="150029"/>
                    <a:pt x="424105" y="129992"/>
                  </a:cubicBezTo>
                  <a:cubicBezTo>
                    <a:pt x="417914" y="111504"/>
                    <a:pt x="404394" y="96436"/>
                    <a:pt x="386557" y="87883"/>
                  </a:cubicBezTo>
                  <a:cubicBezTo>
                    <a:pt x="383624" y="68824"/>
                    <a:pt x="373036" y="51639"/>
                    <a:pt x="356828" y="40317"/>
                  </a:cubicBezTo>
                  <a:cubicBezTo>
                    <a:pt x="340619" y="28915"/>
                    <a:pt x="320583" y="24435"/>
                    <a:pt x="301035" y="27774"/>
                  </a:cubicBezTo>
                  <a:cubicBezTo>
                    <a:pt x="287189" y="14009"/>
                    <a:pt x="268293" y="6109"/>
                    <a:pt x="248338" y="6109"/>
                  </a:cubicBezTo>
                  <a:cubicBezTo>
                    <a:pt x="228383" y="6109"/>
                    <a:pt x="209487" y="13928"/>
                    <a:pt x="195559" y="27774"/>
                  </a:cubicBezTo>
                  <a:cubicBezTo>
                    <a:pt x="176011" y="24516"/>
                    <a:pt x="155975" y="28915"/>
                    <a:pt x="139766" y="40317"/>
                  </a:cubicBezTo>
                  <a:cubicBezTo>
                    <a:pt x="123558" y="51720"/>
                    <a:pt x="112970" y="68824"/>
                    <a:pt x="110038" y="87883"/>
                  </a:cubicBezTo>
                  <a:cubicBezTo>
                    <a:pt x="92200" y="96436"/>
                    <a:pt x="78680" y="111504"/>
                    <a:pt x="72490" y="129992"/>
                  </a:cubicBezTo>
                  <a:cubicBezTo>
                    <a:pt x="65729" y="150029"/>
                    <a:pt x="68417" y="171857"/>
                    <a:pt x="79820" y="189857"/>
                  </a:cubicBezTo>
                  <a:cubicBezTo>
                    <a:pt x="81123" y="192382"/>
                    <a:pt x="86336" y="202401"/>
                    <a:pt x="94481" y="210301"/>
                  </a:cubicBezTo>
                  <a:lnTo>
                    <a:pt x="99042" y="213641"/>
                  </a:lnTo>
                  <a:cubicBezTo>
                    <a:pt x="97006" y="218772"/>
                    <a:pt x="95784" y="224392"/>
                    <a:pt x="95784" y="230256"/>
                  </a:cubicBezTo>
                  <a:cubicBezTo>
                    <a:pt x="95784" y="255017"/>
                    <a:pt x="115902" y="275134"/>
                    <a:pt x="140662" y="275134"/>
                  </a:cubicBezTo>
                  <a:lnTo>
                    <a:pt x="142861" y="275134"/>
                  </a:lnTo>
                  <a:cubicBezTo>
                    <a:pt x="154834" y="306248"/>
                    <a:pt x="175848" y="333208"/>
                    <a:pt x="203459" y="352267"/>
                  </a:cubicBezTo>
                  <a:lnTo>
                    <a:pt x="203459" y="358701"/>
                  </a:lnTo>
                  <a:cubicBezTo>
                    <a:pt x="203459" y="369697"/>
                    <a:pt x="196944" y="379471"/>
                    <a:pt x="186762" y="383625"/>
                  </a:cubicBezTo>
                  <a:lnTo>
                    <a:pt x="94725" y="421254"/>
                  </a:lnTo>
                  <a:cubicBezTo>
                    <a:pt x="40887" y="443245"/>
                    <a:pt x="6109" y="495128"/>
                    <a:pt x="6109" y="553201"/>
                  </a:cubicBezTo>
                  <a:lnTo>
                    <a:pt x="6109" y="562160"/>
                  </a:lnTo>
                  <a:lnTo>
                    <a:pt x="490485" y="562160"/>
                  </a:lnTo>
                  <a:lnTo>
                    <a:pt x="490485" y="553201"/>
                  </a:lnTo>
                  <a:cubicBezTo>
                    <a:pt x="490567" y="495210"/>
                    <a:pt x="455788" y="443408"/>
                    <a:pt x="401950" y="421417"/>
                  </a:cubicBezTo>
                  <a:moveTo>
                    <a:pt x="328321" y="450820"/>
                  </a:moveTo>
                  <a:lnTo>
                    <a:pt x="291832" y="478187"/>
                  </a:lnTo>
                  <a:lnTo>
                    <a:pt x="316022" y="405697"/>
                  </a:lnTo>
                  <a:lnTo>
                    <a:pt x="321153" y="407815"/>
                  </a:lnTo>
                  <a:lnTo>
                    <a:pt x="328321" y="450820"/>
                  </a:lnTo>
                  <a:close/>
                  <a:moveTo>
                    <a:pt x="175604" y="407733"/>
                  </a:moveTo>
                  <a:lnTo>
                    <a:pt x="180735" y="405616"/>
                  </a:lnTo>
                  <a:lnTo>
                    <a:pt x="204926" y="478105"/>
                  </a:lnTo>
                  <a:lnTo>
                    <a:pt x="168436" y="450738"/>
                  </a:lnTo>
                  <a:lnTo>
                    <a:pt x="175604" y="407733"/>
                  </a:lnTo>
                  <a:close/>
                  <a:moveTo>
                    <a:pt x="205821" y="480875"/>
                  </a:moveTo>
                  <a:lnTo>
                    <a:pt x="226998" y="544405"/>
                  </a:lnTo>
                  <a:lnTo>
                    <a:pt x="225206" y="544405"/>
                  </a:lnTo>
                  <a:lnTo>
                    <a:pt x="188228" y="507345"/>
                  </a:lnTo>
                  <a:lnTo>
                    <a:pt x="205821" y="480875"/>
                  </a:lnTo>
                  <a:close/>
                  <a:moveTo>
                    <a:pt x="197269" y="398530"/>
                  </a:moveTo>
                  <a:cubicBezTo>
                    <a:pt x="199306" y="397471"/>
                    <a:pt x="201179" y="396331"/>
                    <a:pt x="202971" y="395027"/>
                  </a:cubicBezTo>
                  <a:lnTo>
                    <a:pt x="248419" y="440476"/>
                  </a:lnTo>
                  <a:lnTo>
                    <a:pt x="293868" y="395027"/>
                  </a:lnTo>
                  <a:cubicBezTo>
                    <a:pt x="295660" y="396331"/>
                    <a:pt x="297533" y="397471"/>
                    <a:pt x="299569" y="398530"/>
                  </a:cubicBezTo>
                  <a:lnTo>
                    <a:pt x="250944" y="544405"/>
                  </a:lnTo>
                  <a:lnTo>
                    <a:pt x="245894" y="544405"/>
                  </a:lnTo>
                  <a:lnTo>
                    <a:pt x="197269" y="398530"/>
                  </a:lnTo>
                  <a:close/>
                  <a:moveTo>
                    <a:pt x="290936" y="480875"/>
                  </a:moveTo>
                  <a:lnTo>
                    <a:pt x="308529" y="507345"/>
                  </a:lnTo>
                  <a:lnTo>
                    <a:pt x="271551" y="544405"/>
                  </a:lnTo>
                  <a:lnTo>
                    <a:pt x="269759" y="544405"/>
                  </a:lnTo>
                  <a:lnTo>
                    <a:pt x="290936" y="480875"/>
                  </a:lnTo>
                  <a:close/>
                  <a:moveTo>
                    <a:pt x="345343" y="238075"/>
                  </a:moveTo>
                  <a:cubicBezTo>
                    <a:pt x="344692" y="242311"/>
                    <a:pt x="343877" y="246546"/>
                    <a:pt x="342737" y="251026"/>
                  </a:cubicBezTo>
                  <a:cubicBezTo>
                    <a:pt x="339316" y="255098"/>
                    <a:pt x="334429" y="257379"/>
                    <a:pt x="329135" y="257379"/>
                  </a:cubicBezTo>
                  <a:lnTo>
                    <a:pt x="291913" y="257379"/>
                  </a:lnTo>
                  <a:cubicBezTo>
                    <a:pt x="285071" y="257379"/>
                    <a:pt x="278963" y="253551"/>
                    <a:pt x="275868" y="247442"/>
                  </a:cubicBezTo>
                  <a:lnTo>
                    <a:pt x="271877" y="239379"/>
                  </a:lnTo>
                  <a:lnTo>
                    <a:pt x="224880" y="239379"/>
                  </a:lnTo>
                  <a:lnTo>
                    <a:pt x="220890" y="247442"/>
                  </a:lnTo>
                  <a:cubicBezTo>
                    <a:pt x="217876" y="253551"/>
                    <a:pt x="211686" y="257379"/>
                    <a:pt x="204844" y="257379"/>
                  </a:cubicBezTo>
                  <a:lnTo>
                    <a:pt x="167622" y="257379"/>
                  </a:lnTo>
                  <a:cubicBezTo>
                    <a:pt x="162328" y="257379"/>
                    <a:pt x="157441" y="255098"/>
                    <a:pt x="154020" y="251026"/>
                  </a:cubicBezTo>
                  <a:cubicBezTo>
                    <a:pt x="152880" y="246546"/>
                    <a:pt x="152065" y="242311"/>
                    <a:pt x="151414" y="238075"/>
                  </a:cubicBezTo>
                  <a:lnTo>
                    <a:pt x="151414" y="238075"/>
                  </a:lnTo>
                  <a:cubicBezTo>
                    <a:pt x="150273" y="230745"/>
                    <a:pt x="149703" y="223252"/>
                    <a:pt x="149703" y="215677"/>
                  </a:cubicBezTo>
                  <a:lnTo>
                    <a:pt x="149703" y="194582"/>
                  </a:lnTo>
                  <a:lnTo>
                    <a:pt x="347054" y="194582"/>
                  </a:lnTo>
                  <a:lnTo>
                    <a:pt x="347054" y="215677"/>
                  </a:lnTo>
                  <a:cubicBezTo>
                    <a:pt x="347054" y="223252"/>
                    <a:pt x="346402" y="230745"/>
                    <a:pt x="345343" y="238075"/>
                  </a:cubicBezTo>
                  <a:lnTo>
                    <a:pt x="345343" y="238075"/>
                  </a:lnTo>
                  <a:close/>
                  <a:moveTo>
                    <a:pt x="347054" y="176663"/>
                  </a:moveTo>
                  <a:lnTo>
                    <a:pt x="287922" y="176663"/>
                  </a:lnTo>
                  <a:lnTo>
                    <a:pt x="312520" y="152065"/>
                  </a:lnTo>
                  <a:lnTo>
                    <a:pt x="346972" y="172753"/>
                  </a:lnTo>
                  <a:lnTo>
                    <a:pt x="346972" y="176663"/>
                  </a:lnTo>
                  <a:close/>
                  <a:moveTo>
                    <a:pt x="149703" y="176663"/>
                  </a:moveTo>
                  <a:lnTo>
                    <a:pt x="149703" y="172753"/>
                  </a:lnTo>
                  <a:lnTo>
                    <a:pt x="184156" y="152065"/>
                  </a:lnTo>
                  <a:lnTo>
                    <a:pt x="208754" y="176663"/>
                  </a:lnTo>
                  <a:lnTo>
                    <a:pt x="149703" y="176663"/>
                  </a:lnTo>
                  <a:close/>
                  <a:moveTo>
                    <a:pt x="215514" y="176663"/>
                  </a:moveTo>
                  <a:lnTo>
                    <a:pt x="248419" y="151984"/>
                  </a:lnTo>
                  <a:lnTo>
                    <a:pt x="281325" y="176663"/>
                  </a:lnTo>
                  <a:lnTo>
                    <a:pt x="215514" y="176663"/>
                  </a:lnTo>
                  <a:close/>
                  <a:moveTo>
                    <a:pt x="359760" y="256972"/>
                  </a:moveTo>
                  <a:cubicBezTo>
                    <a:pt x="360330" y="254935"/>
                    <a:pt x="360737" y="252818"/>
                    <a:pt x="361226" y="250700"/>
                  </a:cubicBezTo>
                  <a:cubicBezTo>
                    <a:pt x="361552" y="249152"/>
                    <a:pt x="361878" y="247605"/>
                    <a:pt x="362122" y="246139"/>
                  </a:cubicBezTo>
                  <a:cubicBezTo>
                    <a:pt x="363995" y="236202"/>
                    <a:pt x="365054" y="226021"/>
                    <a:pt x="365054" y="215677"/>
                  </a:cubicBezTo>
                  <a:lnTo>
                    <a:pt x="365054" y="205251"/>
                  </a:lnTo>
                  <a:cubicBezTo>
                    <a:pt x="375480" y="208998"/>
                    <a:pt x="382973" y="218853"/>
                    <a:pt x="382973" y="230501"/>
                  </a:cubicBezTo>
                  <a:cubicBezTo>
                    <a:pt x="382891" y="244021"/>
                    <a:pt x="372792" y="255180"/>
                    <a:pt x="359760" y="256972"/>
                  </a:cubicBezTo>
                  <a:moveTo>
                    <a:pt x="106698" y="197107"/>
                  </a:moveTo>
                  <a:cubicBezTo>
                    <a:pt x="100182" y="190590"/>
                    <a:pt x="96028" y="181876"/>
                    <a:pt x="95947" y="181794"/>
                  </a:cubicBezTo>
                  <a:lnTo>
                    <a:pt x="95377" y="180735"/>
                  </a:lnTo>
                  <a:cubicBezTo>
                    <a:pt x="86662" y="167215"/>
                    <a:pt x="84625" y="150843"/>
                    <a:pt x="89675" y="135775"/>
                  </a:cubicBezTo>
                  <a:cubicBezTo>
                    <a:pt x="94725" y="120626"/>
                    <a:pt x="106454" y="108490"/>
                    <a:pt x="121766" y="102463"/>
                  </a:cubicBezTo>
                  <a:lnTo>
                    <a:pt x="127060" y="100427"/>
                  </a:lnTo>
                  <a:lnTo>
                    <a:pt x="127468" y="94807"/>
                  </a:lnTo>
                  <a:cubicBezTo>
                    <a:pt x="128608" y="78924"/>
                    <a:pt x="136916" y="64426"/>
                    <a:pt x="150192" y="55060"/>
                  </a:cubicBezTo>
                  <a:cubicBezTo>
                    <a:pt x="163549" y="45611"/>
                    <a:pt x="180572" y="42435"/>
                    <a:pt x="196699" y="46344"/>
                  </a:cubicBezTo>
                  <a:lnTo>
                    <a:pt x="201993" y="47648"/>
                  </a:lnTo>
                  <a:lnTo>
                    <a:pt x="205577" y="43575"/>
                  </a:lnTo>
                  <a:cubicBezTo>
                    <a:pt x="216247" y="31276"/>
                    <a:pt x="231804" y="24190"/>
                    <a:pt x="248419" y="24190"/>
                  </a:cubicBezTo>
                  <a:cubicBezTo>
                    <a:pt x="264953" y="24190"/>
                    <a:pt x="280592" y="31276"/>
                    <a:pt x="291261" y="43575"/>
                  </a:cubicBezTo>
                  <a:lnTo>
                    <a:pt x="294845" y="47648"/>
                  </a:lnTo>
                  <a:lnTo>
                    <a:pt x="300139" y="46344"/>
                  </a:lnTo>
                  <a:cubicBezTo>
                    <a:pt x="316266" y="42435"/>
                    <a:pt x="333208" y="45611"/>
                    <a:pt x="346647" y="55060"/>
                  </a:cubicBezTo>
                  <a:cubicBezTo>
                    <a:pt x="359923" y="64426"/>
                    <a:pt x="368231" y="78924"/>
                    <a:pt x="369371" y="94807"/>
                  </a:cubicBezTo>
                  <a:lnTo>
                    <a:pt x="369778" y="100427"/>
                  </a:lnTo>
                  <a:lnTo>
                    <a:pt x="375072" y="102463"/>
                  </a:lnTo>
                  <a:cubicBezTo>
                    <a:pt x="390385" y="108490"/>
                    <a:pt x="402113" y="120626"/>
                    <a:pt x="407245" y="135775"/>
                  </a:cubicBezTo>
                  <a:cubicBezTo>
                    <a:pt x="412294" y="150843"/>
                    <a:pt x="410177" y="167215"/>
                    <a:pt x="401543" y="180735"/>
                  </a:cubicBezTo>
                  <a:lnTo>
                    <a:pt x="400973" y="181794"/>
                  </a:lnTo>
                  <a:cubicBezTo>
                    <a:pt x="400892" y="181876"/>
                    <a:pt x="396493" y="191242"/>
                    <a:pt x="389407" y="197921"/>
                  </a:cubicBezTo>
                  <a:lnTo>
                    <a:pt x="388186" y="199143"/>
                  </a:lnTo>
                  <a:cubicBezTo>
                    <a:pt x="382077" y="192871"/>
                    <a:pt x="374095" y="188310"/>
                    <a:pt x="365136" y="186518"/>
                  </a:cubicBezTo>
                  <a:lnTo>
                    <a:pt x="365136" y="162572"/>
                  </a:lnTo>
                  <a:lnTo>
                    <a:pt x="309913" y="129504"/>
                  </a:lnTo>
                  <a:lnTo>
                    <a:pt x="283524" y="155812"/>
                  </a:lnTo>
                  <a:lnTo>
                    <a:pt x="248501" y="129504"/>
                  </a:lnTo>
                  <a:lnTo>
                    <a:pt x="213478" y="155812"/>
                  </a:lnTo>
                  <a:lnTo>
                    <a:pt x="187088" y="129504"/>
                  </a:lnTo>
                  <a:lnTo>
                    <a:pt x="131866" y="162572"/>
                  </a:lnTo>
                  <a:lnTo>
                    <a:pt x="131866" y="186518"/>
                  </a:lnTo>
                  <a:cubicBezTo>
                    <a:pt x="123069" y="188310"/>
                    <a:pt x="115169" y="192708"/>
                    <a:pt x="109060" y="198817"/>
                  </a:cubicBezTo>
                  <a:lnTo>
                    <a:pt x="106698" y="197107"/>
                  </a:lnTo>
                  <a:close/>
                  <a:moveTo>
                    <a:pt x="113784" y="230419"/>
                  </a:moveTo>
                  <a:cubicBezTo>
                    <a:pt x="113784" y="218772"/>
                    <a:pt x="121277" y="208835"/>
                    <a:pt x="131703" y="205170"/>
                  </a:cubicBezTo>
                  <a:lnTo>
                    <a:pt x="131703" y="215595"/>
                  </a:lnTo>
                  <a:cubicBezTo>
                    <a:pt x="131703" y="225939"/>
                    <a:pt x="132762" y="236120"/>
                    <a:pt x="134635" y="246057"/>
                  </a:cubicBezTo>
                  <a:cubicBezTo>
                    <a:pt x="134961" y="247605"/>
                    <a:pt x="135205" y="249071"/>
                    <a:pt x="135531" y="250618"/>
                  </a:cubicBezTo>
                  <a:cubicBezTo>
                    <a:pt x="135938" y="252736"/>
                    <a:pt x="136427" y="254772"/>
                    <a:pt x="136997" y="256890"/>
                  </a:cubicBezTo>
                  <a:cubicBezTo>
                    <a:pt x="123965" y="255180"/>
                    <a:pt x="113784" y="244021"/>
                    <a:pt x="113784" y="230419"/>
                  </a:cubicBezTo>
                  <a:moveTo>
                    <a:pt x="162083" y="274809"/>
                  </a:moveTo>
                  <a:cubicBezTo>
                    <a:pt x="163957" y="275134"/>
                    <a:pt x="165830" y="275298"/>
                    <a:pt x="167703" y="275298"/>
                  </a:cubicBezTo>
                  <a:lnTo>
                    <a:pt x="204926" y="275298"/>
                  </a:lnTo>
                  <a:cubicBezTo>
                    <a:pt x="217876" y="275298"/>
                    <a:pt x="229605" y="268456"/>
                    <a:pt x="236039" y="257379"/>
                  </a:cubicBezTo>
                  <a:lnTo>
                    <a:pt x="260962" y="257379"/>
                  </a:lnTo>
                  <a:cubicBezTo>
                    <a:pt x="267315" y="268456"/>
                    <a:pt x="279044" y="275298"/>
                    <a:pt x="292076" y="275298"/>
                  </a:cubicBezTo>
                  <a:lnTo>
                    <a:pt x="329217" y="275298"/>
                  </a:lnTo>
                  <a:cubicBezTo>
                    <a:pt x="331090" y="275298"/>
                    <a:pt x="332963" y="275053"/>
                    <a:pt x="334837" y="274809"/>
                  </a:cubicBezTo>
                  <a:cubicBezTo>
                    <a:pt x="318791" y="311787"/>
                    <a:pt x="288085" y="341434"/>
                    <a:pt x="248501" y="355525"/>
                  </a:cubicBezTo>
                  <a:cubicBezTo>
                    <a:pt x="208754" y="341434"/>
                    <a:pt x="178047" y="311787"/>
                    <a:pt x="162083" y="274809"/>
                  </a:cubicBezTo>
                  <a:moveTo>
                    <a:pt x="245569" y="373525"/>
                  </a:moveTo>
                  <a:lnTo>
                    <a:pt x="248419" y="374502"/>
                  </a:lnTo>
                  <a:lnTo>
                    <a:pt x="251270" y="373525"/>
                  </a:lnTo>
                  <a:cubicBezTo>
                    <a:pt x="259741" y="370674"/>
                    <a:pt x="267886" y="367253"/>
                    <a:pt x="275623" y="363181"/>
                  </a:cubicBezTo>
                  <a:cubicBezTo>
                    <a:pt x="276275" y="369860"/>
                    <a:pt x="278392" y="376213"/>
                    <a:pt x="281732" y="381833"/>
                  </a:cubicBezTo>
                  <a:lnTo>
                    <a:pt x="248419" y="415145"/>
                  </a:lnTo>
                  <a:lnTo>
                    <a:pt x="215107" y="381833"/>
                  </a:lnTo>
                  <a:cubicBezTo>
                    <a:pt x="218446" y="376213"/>
                    <a:pt x="220564" y="369941"/>
                    <a:pt x="221215" y="363181"/>
                  </a:cubicBezTo>
                  <a:cubicBezTo>
                    <a:pt x="228871" y="367172"/>
                    <a:pt x="237016" y="370674"/>
                    <a:pt x="245569" y="373525"/>
                  </a:cubicBezTo>
                  <a:moveTo>
                    <a:pt x="101567" y="438032"/>
                  </a:moveTo>
                  <a:lnTo>
                    <a:pt x="156056" y="415715"/>
                  </a:lnTo>
                  <a:lnTo>
                    <a:pt x="148889" y="458639"/>
                  </a:lnTo>
                  <a:lnTo>
                    <a:pt x="182364" y="483725"/>
                  </a:lnTo>
                  <a:lnTo>
                    <a:pt x="165016" y="509708"/>
                  </a:lnTo>
                  <a:lnTo>
                    <a:pt x="199794" y="544405"/>
                  </a:lnTo>
                  <a:lnTo>
                    <a:pt x="113784" y="544405"/>
                  </a:lnTo>
                  <a:lnTo>
                    <a:pt x="113784" y="490567"/>
                  </a:lnTo>
                  <a:lnTo>
                    <a:pt x="95865" y="490567"/>
                  </a:lnTo>
                  <a:lnTo>
                    <a:pt x="95865" y="544405"/>
                  </a:lnTo>
                  <a:lnTo>
                    <a:pt x="24435" y="544405"/>
                  </a:lnTo>
                  <a:cubicBezTo>
                    <a:pt x="27774" y="497246"/>
                    <a:pt x="57340" y="456114"/>
                    <a:pt x="101567" y="438032"/>
                  </a:cubicBezTo>
                  <a:moveTo>
                    <a:pt x="400892" y="544405"/>
                  </a:moveTo>
                  <a:lnTo>
                    <a:pt x="400892" y="490567"/>
                  </a:lnTo>
                  <a:lnTo>
                    <a:pt x="382973" y="490567"/>
                  </a:lnTo>
                  <a:lnTo>
                    <a:pt x="382973" y="544405"/>
                  </a:lnTo>
                  <a:lnTo>
                    <a:pt x="296963" y="544405"/>
                  </a:lnTo>
                  <a:lnTo>
                    <a:pt x="331660" y="509626"/>
                  </a:lnTo>
                  <a:lnTo>
                    <a:pt x="314311" y="483644"/>
                  </a:lnTo>
                  <a:lnTo>
                    <a:pt x="347787" y="458558"/>
                  </a:lnTo>
                  <a:lnTo>
                    <a:pt x="340619" y="415634"/>
                  </a:lnTo>
                  <a:lnTo>
                    <a:pt x="395109" y="437951"/>
                  </a:lnTo>
                  <a:cubicBezTo>
                    <a:pt x="439336" y="456033"/>
                    <a:pt x="468901" y="497164"/>
                    <a:pt x="472241" y="544323"/>
                  </a:cubicBezTo>
                  <a:lnTo>
                    <a:pt x="400892" y="544405"/>
                  </a:lnTo>
                  <a:lnTo>
                    <a:pt x="400892" y="5444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329DB40E-7892-4B5D-8334-EC8295EA3E0F}"/>
                </a:ext>
              </a:extLst>
            </p:cNvPr>
            <p:cNvSpPr/>
            <p:nvPr/>
          </p:nvSpPr>
          <p:spPr>
            <a:xfrm>
              <a:off x="4394531" y="3145883"/>
              <a:ext cx="81449" cy="40724"/>
            </a:xfrm>
            <a:custGeom>
              <a:avLst/>
              <a:gdLst>
                <a:gd name="connsiteX0" fmla="*/ 77784 w 81448"/>
                <a:gd name="connsiteY0" fmla="*/ 6109 h 40724"/>
                <a:gd name="connsiteX1" fmla="*/ 59865 w 81448"/>
                <a:gd name="connsiteY1" fmla="*/ 6109 h 40724"/>
                <a:gd name="connsiteX2" fmla="*/ 41946 w 81448"/>
                <a:gd name="connsiteY2" fmla="*/ 24028 h 40724"/>
                <a:gd name="connsiteX3" fmla="*/ 24027 w 81448"/>
                <a:gd name="connsiteY3" fmla="*/ 6109 h 40724"/>
                <a:gd name="connsiteX4" fmla="*/ 6109 w 81448"/>
                <a:gd name="connsiteY4" fmla="*/ 6109 h 40724"/>
                <a:gd name="connsiteX5" fmla="*/ 42028 w 81448"/>
                <a:gd name="connsiteY5" fmla="*/ 42028 h 40724"/>
                <a:gd name="connsiteX6" fmla="*/ 77784 w 81448"/>
                <a:gd name="connsiteY6" fmla="*/ 6109 h 4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40724">
                  <a:moveTo>
                    <a:pt x="77784" y="6109"/>
                  </a:moveTo>
                  <a:lnTo>
                    <a:pt x="59865" y="6109"/>
                  </a:lnTo>
                  <a:cubicBezTo>
                    <a:pt x="59865" y="15964"/>
                    <a:pt x="51802" y="24028"/>
                    <a:pt x="41946" y="24028"/>
                  </a:cubicBezTo>
                  <a:cubicBezTo>
                    <a:pt x="32091" y="24028"/>
                    <a:pt x="24027" y="15964"/>
                    <a:pt x="24027" y="6109"/>
                  </a:cubicBezTo>
                  <a:lnTo>
                    <a:pt x="6109" y="6109"/>
                  </a:lnTo>
                  <a:cubicBezTo>
                    <a:pt x="6109" y="25901"/>
                    <a:pt x="22236" y="42028"/>
                    <a:pt x="42028" y="42028"/>
                  </a:cubicBezTo>
                  <a:cubicBezTo>
                    <a:pt x="61657" y="42028"/>
                    <a:pt x="77784" y="25901"/>
                    <a:pt x="77784" y="6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15889EC8-1CF5-4B60-91BD-7C97A1E5954B}"/>
              </a:ext>
            </a:extLst>
          </p:cNvPr>
          <p:cNvSpPr/>
          <p:nvPr/>
        </p:nvSpPr>
        <p:spPr>
          <a:xfrm>
            <a:off x="9226870" y="1423729"/>
            <a:ext cx="378553" cy="336491"/>
          </a:xfrm>
          <a:custGeom>
            <a:avLst/>
            <a:gdLst>
              <a:gd name="connsiteX0" fmla="*/ 559068 w 586432"/>
              <a:gd name="connsiteY0" fmla="*/ 220241 h 521273"/>
              <a:gd name="connsiteX1" fmla="*/ 550597 w 586432"/>
              <a:gd name="connsiteY1" fmla="*/ 220241 h 521273"/>
              <a:gd name="connsiteX2" fmla="*/ 550597 w 586432"/>
              <a:gd name="connsiteY2" fmla="*/ 194747 h 521273"/>
              <a:gd name="connsiteX3" fmla="*/ 550597 w 586432"/>
              <a:gd name="connsiteY3" fmla="*/ 104257 h 521273"/>
              <a:gd name="connsiteX4" fmla="*/ 496841 w 586432"/>
              <a:gd name="connsiteY4" fmla="*/ 50501 h 521273"/>
              <a:gd name="connsiteX5" fmla="*/ 263897 w 586432"/>
              <a:gd name="connsiteY5" fmla="*/ 50501 h 521273"/>
              <a:gd name="connsiteX6" fmla="*/ 106701 w 586432"/>
              <a:gd name="connsiteY6" fmla="*/ 5623 h 521273"/>
              <a:gd name="connsiteX7" fmla="*/ 106538 w 586432"/>
              <a:gd name="connsiteY7" fmla="*/ 5623 h 521273"/>
              <a:gd name="connsiteX8" fmla="*/ 106375 w 586432"/>
              <a:gd name="connsiteY8" fmla="*/ 5541 h 521273"/>
              <a:gd name="connsiteX9" fmla="*/ 106131 w 586432"/>
              <a:gd name="connsiteY9" fmla="*/ 5460 h 521273"/>
              <a:gd name="connsiteX10" fmla="*/ 105723 w 586432"/>
              <a:gd name="connsiteY10" fmla="*/ 5378 h 521273"/>
              <a:gd name="connsiteX11" fmla="*/ 105316 w 586432"/>
              <a:gd name="connsiteY11" fmla="*/ 5297 h 521273"/>
              <a:gd name="connsiteX12" fmla="*/ 104828 w 586432"/>
              <a:gd name="connsiteY12" fmla="*/ 5215 h 521273"/>
              <a:gd name="connsiteX13" fmla="*/ 104420 w 586432"/>
              <a:gd name="connsiteY13" fmla="*/ 5215 h 521273"/>
              <a:gd name="connsiteX14" fmla="*/ 103932 w 586432"/>
              <a:gd name="connsiteY14" fmla="*/ 5215 h 521273"/>
              <a:gd name="connsiteX15" fmla="*/ 103606 w 586432"/>
              <a:gd name="connsiteY15" fmla="*/ 5215 h 521273"/>
              <a:gd name="connsiteX16" fmla="*/ 103117 w 586432"/>
              <a:gd name="connsiteY16" fmla="*/ 5297 h 521273"/>
              <a:gd name="connsiteX17" fmla="*/ 102791 w 586432"/>
              <a:gd name="connsiteY17" fmla="*/ 5378 h 521273"/>
              <a:gd name="connsiteX18" fmla="*/ 102303 w 586432"/>
              <a:gd name="connsiteY18" fmla="*/ 5460 h 521273"/>
              <a:gd name="connsiteX19" fmla="*/ 101977 w 586432"/>
              <a:gd name="connsiteY19" fmla="*/ 5541 h 521273"/>
              <a:gd name="connsiteX20" fmla="*/ 101488 w 586432"/>
              <a:gd name="connsiteY20" fmla="*/ 5704 h 521273"/>
              <a:gd name="connsiteX21" fmla="*/ 101244 w 586432"/>
              <a:gd name="connsiteY21" fmla="*/ 5786 h 521273"/>
              <a:gd name="connsiteX22" fmla="*/ 100755 w 586432"/>
              <a:gd name="connsiteY22" fmla="*/ 5948 h 521273"/>
              <a:gd name="connsiteX23" fmla="*/ 100511 w 586432"/>
              <a:gd name="connsiteY23" fmla="*/ 6030 h 521273"/>
              <a:gd name="connsiteX24" fmla="*/ 100022 w 586432"/>
              <a:gd name="connsiteY24" fmla="*/ 6274 h 521273"/>
              <a:gd name="connsiteX25" fmla="*/ 99778 w 586432"/>
              <a:gd name="connsiteY25" fmla="*/ 6437 h 521273"/>
              <a:gd name="connsiteX26" fmla="*/ 99370 w 586432"/>
              <a:gd name="connsiteY26" fmla="*/ 6763 h 521273"/>
              <a:gd name="connsiteX27" fmla="*/ 99126 w 586432"/>
              <a:gd name="connsiteY27" fmla="*/ 6926 h 521273"/>
              <a:gd name="connsiteX28" fmla="*/ 98719 w 586432"/>
              <a:gd name="connsiteY28" fmla="*/ 7252 h 521273"/>
              <a:gd name="connsiteX29" fmla="*/ 98475 w 586432"/>
              <a:gd name="connsiteY29" fmla="*/ 7415 h 521273"/>
              <a:gd name="connsiteX30" fmla="*/ 98149 w 586432"/>
              <a:gd name="connsiteY30" fmla="*/ 7740 h 521273"/>
              <a:gd name="connsiteX31" fmla="*/ 97904 w 586432"/>
              <a:gd name="connsiteY31" fmla="*/ 7985 h 521273"/>
              <a:gd name="connsiteX32" fmla="*/ 97579 w 586432"/>
              <a:gd name="connsiteY32" fmla="*/ 8392 h 521273"/>
              <a:gd name="connsiteX33" fmla="*/ 97334 w 586432"/>
              <a:gd name="connsiteY33" fmla="*/ 8636 h 521273"/>
              <a:gd name="connsiteX34" fmla="*/ 97090 w 586432"/>
              <a:gd name="connsiteY34" fmla="*/ 9044 h 521273"/>
              <a:gd name="connsiteX35" fmla="*/ 96927 w 586432"/>
              <a:gd name="connsiteY35" fmla="*/ 9369 h 521273"/>
              <a:gd name="connsiteX36" fmla="*/ 96683 w 586432"/>
              <a:gd name="connsiteY36" fmla="*/ 9777 h 521273"/>
              <a:gd name="connsiteX37" fmla="*/ 96520 w 586432"/>
              <a:gd name="connsiteY37" fmla="*/ 10184 h 521273"/>
              <a:gd name="connsiteX38" fmla="*/ 96357 w 586432"/>
              <a:gd name="connsiteY38" fmla="*/ 10591 h 521273"/>
              <a:gd name="connsiteX39" fmla="*/ 96194 w 586432"/>
              <a:gd name="connsiteY39" fmla="*/ 10998 h 521273"/>
              <a:gd name="connsiteX40" fmla="*/ 96113 w 586432"/>
              <a:gd name="connsiteY40" fmla="*/ 11243 h 521273"/>
              <a:gd name="connsiteX41" fmla="*/ 96113 w 586432"/>
              <a:gd name="connsiteY41" fmla="*/ 11406 h 521273"/>
              <a:gd name="connsiteX42" fmla="*/ 96031 w 586432"/>
              <a:gd name="connsiteY42" fmla="*/ 11568 h 521273"/>
              <a:gd name="connsiteX43" fmla="*/ 86339 w 586432"/>
              <a:gd name="connsiteY43" fmla="*/ 50338 h 521273"/>
              <a:gd name="connsiteX44" fmla="*/ 59053 w 586432"/>
              <a:gd name="connsiteY44" fmla="*/ 50338 h 521273"/>
              <a:gd name="connsiteX45" fmla="*/ 5297 w 586432"/>
              <a:gd name="connsiteY45" fmla="*/ 103850 h 521273"/>
              <a:gd name="connsiteX46" fmla="*/ 5297 w 586432"/>
              <a:gd name="connsiteY46" fmla="*/ 104013 h 521273"/>
              <a:gd name="connsiteX47" fmla="*/ 5297 w 586432"/>
              <a:gd name="connsiteY47" fmla="*/ 398125 h 521273"/>
              <a:gd name="connsiteX48" fmla="*/ 13768 w 586432"/>
              <a:gd name="connsiteY48" fmla="*/ 406596 h 521273"/>
              <a:gd name="connsiteX49" fmla="*/ 22238 w 586432"/>
              <a:gd name="connsiteY49" fmla="*/ 398125 h 521273"/>
              <a:gd name="connsiteX50" fmla="*/ 22238 w 586432"/>
              <a:gd name="connsiteY50" fmla="*/ 143190 h 521273"/>
              <a:gd name="connsiteX51" fmla="*/ 58972 w 586432"/>
              <a:gd name="connsiteY51" fmla="*/ 157769 h 521273"/>
              <a:gd name="connsiteX52" fmla="*/ 496678 w 586432"/>
              <a:gd name="connsiteY52" fmla="*/ 157769 h 521273"/>
              <a:gd name="connsiteX53" fmla="*/ 496678 w 586432"/>
              <a:gd name="connsiteY53" fmla="*/ 157769 h 521273"/>
              <a:gd name="connsiteX54" fmla="*/ 533412 w 586432"/>
              <a:gd name="connsiteY54" fmla="*/ 194503 h 521273"/>
              <a:gd name="connsiteX55" fmla="*/ 533412 w 586432"/>
              <a:gd name="connsiteY55" fmla="*/ 253879 h 521273"/>
              <a:gd name="connsiteX56" fmla="*/ 440071 w 586432"/>
              <a:gd name="connsiteY56" fmla="*/ 253879 h 521273"/>
              <a:gd name="connsiteX57" fmla="*/ 440071 w 586432"/>
              <a:gd name="connsiteY57" fmla="*/ 253879 h 521273"/>
              <a:gd name="connsiteX58" fmla="*/ 439338 w 586432"/>
              <a:gd name="connsiteY58" fmla="*/ 253879 h 521273"/>
              <a:gd name="connsiteX59" fmla="*/ 438524 w 586432"/>
              <a:gd name="connsiteY59" fmla="*/ 253961 h 521273"/>
              <a:gd name="connsiteX60" fmla="*/ 438442 w 586432"/>
              <a:gd name="connsiteY60" fmla="*/ 253961 h 521273"/>
              <a:gd name="connsiteX61" fmla="*/ 437791 w 586432"/>
              <a:gd name="connsiteY61" fmla="*/ 254123 h 521273"/>
              <a:gd name="connsiteX62" fmla="*/ 437628 w 586432"/>
              <a:gd name="connsiteY62" fmla="*/ 254123 h 521273"/>
              <a:gd name="connsiteX63" fmla="*/ 437058 w 586432"/>
              <a:gd name="connsiteY63" fmla="*/ 254286 h 521273"/>
              <a:gd name="connsiteX64" fmla="*/ 436813 w 586432"/>
              <a:gd name="connsiteY64" fmla="*/ 254368 h 521273"/>
              <a:gd name="connsiteX65" fmla="*/ 436325 w 586432"/>
              <a:gd name="connsiteY65" fmla="*/ 254612 h 521273"/>
              <a:gd name="connsiteX66" fmla="*/ 435999 w 586432"/>
              <a:gd name="connsiteY66" fmla="*/ 254775 h 521273"/>
              <a:gd name="connsiteX67" fmla="*/ 435673 w 586432"/>
              <a:gd name="connsiteY67" fmla="*/ 254938 h 521273"/>
              <a:gd name="connsiteX68" fmla="*/ 435266 w 586432"/>
              <a:gd name="connsiteY68" fmla="*/ 255182 h 521273"/>
              <a:gd name="connsiteX69" fmla="*/ 435021 w 586432"/>
              <a:gd name="connsiteY69" fmla="*/ 255345 h 521273"/>
              <a:gd name="connsiteX70" fmla="*/ 434614 w 586432"/>
              <a:gd name="connsiteY70" fmla="*/ 255671 h 521273"/>
              <a:gd name="connsiteX71" fmla="*/ 434451 w 586432"/>
              <a:gd name="connsiteY71" fmla="*/ 255834 h 521273"/>
              <a:gd name="connsiteX72" fmla="*/ 434044 w 586432"/>
              <a:gd name="connsiteY72" fmla="*/ 256241 h 521273"/>
              <a:gd name="connsiteX73" fmla="*/ 433800 w 586432"/>
              <a:gd name="connsiteY73" fmla="*/ 256485 h 521273"/>
              <a:gd name="connsiteX74" fmla="*/ 433474 w 586432"/>
              <a:gd name="connsiteY74" fmla="*/ 256811 h 521273"/>
              <a:gd name="connsiteX75" fmla="*/ 432985 w 586432"/>
              <a:gd name="connsiteY75" fmla="*/ 257463 h 521273"/>
              <a:gd name="connsiteX76" fmla="*/ 432985 w 586432"/>
              <a:gd name="connsiteY76" fmla="*/ 257463 h 521273"/>
              <a:gd name="connsiteX77" fmla="*/ 387781 w 586432"/>
              <a:gd name="connsiteY77" fmla="*/ 325310 h 521273"/>
              <a:gd name="connsiteX78" fmla="*/ 386967 w 586432"/>
              <a:gd name="connsiteY78" fmla="*/ 326776 h 521273"/>
              <a:gd name="connsiteX79" fmla="*/ 386722 w 586432"/>
              <a:gd name="connsiteY79" fmla="*/ 327346 h 521273"/>
              <a:gd name="connsiteX80" fmla="*/ 386641 w 586432"/>
              <a:gd name="connsiteY80" fmla="*/ 327509 h 521273"/>
              <a:gd name="connsiteX81" fmla="*/ 386478 w 586432"/>
              <a:gd name="connsiteY81" fmla="*/ 328160 h 521273"/>
              <a:gd name="connsiteX82" fmla="*/ 386478 w 586432"/>
              <a:gd name="connsiteY82" fmla="*/ 328323 h 521273"/>
              <a:gd name="connsiteX83" fmla="*/ 386396 w 586432"/>
              <a:gd name="connsiteY83" fmla="*/ 328893 h 521273"/>
              <a:gd name="connsiteX84" fmla="*/ 386396 w 586432"/>
              <a:gd name="connsiteY84" fmla="*/ 329138 h 521273"/>
              <a:gd name="connsiteX85" fmla="*/ 386396 w 586432"/>
              <a:gd name="connsiteY85" fmla="*/ 329626 h 521273"/>
              <a:gd name="connsiteX86" fmla="*/ 386396 w 586432"/>
              <a:gd name="connsiteY86" fmla="*/ 329952 h 521273"/>
              <a:gd name="connsiteX87" fmla="*/ 386396 w 586432"/>
              <a:gd name="connsiteY87" fmla="*/ 330278 h 521273"/>
              <a:gd name="connsiteX88" fmla="*/ 386396 w 586432"/>
              <a:gd name="connsiteY88" fmla="*/ 330767 h 521273"/>
              <a:gd name="connsiteX89" fmla="*/ 386396 w 586432"/>
              <a:gd name="connsiteY89" fmla="*/ 331011 h 521273"/>
              <a:gd name="connsiteX90" fmla="*/ 386478 w 586432"/>
              <a:gd name="connsiteY90" fmla="*/ 331581 h 521273"/>
              <a:gd name="connsiteX91" fmla="*/ 386478 w 586432"/>
              <a:gd name="connsiteY91" fmla="*/ 331744 h 521273"/>
              <a:gd name="connsiteX92" fmla="*/ 386641 w 586432"/>
              <a:gd name="connsiteY92" fmla="*/ 332396 h 521273"/>
              <a:gd name="connsiteX93" fmla="*/ 386722 w 586432"/>
              <a:gd name="connsiteY93" fmla="*/ 332559 h 521273"/>
              <a:gd name="connsiteX94" fmla="*/ 386967 w 586432"/>
              <a:gd name="connsiteY94" fmla="*/ 333129 h 521273"/>
              <a:gd name="connsiteX95" fmla="*/ 387781 w 586432"/>
              <a:gd name="connsiteY95" fmla="*/ 334595 h 521273"/>
              <a:gd name="connsiteX96" fmla="*/ 432985 w 586432"/>
              <a:gd name="connsiteY96" fmla="*/ 402442 h 521273"/>
              <a:gd name="connsiteX97" fmla="*/ 432985 w 586432"/>
              <a:gd name="connsiteY97" fmla="*/ 402442 h 521273"/>
              <a:gd name="connsiteX98" fmla="*/ 433555 w 586432"/>
              <a:gd name="connsiteY98" fmla="*/ 403256 h 521273"/>
              <a:gd name="connsiteX99" fmla="*/ 433800 w 586432"/>
              <a:gd name="connsiteY99" fmla="*/ 403501 h 521273"/>
              <a:gd name="connsiteX100" fmla="*/ 434207 w 586432"/>
              <a:gd name="connsiteY100" fmla="*/ 403989 h 521273"/>
              <a:gd name="connsiteX101" fmla="*/ 434451 w 586432"/>
              <a:gd name="connsiteY101" fmla="*/ 404234 h 521273"/>
              <a:gd name="connsiteX102" fmla="*/ 434940 w 586432"/>
              <a:gd name="connsiteY102" fmla="*/ 404641 h 521273"/>
              <a:gd name="connsiteX103" fmla="*/ 435184 w 586432"/>
              <a:gd name="connsiteY103" fmla="*/ 404804 h 521273"/>
              <a:gd name="connsiteX104" fmla="*/ 435999 w 586432"/>
              <a:gd name="connsiteY104" fmla="*/ 405293 h 521273"/>
              <a:gd name="connsiteX105" fmla="*/ 436243 w 586432"/>
              <a:gd name="connsiteY105" fmla="*/ 405374 h 521273"/>
              <a:gd name="connsiteX106" fmla="*/ 436895 w 586432"/>
              <a:gd name="connsiteY106" fmla="*/ 405700 h 521273"/>
              <a:gd name="connsiteX107" fmla="*/ 437139 w 586432"/>
              <a:gd name="connsiteY107" fmla="*/ 405781 h 521273"/>
              <a:gd name="connsiteX108" fmla="*/ 437791 w 586432"/>
              <a:gd name="connsiteY108" fmla="*/ 406026 h 521273"/>
              <a:gd name="connsiteX109" fmla="*/ 438035 w 586432"/>
              <a:gd name="connsiteY109" fmla="*/ 406107 h 521273"/>
              <a:gd name="connsiteX110" fmla="*/ 438768 w 586432"/>
              <a:gd name="connsiteY110" fmla="*/ 406270 h 521273"/>
              <a:gd name="connsiteX111" fmla="*/ 439013 w 586432"/>
              <a:gd name="connsiteY111" fmla="*/ 406270 h 521273"/>
              <a:gd name="connsiteX112" fmla="*/ 439908 w 586432"/>
              <a:gd name="connsiteY112" fmla="*/ 406351 h 521273"/>
              <a:gd name="connsiteX113" fmla="*/ 439990 w 586432"/>
              <a:gd name="connsiteY113" fmla="*/ 406351 h 521273"/>
              <a:gd name="connsiteX114" fmla="*/ 439990 w 586432"/>
              <a:gd name="connsiteY114" fmla="*/ 406351 h 521273"/>
              <a:gd name="connsiteX115" fmla="*/ 533330 w 586432"/>
              <a:gd name="connsiteY115" fmla="*/ 406351 h 521273"/>
              <a:gd name="connsiteX116" fmla="*/ 533330 w 586432"/>
              <a:gd name="connsiteY116" fmla="*/ 465728 h 521273"/>
              <a:gd name="connsiteX117" fmla="*/ 496597 w 586432"/>
              <a:gd name="connsiteY117" fmla="*/ 502461 h 521273"/>
              <a:gd name="connsiteX118" fmla="*/ 58890 w 586432"/>
              <a:gd name="connsiteY118" fmla="*/ 502461 h 521273"/>
              <a:gd name="connsiteX119" fmla="*/ 22157 w 586432"/>
              <a:gd name="connsiteY119" fmla="*/ 465728 h 521273"/>
              <a:gd name="connsiteX120" fmla="*/ 22157 w 586432"/>
              <a:gd name="connsiteY120" fmla="*/ 465565 h 521273"/>
              <a:gd name="connsiteX121" fmla="*/ 22157 w 586432"/>
              <a:gd name="connsiteY121" fmla="*/ 431763 h 521273"/>
              <a:gd name="connsiteX122" fmla="*/ 13686 w 586432"/>
              <a:gd name="connsiteY122" fmla="*/ 423293 h 521273"/>
              <a:gd name="connsiteX123" fmla="*/ 5215 w 586432"/>
              <a:gd name="connsiteY123" fmla="*/ 431763 h 521273"/>
              <a:gd name="connsiteX124" fmla="*/ 5215 w 586432"/>
              <a:gd name="connsiteY124" fmla="*/ 465728 h 521273"/>
              <a:gd name="connsiteX125" fmla="*/ 5215 w 586432"/>
              <a:gd name="connsiteY125" fmla="*/ 465972 h 521273"/>
              <a:gd name="connsiteX126" fmla="*/ 58890 w 586432"/>
              <a:gd name="connsiteY126" fmla="*/ 519403 h 521273"/>
              <a:gd name="connsiteX127" fmla="*/ 496597 w 586432"/>
              <a:gd name="connsiteY127" fmla="*/ 519403 h 521273"/>
              <a:gd name="connsiteX128" fmla="*/ 550353 w 586432"/>
              <a:gd name="connsiteY128" fmla="*/ 465646 h 521273"/>
              <a:gd name="connsiteX129" fmla="*/ 550353 w 586432"/>
              <a:gd name="connsiteY129" fmla="*/ 465646 h 521273"/>
              <a:gd name="connsiteX130" fmla="*/ 550353 w 586432"/>
              <a:gd name="connsiteY130" fmla="*/ 406270 h 521273"/>
              <a:gd name="connsiteX131" fmla="*/ 558824 w 586432"/>
              <a:gd name="connsiteY131" fmla="*/ 406270 h 521273"/>
              <a:gd name="connsiteX132" fmla="*/ 584236 w 586432"/>
              <a:gd name="connsiteY132" fmla="*/ 380858 h 521273"/>
              <a:gd name="connsiteX133" fmla="*/ 584236 w 586432"/>
              <a:gd name="connsiteY133" fmla="*/ 245083 h 521273"/>
              <a:gd name="connsiteX134" fmla="*/ 559068 w 586432"/>
              <a:gd name="connsiteY134" fmla="*/ 220241 h 521273"/>
              <a:gd name="connsiteX135" fmla="*/ 110529 w 586432"/>
              <a:gd name="connsiteY135" fmla="*/ 24356 h 521273"/>
              <a:gd name="connsiteX136" fmla="*/ 260232 w 586432"/>
              <a:gd name="connsiteY136" fmla="*/ 67117 h 521273"/>
              <a:gd name="connsiteX137" fmla="*/ 260232 w 586432"/>
              <a:gd name="connsiteY137" fmla="*/ 67117 h 521273"/>
              <a:gd name="connsiteX138" fmla="*/ 360577 w 586432"/>
              <a:gd name="connsiteY138" fmla="*/ 95787 h 521273"/>
              <a:gd name="connsiteX139" fmla="*/ 92692 w 586432"/>
              <a:gd name="connsiteY139" fmla="*/ 95787 h 521273"/>
              <a:gd name="connsiteX140" fmla="*/ 110529 w 586432"/>
              <a:gd name="connsiteY140" fmla="*/ 24356 h 521273"/>
              <a:gd name="connsiteX141" fmla="*/ 533656 w 586432"/>
              <a:gd name="connsiteY141" fmla="*/ 155652 h 521273"/>
              <a:gd name="connsiteX142" fmla="*/ 496923 w 586432"/>
              <a:gd name="connsiteY142" fmla="*/ 141072 h 521273"/>
              <a:gd name="connsiteX143" fmla="*/ 496841 w 586432"/>
              <a:gd name="connsiteY143" fmla="*/ 141072 h 521273"/>
              <a:gd name="connsiteX144" fmla="*/ 59135 w 586432"/>
              <a:gd name="connsiteY144" fmla="*/ 141072 h 521273"/>
              <a:gd name="connsiteX145" fmla="*/ 22401 w 586432"/>
              <a:gd name="connsiteY145" fmla="*/ 104339 h 521273"/>
              <a:gd name="connsiteX146" fmla="*/ 59135 w 586432"/>
              <a:gd name="connsiteY146" fmla="*/ 67605 h 521273"/>
              <a:gd name="connsiteX147" fmla="*/ 82185 w 586432"/>
              <a:gd name="connsiteY147" fmla="*/ 67605 h 521273"/>
              <a:gd name="connsiteX148" fmla="*/ 75099 w 586432"/>
              <a:gd name="connsiteY148" fmla="*/ 95868 h 521273"/>
              <a:gd name="connsiteX149" fmla="*/ 59135 w 586432"/>
              <a:gd name="connsiteY149" fmla="*/ 95868 h 521273"/>
              <a:gd name="connsiteX150" fmla="*/ 50664 w 586432"/>
              <a:gd name="connsiteY150" fmla="*/ 104339 h 521273"/>
              <a:gd name="connsiteX151" fmla="*/ 59135 w 586432"/>
              <a:gd name="connsiteY151" fmla="*/ 112809 h 521273"/>
              <a:gd name="connsiteX152" fmla="*/ 81696 w 586432"/>
              <a:gd name="connsiteY152" fmla="*/ 112809 h 521273"/>
              <a:gd name="connsiteX153" fmla="*/ 81696 w 586432"/>
              <a:gd name="connsiteY153" fmla="*/ 112809 h 521273"/>
              <a:gd name="connsiteX154" fmla="*/ 81696 w 586432"/>
              <a:gd name="connsiteY154" fmla="*/ 112809 h 521273"/>
              <a:gd name="connsiteX155" fmla="*/ 420931 w 586432"/>
              <a:gd name="connsiteY155" fmla="*/ 112809 h 521273"/>
              <a:gd name="connsiteX156" fmla="*/ 420931 w 586432"/>
              <a:gd name="connsiteY156" fmla="*/ 112809 h 521273"/>
              <a:gd name="connsiteX157" fmla="*/ 420931 w 586432"/>
              <a:gd name="connsiteY157" fmla="*/ 112809 h 521273"/>
              <a:gd name="connsiteX158" fmla="*/ 485357 w 586432"/>
              <a:gd name="connsiteY158" fmla="*/ 112809 h 521273"/>
              <a:gd name="connsiteX159" fmla="*/ 493828 w 586432"/>
              <a:gd name="connsiteY159" fmla="*/ 104339 h 521273"/>
              <a:gd name="connsiteX160" fmla="*/ 485357 w 586432"/>
              <a:gd name="connsiteY160" fmla="*/ 95868 h 521273"/>
              <a:gd name="connsiteX161" fmla="*/ 422071 w 586432"/>
              <a:gd name="connsiteY161" fmla="*/ 95868 h 521273"/>
              <a:gd name="connsiteX162" fmla="*/ 323111 w 586432"/>
              <a:gd name="connsiteY162" fmla="*/ 67605 h 521273"/>
              <a:gd name="connsiteX163" fmla="*/ 496678 w 586432"/>
              <a:gd name="connsiteY163" fmla="*/ 67605 h 521273"/>
              <a:gd name="connsiteX164" fmla="*/ 533412 w 586432"/>
              <a:gd name="connsiteY164" fmla="*/ 104339 h 521273"/>
              <a:gd name="connsiteX165" fmla="*/ 533412 w 586432"/>
              <a:gd name="connsiteY165" fmla="*/ 155652 h 521273"/>
              <a:gd name="connsiteX166" fmla="*/ 567539 w 586432"/>
              <a:gd name="connsiteY166" fmla="*/ 381428 h 521273"/>
              <a:gd name="connsiteX167" fmla="*/ 567539 w 586432"/>
              <a:gd name="connsiteY167" fmla="*/ 381428 h 521273"/>
              <a:gd name="connsiteX168" fmla="*/ 559068 w 586432"/>
              <a:gd name="connsiteY168" fmla="*/ 389899 h 521273"/>
              <a:gd name="connsiteX169" fmla="*/ 444877 w 586432"/>
              <a:gd name="connsiteY169" fmla="*/ 389899 h 521273"/>
              <a:gd name="connsiteX170" fmla="*/ 405293 w 586432"/>
              <a:gd name="connsiteY170" fmla="*/ 330523 h 521273"/>
              <a:gd name="connsiteX171" fmla="*/ 444877 w 586432"/>
              <a:gd name="connsiteY171" fmla="*/ 271146 h 521273"/>
              <a:gd name="connsiteX172" fmla="*/ 559068 w 586432"/>
              <a:gd name="connsiteY172" fmla="*/ 271146 h 521273"/>
              <a:gd name="connsiteX173" fmla="*/ 559394 w 586432"/>
              <a:gd name="connsiteY173" fmla="*/ 271146 h 521273"/>
              <a:gd name="connsiteX174" fmla="*/ 567539 w 586432"/>
              <a:gd name="connsiteY174" fmla="*/ 269680 h 521273"/>
              <a:gd name="connsiteX175" fmla="*/ 567539 w 586432"/>
              <a:gd name="connsiteY175" fmla="*/ 381428 h 521273"/>
              <a:gd name="connsiteX176" fmla="*/ 559068 w 586432"/>
              <a:gd name="connsiteY176" fmla="*/ 254123 h 521273"/>
              <a:gd name="connsiteX177" fmla="*/ 558905 w 586432"/>
              <a:gd name="connsiteY177" fmla="*/ 254123 h 521273"/>
              <a:gd name="connsiteX178" fmla="*/ 550597 w 586432"/>
              <a:gd name="connsiteY178" fmla="*/ 254123 h 521273"/>
              <a:gd name="connsiteX179" fmla="*/ 550597 w 586432"/>
              <a:gd name="connsiteY179" fmla="*/ 237182 h 521273"/>
              <a:gd name="connsiteX180" fmla="*/ 559068 w 586432"/>
              <a:gd name="connsiteY180" fmla="*/ 237182 h 521273"/>
              <a:gd name="connsiteX181" fmla="*/ 567539 w 586432"/>
              <a:gd name="connsiteY181" fmla="*/ 245653 h 521273"/>
              <a:gd name="connsiteX182" fmla="*/ 559068 w 586432"/>
              <a:gd name="connsiteY182" fmla="*/ 254123 h 5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86432" h="521273">
                <a:moveTo>
                  <a:pt x="559068" y="220241"/>
                </a:moveTo>
                <a:lnTo>
                  <a:pt x="550597" y="220241"/>
                </a:lnTo>
                <a:lnTo>
                  <a:pt x="550597" y="194747"/>
                </a:lnTo>
                <a:lnTo>
                  <a:pt x="550597" y="104257"/>
                </a:lnTo>
                <a:cubicBezTo>
                  <a:pt x="550597" y="74610"/>
                  <a:pt x="526489" y="50501"/>
                  <a:pt x="496841" y="50501"/>
                </a:cubicBezTo>
                <a:lnTo>
                  <a:pt x="263897" y="50501"/>
                </a:lnTo>
                <a:lnTo>
                  <a:pt x="106701" y="5623"/>
                </a:lnTo>
                <a:cubicBezTo>
                  <a:pt x="106619" y="5623"/>
                  <a:pt x="106619" y="5623"/>
                  <a:pt x="106538" y="5623"/>
                </a:cubicBezTo>
                <a:cubicBezTo>
                  <a:pt x="106456" y="5623"/>
                  <a:pt x="106456" y="5623"/>
                  <a:pt x="106375" y="5541"/>
                </a:cubicBezTo>
                <a:cubicBezTo>
                  <a:pt x="106294" y="5541"/>
                  <a:pt x="106212" y="5541"/>
                  <a:pt x="106131" y="5460"/>
                </a:cubicBezTo>
                <a:cubicBezTo>
                  <a:pt x="105968" y="5460"/>
                  <a:pt x="105805" y="5378"/>
                  <a:pt x="105723" y="5378"/>
                </a:cubicBezTo>
                <a:cubicBezTo>
                  <a:pt x="105561" y="5378"/>
                  <a:pt x="105479" y="5378"/>
                  <a:pt x="105316" y="5297"/>
                </a:cubicBezTo>
                <a:cubicBezTo>
                  <a:pt x="105153" y="5297"/>
                  <a:pt x="104990" y="5297"/>
                  <a:pt x="104828" y="5215"/>
                </a:cubicBezTo>
                <a:cubicBezTo>
                  <a:pt x="104665" y="5215"/>
                  <a:pt x="104583" y="5215"/>
                  <a:pt x="104420" y="5215"/>
                </a:cubicBezTo>
                <a:cubicBezTo>
                  <a:pt x="104257" y="5215"/>
                  <a:pt x="104095" y="5215"/>
                  <a:pt x="103932" y="5215"/>
                </a:cubicBezTo>
                <a:cubicBezTo>
                  <a:pt x="103850" y="5215"/>
                  <a:pt x="103687" y="5215"/>
                  <a:pt x="103606" y="5215"/>
                </a:cubicBezTo>
                <a:cubicBezTo>
                  <a:pt x="103443" y="5215"/>
                  <a:pt x="103280" y="5215"/>
                  <a:pt x="103117" y="5297"/>
                </a:cubicBezTo>
                <a:cubicBezTo>
                  <a:pt x="103036" y="5297"/>
                  <a:pt x="102873" y="5297"/>
                  <a:pt x="102791" y="5378"/>
                </a:cubicBezTo>
                <a:cubicBezTo>
                  <a:pt x="102628" y="5378"/>
                  <a:pt x="102466" y="5460"/>
                  <a:pt x="102303" y="5460"/>
                </a:cubicBezTo>
                <a:cubicBezTo>
                  <a:pt x="102221" y="5460"/>
                  <a:pt x="102140" y="5541"/>
                  <a:pt x="101977" y="5541"/>
                </a:cubicBezTo>
                <a:cubicBezTo>
                  <a:pt x="101814" y="5623"/>
                  <a:pt x="101651" y="5623"/>
                  <a:pt x="101488" y="5704"/>
                </a:cubicBezTo>
                <a:cubicBezTo>
                  <a:pt x="101407" y="5704"/>
                  <a:pt x="101325" y="5786"/>
                  <a:pt x="101244" y="5786"/>
                </a:cubicBezTo>
                <a:cubicBezTo>
                  <a:pt x="101081" y="5867"/>
                  <a:pt x="100918" y="5948"/>
                  <a:pt x="100755" y="5948"/>
                </a:cubicBezTo>
                <a:cubicBezTo>
                  <a:pt x="100674" y="6030"/>
                  <a:pt x="100592" y="6030"/>
                  <a:pt x="100511" y="6030"/>
                </a:cubicBezTo>
                <a:cubicBezTo>
                  <a:pt x="100348" y="6111"/>
                  <a:pt x="100185" y="6193"/>
                  <a:pt x="100022" y="6274"/>
                </a:cubicBezTo>
                <a:cubicBezTo>
                  <a:pt x="99941" y="6356"/>
                  <a:pt x="99859" y="6356"/>
                  <a:pt x="99778" y="6437"/>
                </a:cubicBezTo>
                <a:cubicBezTo>
                  <a:pt x="99615" y="6519"/>
                  <a:pt x="99452" y="6600"/>
                  <a:pt x="99370" y="6763"/>
                </a:cubicBezTo>
                <a:cubicBezTo>
                  <a:pt x="99289" y="6845"/>
                  <a:pt x="99208" y="6845"/>
                  <a:pt x="99126" y="6926"/>
                </a:cubicBezTo>
                <a:cubicBezTo>
                  <a:pt x="98963" y="7007"/>
                  <a:pt x="98882" y="7170"/>
                  <a:pt x="98719" y="7252"/>
                </a:cubicBezTo>
                <a:cubicBezTo>
                  <a:pt x="98637" y="7333"/>
                  <a:pt x="98556" y="7415"/>
                  <a:pt x="98475" y="7415"/>
                </a:cubicBezTo>
                <a:cubicBezTo>
                  <a:pt x="98393" y="7496"/>
                  <a:pt x="98230" y="7659"/>
                  <a:pt x="98149" y="7740"/>
                </a:cubicBezTo>
                <a:cubicBezTo>
                  <a:pt x="98067" y="7822"/>
                  <a:pt x="97986" y="7903"/>
                  <a:pt x="97904" y="7985"/>
                </a:cubicBezTo>
                <a:cubicBezTo>
                  <a:pt x="97823" y="8148"/>
                  <a:pt x="97660" y="8229"/>
                  <a:pt x="97579" y="8392"/>
                </a:cubicBezTo>
                <a:cubicBezTo>
                  <a:pt x="97497" y="8473"/>
                  <a:pt x="97416" y="8555"/>
                  <a:pt x="97334" y="8636"/>
                </a:cubicBezTo>
                <a:cubicBezTo>
                  <a:pt x="97253" y="8799"/>
                  <a:pt x="97171" y="8881"/>
                  <a:pt x="97090" y="9044"/>
                </a:cubicBezTo>
                <a:cubicBezTo>
                  <a:pt x="97008" y="9125"/>
                  <a:pt x="96927" y="9288"/>
                  <a:pt x="96927" y="9369"/>
                </a:cubicBezTo>
                <a:cubicBezTo>
                  <a:pt x="96846" y="9532"/>
                  <a:pt x="96764" y="9614"/>
                  <a:pt x="96683" y="9777"/>
                </a:cubicBezTo>
                <a:cubicBezTo>
                  <a:pt x="96601" y="9939"/>
                  <a:pt x="96601" y="10021"/>
                  <a:pt x="96520" y="10184"/>
                </a:cubicBezTo>
                <a:cubicBezTo>
                  <a:pt x="96438" y="10347"/>
                  <a:pt x="96438" y="10428"/>
                  <a:pt x="96357" y="10591"/>
                </a:cubicBezTo>
                <a:cubicBezTo>
                  <a:pt x="96275" y="10754"/>
                  <a:pt x="96275" y="10835"/>
                  <a:pt x="96194" y="10998"/>
                </a:cubicBezTo>
                <a:cubicBezTo>
                  <a:pt x="96194" y="11080"/>
                  <a:pt x="96113" y="11161"/>
                  <a:pt x="96113" y="11243"/>
                </a:cubicBezTo>
                <a:cubicBezTo>
                  <a:pt x="96113" y="11324"/>
                  <a:pt x="96113" y="11324"/>
                  <a:pt x="96113" y="11406"/>
                </a:cubicBezTo>
                <a:cubicBezTo>
                  <a:pt x="96113" y="11487"/>
                  <a:pt x="96113" y="11487"/>
                  <a:pt x="96031" y="11568"/>
                </a:cubicBezTo>
                <a:lnTo>
                  <a:pt x="86339" y="50338"/>
                </a:lnTo>
                <a:lnTo>
                  <a:pt x="59053" y="50338"/>
                </a:lnTo>
                <a:cubicBezTo>
                  <a:pt x="29487" y="50338"/>
                  <a:pt x="5460" y="74366"/>
                  <a:pt x="5297" y="103850"/>
                </a:cubicBezTo>
                <a:cubicBezTo>
                  <a:pt x="5297" y="103932"/>
                  <a:pt x="5297" y="103932"/>
                  <a:pt x="5297" y="104013"/>
                </a:cubicBezTo>
                <a:lnTo>
                  <a:pt x="5297" y="398125"/>
                </a:lnTo>
                <a:cubicBezTo>
                  <a:pt x="5297" y="402849"/>
                  <a:pt x="9125" y="406596"/>
                  <a:pt x="13768" y="406596"/>
                </a:cubicBezTo>
                <a:cubicBezTo>
                  <a:pt x="18492" y="406596"/>
                  <a:pt x="22238" y="402768"/>
                  <a:pt x="22238" y="398125"/>
                </a:cubicBezTo>
                <a:lnTo>
                  <a:pt x="22238" y="143190"/>
                </a:lnTo>
                <a:cubicBezTo>
                  <a:pt x="31849" y="152231"/>
                  <a:pt x="44800" y="157769"/>
                  <a:pt x="58972" y="157769"/>
                </a:cubicBezTo>
                <a:lnTo>
                  <a:pt x="496678" y="157769"/>
                </a:lnTo>
                <a:cubicBezTo>
                  <a:pt x="496678" y="157769"/>
                  <a:pt x="496678" y="157769"/>
                  <a:pt x="496678" y="157769"/>
                </a:cubicBezTo>
                <a:cubicBezTo>
                  <a:pt x="516959" y="157769"/>
                  <a:pt x="533412" y="174304"/>
                  <a:pt x="533412" y="194503"/>
                </a:cubicBezTo>
                <a:lnTo>
                  <a:pt x="533412" y="253879"/>
                </a:lnTo>
                <a:lnTo>
                  <a:pt x="440071" y="253879"/>
                </a:lnTo>
                <a:lnTo>
                  <a:pt x="440071" y="253879"/>
                </a:lnTo>
                <a:cubicBezTo>
                  <a:pt x="439827" y="253879"/>
                  <a:pt x="439582" y="253879"/>
                  <a:pt x="439338" y="253879"/>
                </a:cubicBezTo>
                <a:cubicBezTo>
                  <a:pt x="439094" y="253879"/>
                  <a:pt x="438768" y="253961"/>
                  <a:pt x="438524" y="253961"/>
                </a:cubicBezTo>
                <a:cubicBezTo>
                  <a:pt x="438524" y="253961"/>
                  <a:pt x="438442" y="253961"/>
                  <a:pt x="438442" y="253961"/>
                </a:cubicBezTo>
                <a:cubicBezTo>
                  <a:pt x="438198" y="254042"/>
                  <a:pt x="438035" y="254042"/>
                  <a:pt x="437791" y="254123"/>
                </a:cubicBezTo>
                <a:cubicBezTo>
                  <a:pt x="437709" y="254123"/>
                  <a:pt x="437709" y="254123"/>
                  <a:pt x="437628" y="254123"/>
                </a:cubicBezTo>
                <a:cubicBezTo>
                  <a:pt x="437465" y="254205"/>
                  <a:pt x="437221" y="254286"/>
                  <a:pt x="437058" y="254286"/>
                </a:cubicBezTo>
                <a:cubicBezTo>
                  <a:pt x="436976" y="254286"/>
                  <a:pt x="436895" y="254368"/>
                  <a:pt x="436813" y="254368"/>
                </a:cubicBezTo>
                <a:cubicBezTo>
                  <a:pt x="436650" y="254449"/>
                  <a:pt x="436488" y="254531"/>
                  <a:pt x="436325" y="254612"/>
                </a:cubicBezTo>
                <a:cubicBezTo>
                  <a:pt x="436243" y="254694"/>
                  <a:pt x="436162" y="254694"/>
                  <a:pt x="435999" y="254775"/>
                </a:cubicBezTo>
                <a:cubicBezTo>
                  <a:pt x="435917" y="254856"/>
                  <a:pt x="435754" y="254938"/>
                  <a:pt x="435673" y="254938"/>
                </a:cubicBezTo>
                <a:cubicBezTo>
                  <a:pt x="435510" y="255019"/>
                  <a:pt x="435429" y="255101"/>
                  <a:pt x="435266" y="255182"/>
                </a:cubicBezTo>
                <a:cubicBezTo>
                  <a:pt x="435184" y="255264"/>
                  <a:pt x="435103" y="255264"/>
                  <a:pt x="435021" y="255345"/>
                </a:cubicBezTo>
                <a:cubicBezTo>
                  <a:pt x="434859" y="255427"/>
                  <a:pt x="434696" y="255589"/>
                  <a:pt x="434614" y="255671"/>
                </a:cubicBezTo>
                <a:cubicBezTo>
                  <a:pt x="434533" y="255752"/>
                  <a:pt x="434533" y="255752"/>
                  <a:pt x="434451" y="255834"/>
                </a:cubicBezTo>
                <a:cubicBezTo>
                  <a:pt x="434288" y="255997"/>
                  <a:pt x="434126" y="256078"/>
                  <a:pt x="434044" y="256241"/>
                </a:cubicBezTo>
                <a:cubicBezTo>
                  <a:pt x="433963" y="256322"/>
                  <a:pt x="433881" y="256404"/>
                  <a:pt x="433800" y="256485"/>
                </a:cubicBezTo>
                <a:cubicBezTo>
                  <a:pt x="433718" y="256567"/>
                  <a:pt x="433555" y="256730"/>
                  <a:pt x="433474" y="256811"/>
                </a:cubicBezTo>
                <a:cubicBezTo>
                  <a:pt x="433311" y="257055"/>
                  <a:pt x="433148" y="257218"/>
                  <a:pt x="432985" y="257463"/>
                </a:cubicBezTo>
                <a:cubicBezTo>
                  <a:pt x="432985" y="257463"/>
                  <a:pt x="432985" y="257463"/>
                  <a:pt x="432985" y="257463"/>
                </a:cubicBezTo>
                <a:lnTo>
                  <a:pt x="387781" y="325310"/>
                </a:lnTo>
                <a:cubicBezTo>
                  <a:pt x="387455" y="325798"/>
                  <a:pt x="387211" y="326287"/>
                  <a:pt x="386967" y="326776"/>
                </a:cubicBezTo>
                <a:cubicBezTo>
                  <a:pt x="386885" y="326939"/>
                  <a:pt x="386804" y="327183"/>
                  <a:pt x="386722" y="327346"/>
                </a:cubicBezTo>
                <a:cubicBezTo>
                  <a:pt x="386722" y="327427"/>
                  <a:pt x="386722" y="327427"/>
                  <a:pt x="386641" y="327509"/>
                </a:cubicBezTo>
                <a:cubicBezTo>
                  <a:pt x="386559" y="327753"/>
                  <a:pt x="386559" y="327916"/>
                  <a:pt x="386478" y="328160"/>
                </a:cubicBezTo>
                <a:cubicBezTo>
                  <a:pt x="386478" y="328242"/>
                  <a:pt x="386478" y="328242"/>
                  <a:pt x="386478" y="328323"/>
                </a:cubicBezTo>
                <a:cubicBezTo>
                  <a:pt x="386478" y="328486"/>
                  <a:pt x="386396" y="328731"/>
                  <a:pt x="386396" y="328893"/>
                </a:cubicBezTo>
                <a:cubicBezTo>
                  <a:pt x="386396" y="328975"/>
                  <a:pt x="386396" y="329057"/>
                  <a:pt x="386396" y="329138"/>
                </a:cubicBezTo>
                <a:cubicBezTo>
                  <a:pt x="386396" y="329301"/>
                  <a:pt x="386396" y="329464"/>
                  <a:pt x="386396" y="329626"/>
                </a:cubicBezTo>
                <a:cubicBezTo>
                  <a:pt x="386396" y="329790"/>
                  <a:pt x="386396" y="329871"/>
                  <a:pt x="386396" y="329952"/>
                </a:cubicBezTo>
                <a:cubicBezTo>
                  <a:pt x="386396" y="330034"/>
                  <a:pt x="386396" y="330197"/>
                  <a:pt x="386396" y="330278"/>
                </a:cubicBezTo>
                <a:cubicBezTo>
                  <a:pt x="386396" y="330441"/>
                  <a:pt x="386396" y="330604"/>
                  <a:pt x="386396" y="330767"/>
                </a:cubicBezTo>
                <a:cubicBezTo>
                  <a:pt x="386396" y="330848"/>
                  <a:pt x="386396" y="330930"/>
                  <a:pt x="386396" y="331011"/>
                </a:cubicBezTo>
                <a:cubicBezTo>
                  <a:pt x="386396" y="331174"/>
                  <a:pt x="386478" y="331418"/>
                  <a:pt x="386478" y="331581"/>
                </a:cubicBezTo>
                <a:cubicBezTo>
                  <a:pt x="386478" y="331663"/>
                  <a:pt x="386478" y="331663"/>
                  <a:pt x="386478" y="331744"/>
                </a:cubicBezTo>
                <a:cubicBezTo>
                  <a:pt x="386559" y="331989"/>
                  <a:pt x="386559" y="332151"/>
                  <a:pt x="386641" y="332396"/>
                </a:cubicBezTo>
                <a:cubicBezTo>
                  <a:pt x="386641" y="332477"/>
                  <a:pt x="386722" y="332477"/>
                  <a:pt x="386722" y="332559"/>
                </a:cubicBezTo>
                <a:cubicBezTo>
                  <a:pt x="386804" y="332722"/>
                  <a:pt x="386885" y="332966"/>
                  <a:pt x="386967" y="333129"/>
                </a:cubicBezTo>
                <a:cubicBezTo>
                  <a:pt x="387211" y="333618"/>
                  <a:pt x="387455" y="334188"/>
                  <a:pt x="387781" y="334595"/>
                </a:cubicBezTo>
                <a:lnTo>
                  <a:pt x="432985" y="402442"/>
                </a:lnTo>
                <a:lnTo>
                  <a:pt x="432985" y="402442"/>
                </a:lnTo>
                <a:cubicBezTo>
                  <a:pt x="433148" y="402686"/>
                  <a:pt x="433393" y="402931"/>
                  <a:pt x="433555" y="403256"/>
                </a:cubicBezTo>
                <a:cubicBezTo>
                  <a:pt x="433637" y="403338"/>
                  <a:pt x="433718" y="403419"/>
                  <a:pt x="433800" y="403501"/>
                </a:cubicBezTo>
                <a:cubicBezTo>
                  <a:pt x="433963" y="403664"/>
                  <a:pt x="434126" y="403827"/>
                  <a:pt x="434207" y="403989"/>
                </a:cubicBezTo>
                <a:cubicBezTo>
                  <a:pt x="434288" y="404071"/>
                  <a:pt x="434370" y="404152"/>
                  <a:pt x="434451" y="404234"/>
                </a:cubicBezTo>
                <a:cubicBezTo>
                  <a:pt x="434614" y="404397"/>
                  <a:pt x="434777" y="404478"/>
                  <a:pt x="434940" y="404641"/>
                </a:cubicBezTo>
                <a:cubicBezTo>
                  <a:pt x="435021" y="404722"/>
                  <a:pt x="435103" y="404804"/>
                  <a:pt x="435184" y="404804"/>
                </a:cubicBezTo>
                <a:cubicBezTo>
                  <a:pt x="435429" y="404967"/>
                  <a:pt x="435673" y="405130"/>
                  <a:pt x="435999" y="405293"/>
                </a:cubicBezTo>
                <a:cubicBezTo>
                  <a:pt x="436080" y="405293"/>
                  <a:pt x="436162" y="405374"/>
                  <a:pt x="436243" y="405374"/>
                </a:cubicBezTo>
                <a:cubicBezTo>
                  <a:pt x="436488" y="405455"/>
                  <a:pt x="436650" y="405618"/>
                  <a:pt x="436895" y="405700"/>
                </a:cubicBezTo>
                <a:cubicBezTo>
                  <a:pt x="436976" y="405700"/>
                  <a:pt x="437058" y="405781"/>
                  <a:pt x="437139" y="405781"/>
                </a:cubicBezTo>
                <a:cubicBezTo>
                  <a:pt x="437383" y="405863"/>
                  <a:pt x="437546" y="405944"/>
                  <a:pt x="437791" y="406026"/>
                </a:cubicBezTo>
                <a:cubicBezTo>
                  <a:pt x="437872" y="406026"/>
                  <a:pt x="437954" y="406107"/>
                  <a:pt x="438035" y="406107"/>
                </a:cubicBezTo>
                <a:cubicBezTo>
                  <a:pt x="438280" y="406189"/>
                  <a:pt x="438524" y="406189"/>
                  <a:pt x="438768" y="406270"/>
                </a:cubicBezTo>
                <a:cubicBezTo>
                  <a:pt x="438849" y="406270"/>
                  <a:pt x="438931" y="406270"/>
                  <a:pt x="439013" y="406270"/>
                </a:cubicBezTo>
                <a:cubicBezTo>
                  <a:pt x="439338" y="406270"/>
                  <a:pt x="439582" y="406351"/>
                  <a:pt x="439908" y="406351"/>
                </a:cubicBezTo>
                <a:cubicBezTo>
                  <a:pt x="439908" y="406351"/>
                  <a:pt x="439990" y="406351"/>
                  <a:pt x="439990" y="406351"/>
                </a:cubicBezTo>
                <a:lnTo>
                  <a:pt x="439990" y="406351"/>
                </a:lnTo>
                <a:lnTo>
                  <a:pt x="533330" y="406351"/>
                </a:lnTo>
                <a:lnTo>
                  <a:pt x="533330" y="465728"/>
                </a:lnTo>
                <a:cubicBezTo>
                  <a:pt x="533330" y="486009"/>
                  <a:pt x="516878" y="502461"/>
                  <a:pt x="496597" y="502461"/>
                </a:cubicBezTo>
                <a:lnTo>
                  <a:pt x="58890" y="502461"/>
                </a:lnTo>
                <a:cubicBezTo>
                  <a:pt x="38610" y="502461"/>
                  <a:pt x="22157" y="485927"/>
                  <a:pt x="22157" y="465728"/>
                </a:cubicBezTo>
                <a:cubicBezTo>
                  <a:pt x="22157" y="465728"/>
                  <a:pt x="22157" y="465646"/>
                  <a:pt x="22157" y="465565"/>
                </a:cubicBezTo>
                <a:lnTo>
                  <a:pt x="22157" y="431763"/>
                </a:lnTo>
                <a:cubicBezTo>
                  <a:pt x="22157" y="427121"/>
                  <a:pt x="18329" y="423293"/>
                  <a:pt x="13686" y="423293"/>
                </a:cubicBezTo>
                <a:cubicBezTo>
                  <a:pt x="9044" y="423293"/>
                  <a:pt x="5215" y="427121"/>
                  <a:pt x="5215" y="431763"/>
                </a:cubicBezTo>
                <a:lnTo>
                  <a:pt x="5215" y="465728"/>
                </a:lnTo>
                <a:cubicBezTo>
                  <a:pt x="5215" y="465809"/>
                  <a:pt x="5215" y="465891"/>
                  <a:pt x="5215" y="465972"/>
                </a:cubicBezTo>
                <a:cubicBezTo>
                  <a:pt x="5378" y="495457"/>
                  <a:pt x="29406" y="519403"/>
                  <a:pt x="58890" y="519403"/>
                </a:cubicBezTo>
                <a:lnTo>
                  <a:pt x="496597" y="519403"/>
                </a:lnTo>
                <a:cubicBezTo>
                  <a:pt x="526244" y="519403"/>
                  <a:pt x="550353" y="495294"/>
                  <a:pt x="550353" y="465646"/>
                </a:cubicBezTo>
                <a:lnTo>
                  <a:pt x="550353" y="465646"/>
                </a:lnTo>
                <a:lnTo>
                  <a:pt x="550353" y="406270"/>
                </a:lnTo>
                <a:lnTo>
                  <a:pt x="558824" y="406270"/>
                </a:lnTo>
                <a:cubicBezTo>
                  <a:pt x="572833" y="406270"/>
                  <a:pt x="584236" y="394867"/>
                  <a:pt x="584236" y="380858"/>
                </a:cubicBezTo>
                <a:lnTo>
                  <a:pt x="584236" y="245083"/>
                </a:lnTo>
                <a:cubicBezTo>
                  <a:pt x="584562" y="231643"/>
                  <a:pt x="573159" y="220241"/>
                  <a:pt x="559068" y="220241"/>
                </a:cubicBezTo>
                <a:moveTo>
                  <a:pt x="110529" y="24356"/>
                </a:moveTo>
                <a:lnTo>
                  <a:pt x="260232" y="67117"/>
                </a:lnTo>
                <a:cubicBezTo>
                  <a:pt x="260232" y="67117"/>
                  <a:pt x="260232" y="67117"/>
                  <a:pt x="260232" y="67117"/>
                </a:cubicBezTo>
                <a:lnTo>
                  <a:pt x="360577" y="95787"/>
                </a:lnTo>
                <a:lnTo>
                  <a:pt x="92692" y="95787"/>
                </a:lnTo>
                <a:lnTo>
                  <a:pt x="110529" y="24356"/>
                </a:lnTo>
                <a:close/>
                <a:moveTo>
                  <a:pt x="533656" y="155652"/>
                </a:moveTo>
                <a:cubicBezTo>
                  <a:pt x="524045" y="146611"/>
                  <a:pt x="511095" y="141072"/>
                  <a:pt x="496923" y="141072"/>
                </a:cubicBezTo>
                <a:lnTo>
                  <a:pt x="496841" y="141072"/>
                </a:lnTo>
                <a:lnTo>
                  <a:pt x="59135" y="141072"/>
                </a:lnTo>
                <a:cubicBezTo>
                  <a:pt x="38854" y="141072"/>
                  <a:pt x="22401" y="124620"/>
                  <a:pt x="22401" y="104339"/>
                </a:cubicBezTo>
                <a:cubicBezTo>
                  <a:pt x="22401" y="84058"/>
                  <a:pt x="38854" y="67605"/>
                  <a:pt x="59135" y="67605"/>
                </a:cubicBezTo>
                <a:lnTo>
                  <a:pt x="82185" y="67605"/>
                </a:lnTo>
                <a:lnTo>
                  <a:pt x="75099" y="95868"/>
                </a:lnTo>
                <a:lnTo>
                  <a:pt x="59135" y="95868"/>
                </a:lnTo>
                <a:cubicBezTo>
                  <a:pt x="54411" y="95868"/>
                  <a:pt x="50664" y="99696"/>
                  <a:pt x="50664" y="104339"/>
                </a:cubicBezTo>
                <a:cubicBezTo>
                  <a:pt x="50664" y="108981"/>
                  <a:pt x="54492" y="112809"/>
                  <a:pt x="59135" y="112809"/>
                </a:cubicBezTo>
                <a:lnTo>
                  <a:pt x="81696" y="112809"/>
                </a:lnTo>
                <a:lnTo>
                  <a:pt x="81696" y="112809"/>
                </a:lnTo>
                <a:lnTo>
                  <a:pt x="81696" y="112809"/>
                </a:lnTo>
                <a:lnTo>
                  <a:pt x="420931" y="112809"/>
                </a:lnTo>
                <a:lnTo>
                  <a:pt x="420931" y="112809"/>
                </a:lnTo>
                <a:lnTo>
                  <a:pt x="420931" y="112809"/>
                </a:lnTo>
                <a:lnTo>
                  <a:pt x="485357" y="112809"/>
                </a:lnTo>
                <a:cubicBezTo>
                  <a:pt x="490081" y="112809"/>
                  <a:pt x="493828" y="108981"/>
                  <a:pt x="493828" y="104339"/>
                </a:cubicBezTo>
                <a:cubicBezTo>
                  <a:pt x="493828" y="99615"/>
                  <a:pt x="489999" y="95868"/>
                  <a:pt x="485357" y="95868"/>
                </a:cubicBezTo>
                <a:lnTo>
                  <a:pt x="422071" y="95868"/>
                </a:lnTo>
                <a:lnTo>
                  <a:pt x="323111" y="67605"/>
                </a:lnTo>
                <a:lnTo>
                  <a:pt x="496678" y="67605"/>
                </a:lnTo>
                <a:cubicBezTo>
                  <a:pt x="516959" y="67605"/>
                  <a:pt x="533412" y="84140"/>
                  <a:pt x="533412" y="104339"/>
                </a:cubicBezTo>
                <a:lnTo>
                  <a:pt x="533412" y="155652"/>
                </a:lnTo>
                <a:close/>
                <a:moveTo>
                  <a:pt x="567539" y="381428"/>
                </a:moveTo>
                <a:lnTo>
                  <a:pt x="567539" y="381428"/>
                </a:lnTo>
                <a:cubicBezTo>
                  <a:pt x="567539" y="386071"/>
                  <a:pt x="563711" y="389899"/>
                  <a:pt x="559068" y="389899"/>
                </a:cubicBezTo>
                <a:lnTo>
                  <a:pt x="444877" y="389899"/>
                </a:lnTo>
                <a:lnTo>
                  <a:pt x="405293" y="330523"/>
                </a:lnTo>
                <a:lnTo>
                  <a:pt x="444877" y="271146"/>
                </a:lnTo>
                <a:lnTo>
                  <a:pt x="559068" y="271146"/>
                </a:lnTo>
                <a:cubicBezTo>
                  <a:pt x="559150" y="271146"/>
                  <a:pt x="559313" y="271146"/>
                  <a:pt x="559394" y="271146"/>
                </a:cubicBezTo>
                <a:cubicBezTo>
                  <a:pt x="562245" y="271146"/>
                  <a:pt x="564933" y="270576"/>
                  <a:pt x="567539" y="269680"/>
                </a:cubicBezTo>
                <a:lnTo>
                  <a:pt x="567539" y="381428"/>
                </a:lnTo>
                <a:close/>
                <a:moveTo>
                  <a:pt x="559068" y="254123"/>
                </a:moveTo>
                <a:cubicBezTo>
                  <a:pt x="558987" y="254123"/>
                  <a:pt x="558987" y="254123"/>
                  <a:pt x="558905" y="254123"/>
                </a:cubicBezTo>
                <a:lnTo>
                  <a:pt x="550597" y="254123"/>
                </a:lnTo>
                <a:lnTo>
                  <a:pt x="550597" y="237182"/>
                </a:lnTo>
                <a:lnTo>
                  <a:pt x="559068" y="237182"/>
                </a:lnTo>
                <a:cubicBezTo>
                  <a:pt x="563711" y="237182"/>
                  <a:pt x="567539" y="241010"/>
                  <a:pt x="567539" y="245653"/>
                </a:cubicBezTo>
                <a:cubicBezTo>
                  <a:pt x="567539" y="250377"/>
                  <a:pt x="563792" y="254123"/>
                  <a:pt x="559068" y="254123"/>
                </a:cubicBezTo>
              </a:path>
            </a:pathLst>
          </a:custGeom>
          <a:solidFill>
            <a:srgbClr val="31938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914D802-80F1-4B1F-98B8-468BC98F12A0}"/>
              </a:ext>
            </a:extLst>
          </p:cNvPr>
          <p:cNvGrpSpPr/>
          <p:nvPr/>
        </p:nvGrpSpPr>
        <p:grpSpPr>
          <a:xfrm>
            <a:off x="1382183" y="1437539"/>
            <a:ext cx="326711" cy="363622"/>
            <a:chOff x="12720691" y="4948170"/>
            <a:chExt cx="633301" cy="704850"/>
          </a:xfrm>
          <a:solidFill>
            <a:srgbClr val="319382"/>
          </a:solidFill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693A0B17-A3F7-4F75-AF7D-830AAE57B076}"/>
                </a:ext>
              </a:extLst>
            </p:cNvPr>
            <p:cNvSpPr/>
            <p:nvPr/>
          </p:nvSpPr>
          <p:spPr>
            <a:xfrm>
              <a:off x="12720691" y="4948170"/>
              <a:ext cx="561975" cy="704850"/>
            </a:xfrm>
            <a:custGeom>
              <a:avLst/>
              <a:gdLst>
                <a:gd name="connsiteX0" fmla="*/ 547214 w 561975"/>
                <a:gd name="connsiteY0" fmla="*/ 7239 h 704850"/>
                <a:gd name="connsiteX1" fmla="*/ 555215 w 561975"/>
                <a:gd name="connsiteY1" fmla="*/ 20765 h 704850"/>
                <a:gd name="connsiteX2" fmla="*/ 557310 w 561975"/>
                <a:gd name="connsiteY2" fmla="*/ 39148 h 704850"/>
                <a:gd name="connsiteX3" fmla="*/ 557025 w 561975"/>
                <a:gd name="connsiteY3" fmla="*/ 62960 h 704850"/>
                <a:gd name="connsiteX4" fmla="*/ 556929 w 561975"/>
                <a:gd name="connsiteY4" fmla="*/ 151257 h 704850"/>
                <a:gd name="connsiteX5" fmla="*/ 556072 w 561975"/>
                <a:gd name="connsiteY5" fmla="*/ 157734 h 704850"/>
                <a:gd name="connsiteX6" fmla="*/ 539308 w 561975"/>
                <a:gd name="connsiteY6" fmla="*/ 171069 h 704850"/>
                <a:gd name="connsiteX7" fmla="*/ 523401 w 561975"/>
                <a:gd name="connsiteY7" fmla="*/ 156305 h 704850"/>
                <a:gd name="connsiteX8" fmla="*/ 522639 w 561975"/>
                <a:gd name="connsiteY8" fmla="*/ 137065 h 704850"/>
                <a:gd name="connsiteX9" fmla="*/ 522639 w 561975"/>
                <a:gd name="connsiteY9" fmla="*/ 46768 h 704850"/>
                <a:gd name="connsiteX10" fmla="*/ 518639 w 561975"/>
                <a:gd name="connsiteY10" fmla="*/ 42767 h 704850"/>
                <a:gd name="connsiteX11" fmla="*/ 46294 w 561975"/>
                <a:gd name="connsiteY11" fmla="*/ 42767 h 704850"/>
                <a:gd name="connsiteX12" fmla="*/ 42198 w 561975"/>
                <a:gd name="connsiteY12" fmla="*/ 47053 h 704850"/>
                <a:gd name="connsiteX13" fmla="*/ 42294 w 561975"/>
                <a:gd name="connsiteY13" fmla="*/ 665226 h 704850"/>
                <a:gd name="connsiteX14" fmla="*/ 42484 w 561975"/>
                <a:gd name="connsiteY14" fmla="*/ 669227 h 704850"/>
                <a:gd name="connsiteX15" fmla="*/ 522449 w 561975"/>
                <a:gd name="connsiteY15" fmla="*/ 669227 h 704850"/>
                <a:gd name="connsiteX16" fmla="*/ 522639 w 561975"/>
                <a:gd name="connsiteY16" fmla="*/ 665607 h 704850"/>
                <a:gd name="connsiteX17" fmla="*/ 522735 w 561975"/>
                <a:gd name="connsiteY17" fmla="*/ 481489 h 704850"/>
                <a:gd name="connsiteX18" fmla="*/ 522449 w 561975"/>
                <a:gd name="connsiteY18" fmla="*/ 473012 h 704850"/>
                <a:gd name="connsiteX19" fmla="*/ 525497 w 561975"/>
                <a:gd name="connsiteY19" fmla="*/ 463391 h 704850"/>
                <a:gd name="connsiteX20" fmla="*/ 535212 w 561975"/>
                <a:gd name="connsiteY20" fmla="*/ 454343 h 704850"/>
                <a:gd name="connsiteX21" fmla="*/ 545214 w 561975"/>
                <a:gd name="connsiteY21" fmla="*/ 454343 h 704850"/>
                <a:gd name="connsiteX22" fmla="*/ 555596 w 561975"/>
                <a:gd name="connsiteY22" fmla="*/ 464534 h 704850"/>
                <a:gd name="connsiteX23" fmla="*/ 557120 w 561975"/>
                <a:gd name="connsiteY23" fmla="*/ 471964 h 704850"/>
                <a:gd name="connsiteX24" fmla="*/ 557215 w 561975"/>
                <a:gd name="connsiteY24" fmla="*/ 577977 h 704850"/>
                <a:gd name="connsiteX25" fmla="*/ 557215 w 561975"/>
                <a:gd name="connsiteY25" fmla="*/ 670179 h 704850"/>
                <a:gd name="connsiteX26" fmla="*/ 556929 w 561975"/>
                <a:gd name="connsiteY26" fmla="*/ 686467 h 704850"/>
                <a:gd name="connsiteX27" fmla="*/ 547404 w 561975"/>
                <a:gd name="connsiteY27" fmla="*/ 705231 h 704850"/>
                <a:gd name="connsiteX28" fmla="*/ 18195 w 561975"/>
                <a:gd name="connsiteY28" fmla="*/ 705231 h 704850"/>
                <a:gd name="connsiteX29" fmla="*/ 7146 w 561975"/>
                <a:gd name="connsiteY29" fmla="*/ 679704 h 704850"/>
                <a:gd name="connsiteX30" fmla="*/ 7242 w 561975"/>
                <a:gd name="connsiteY30" fmla="*/ 615601 h 704850"/>
                <a:gd name="connsiteX31" fmla="*/ 7146 w 561975"/>
                <a:gd name="connsiteY31" fmla="*/ 33528 h 704850"/>
                <a:gd name="connsiteX32" fmla="*/ 18195 w 561975"/>
                <a:gd name="connsiteY32" fmla="*/ 7144 h 704850"/>
                <a:gd name="connsiteX33" fmla="*/ 547214 w 561975"/>
                <a:gd name="connsiteY33" fmla="*/ 723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61975" h="704850">
                  <a:moveTo>
                    <a:pt x="547214" y="7239"/>
                  </a:moveTo>
                  <a:cubicBezTo>
                    <a:pt x="549976" y="11716"/>
                    <a:pt x="553691" y="15907"/>
                    <a:pt x="555215" y="20765"/>
                  </a:cubicBezTo>
                  <a:cubicBezTo>
                    <a:pt x="556929" y="26575"/>
                    <a:pt x="557120" y="32956"/>
                    <a:pt x="557310" y="39148"/>
                  </a:cubicBezTo>
                  <a:cubicBezTo>
                    <a:pt x="557501" y="47053"/>
                    <a:pt x="557025" y="55054"/>
                    <a:pt x="557025" y="62960"/>
                  </a:cubicBezTo>
                  <a:cubicBezTo>
                    <a:pt x="556929" y="92393"/>
                    <a:pt x="557025" y="121825"/>
                    <a:pt x="556929" y="151257"/>
                  </a:cubicBezTo>
                  <a:cubicBezTo>
                    <a:pt x="556929" y="153448"/>
                    <a:pt x="556548" y="155639"/>
                    <a:pt x="556072" y="157734"/>
                  </a:cubicBezTo>
                  <a:cubicBezTo>
                    <a:pt x="553881" y="166688"/>
                    <a:pt x="547785" y="171450"/>
                    <a:pt x="539308" y="171069"/>
                  </a:cubicBezTo>
                  <a:cubicBezTo>
                    <a:pt x="530545" y="170688"/>
                    <a:pt x="524449" y="165449"/>
                    <a:pt x="523401" y="156305"/>
                  </a:cubicBezTo>
                  <a:cubicBezTo>
                    <a:pt x="522639" y="149924"/>
                    <a:pt x="522639" y="143447"/>
                    <a:pt x="522639" y="137065"/>
                  </a:cubicBezTo>
                  <a:cubicBezTo>
                    <a:pt x="522544" y="106966"/>
                    <a:pt x="522544" y="76867"/>
                    <a:pt x="522639" y="46768"/>
                  </a:cubicBezTo>
                  <a:cubicBezTo>
                    <a:pt x="522639" y="43625"/>
                    <a:pt x="521782" y="42767"/>
                    <a:pt x="518639" y="42767"/>
                  </a:cubicBezTo>
                  <a:cubicBezTo>
                    <a:pt x="361191" y="42863"/>
                    <a:pt x="203742" y="42863"/>
                    <a:pt x="46294" y="42767"/>
                  </a:cubicBezTo>
                  <a:cubicBezTo>
                    <a:pt x="42865" y="42767"/>
                    <a:pt x="42198" y="43815"/>
                    <a:pt x="42198" y="47053"/>
                  </a:cubicBezTo>
                  <a:cubicBezTo>
                    <a:pt x="42294" y="253079"/>
                    <a:pt x="42294" y="459200"/>
                    <a:pt x="42294" y="665226"/>
                  </a:cubicBezTo>
                  <a:cubicBezTo>
                    <a:pt x="42294" y="666464"/>
                    <a:pt x="42389" y="667798"/>
                    <a:pt x="42484" y="669227"/>
                  </a:cubicBezTo>
                  <a:cubicBezTo>
                    <a:pt x="202599" y="669227"/>
                    <a:pt x="362334" y="669227"/>
                    <a:pt x="522449" y="669227"/>
                  </a:cubicBezTo>
                  <a:cubicBezTo>
                    <a:pt x="522544" y="667893"/>
                    <a:pt x="522639" y="666750"/>
                    <a:pt x="522639" y="665607"/>
                  </a:cubicBezTo>
                  <a:cubicBezTo>
                    <a:pt x="522639" y="604266"/>
                    <a:pt x="522639" y="542830"/>
                    <a:pt x="522735" y="481489"/>
                  </a:cubicBezTo>
                  <a:cubicBezTo>
                    <a:pt x="522735" y="478631"/>
                    <a:pt x="522639" y="475869"/>
                    <a:pt x="522449" y="473012"/>
                  </a:cubicBezTo>
                  <a:cubicBezTo>
                    <a:pt x="522258" y="469392"/>
                    <a:pt x="522830" y="466058"/>
                    <a:pt x="525497" y="463391"/>
                  </a:cubicBezTo>
                  <a:cubicBezTo>
                    <a:pt x="528640" y="460343"/>
                    <a:pt x="531783" y="457010"/>
                    <a:pt x="535212" y="454343"/>
                  </a:cubicBezTo>
                  <a:cubicBezTo>
                    <a:pt x="538356" y="451961"/>
                    <a:pt x="542166" y="451866"/>
                    <a:pt x="545214" y="454343"/>
                  </a:cubicBezTo>
                  <a:cubicBezTo>
                    <a:pt x="548928" y="457391"/>
                    <a:pt x="552643" y="460724"/>
                    <a:pt x="555596" y="464534"/>
                  </a:cubicBezTo>
                  <a:cubicBezTo>
                    <a:pt x="557025" y="466344"/>
                    <a:pt x="557025" y="469487"/>
                    <a:pt x="557120" y="471964"/>
                  </a:cubicBezTo>
                  <a:cubicBezTo>
                    <a:pt x="557215" y="507301"/>
                    <a:pt x="557215" y="542639"/>
                    <a:pt x="557215" y="577977"/>
                  </a:cubicBezTo>
                  <a:cubicBezTo>
                    <a:pt x="557215" y="608743"/>
                    <a:pt x="557215" y="639509"/>
                    <a:pt x="557215" y="670179"/>
                  </a:cubicBezTo>
                  <a:cubicBezTo>
                    <a:pt x="557215" y="675608"/>
                    <a:pt x="557310" y="681038"/>
                    <a:pt x="556929" y="686467"/>
                  </a:cubicBezTo>
                  <a:cubicBezTo>
                    <a:pt x="556358" y="693896"/>
                    <a:pt x="552453" y="699897"/>
                    <a:pt x="547404" y="705231"/>
                  </a:cubicBezTo>
                  <a:cubicBezTo>
                    <a:pt x="371001" y="705231"/>
                    <a:pt x="194598" y="705231"/>
                    <a:pt x="18195" y="705231"/>
                  </a:cubicBezTo>
                  <a:cubicBezTo>
                    <a:pt x="9623" y="698849"/>
                    <a:pt x="7051" y="689991"/>
                    <a:pt x="7146" y="679704"/>
                  </a:cubicBezTo>
                  <a:cubicBezTo>
                    <a:pt x="7337" y="658368"/>
                    <a:pt x="7242" y="636937"/>
                    <a:pt x="7242" y="615601"/>
                  </a:cubicBezTo>
                  <a:cubicBezTo>
                    <a:pt x="7242" y="421576"/>
                    <a:pt x="7242" y="227552"/>
                    <a:pt x="7146" y="33528"/>
                  </a:cubicBezTo>
                  <a:cubicBezTo>
                    <a:pt x="7146" y="23051"/>
                    <a:pt x="9813" y="14002"/>
                    <a:pt x="18195" y="7144"/>
                  </a:cubicBezTo>
                  <a:cubicBezTo>
                    <a:pt x="194313" y="7239"/>
                    <a:pt x="370811" y="7239"/>
                    <a:pt x="54721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1D2511F-172B-453C-8B2A-C1F92E2D4DB2}"/>
                </a:ext>
              </a:extLst>
            </p:cNvPr>
            <p:cNvSpPr/>
            <p:nvPr/>
          </p:nvSpPr>
          <p:spPr>
            <a:xfrm>
              <a:off x="12982517" y="5138354"/>
              <a:ext cx="371475" cy="371475"/>
            </a:xfrm>
            <a:custGeom>
              <a:avLst/>
              <a:gdLst>
                <a:gd name="connsiteX0" fmla="*/ 367112 w 371475"/>
                <a:gd name="connsiteY0" fmla="*/ 100328 h 371475"/>
                <a:gd name="connsiteX1" fmla="*/ 355111 w 371475"/>
                <a:gd name="connsiteY1" fmla="*/ 117473 h 371475"/>
                <a:gd name="connsiteX2" fmla="*/ 186995 w 371475"/>
                <a:gd name="connsiteY2" fmla="*/ 285589 h 371475"/>
                <a:gd name="connsiteX3" fmla="*/ 130130 w 371475"/>
                <a:gd name="connsiteY3" fmla="*/ 342072 h 371475"/>
                <a:gd name="connsiteX4" fmla="*/ 106032 w 371475"/>
                <a:gd name="connsiteY4" fmla="*/ 353407 h 371475"/>
                <a:gd name="connsiteX5" fmla="*/ 28118 w 371475"/>
                <a:gd name="connsiteY5" fmla="*/ 366266 h 371475"/>
                <a:gd name="connsiteX6" fmla="*/ 7448 w 371475"/>
                <a:gd name="connsiteY6" fmla="*/ 344739 h 371475"/>
                <a:gd name="connsiteX7" fmla="*/ 21641 w 371475"/>
                <a:gd name="connsiteY7" fmla="*/ 260443 h 371475"/>
                <a:gd name="connsiteX8" fmla="*/ 30023 w 371475"/>
                <a:gd name="connsiteY8" fmla="*/ 245298 h 371475"/>
                <a:gd name="connsiteX9" fmla="*/ 43548 w 371475"/>
                <a:gd name="connsiteY9" fmla="*/ 231582 h 371475"/>
                <a:gd name="connsiteX10" fmla="*/ 228714 w 371475"/>
                <a:gd name="connsiteY10" fmla="*/ 46226 h 371475"/>
                <a:gd name="connsiteX11" fmla="*/ 259575 w 371475"/>
                <a:gd name="connsiteY11" fmla="*/ 15555 h 371475"/>
                <a:gd name="connsiteX12" fmla="*/ 289674 w 371475"/>
                <a:gd name="connsiteY12" fmla="*/ 14888 h 371475"/>
                <a:gd name="connsiteX13" fmla="*/ 345110 w 371475"/>
                <a:gd name="connsiteY13" fmla="*/ 69943 h 371475"/>
                <a:gd name="connsiteX14" fmla="*/ 355016 w 371475"/>
                <a:gd name="connsiteY14" fmla="*/ 79944 h 371475"/>
                <a:gd name="connsiteX15" fmla="*/ 367017 w 371475"/>
                <a:gd name="connsiteY15" fmla="*/ 97089 h 371475"/>
                <a:gd name="connsiteX16" fmla="*/ 367112 w 371475"/>
                <a:gd name="connsiteY16" fmla="*/ 100328 h 371475"/>
                <a:gd name="connsiteX17" fmla="*/ 45263 w 371475"/>
                <a:gd name="connsiteY17" fmla="*/ 328452 h 371475"/>
                <a:gd name="connsiteX18" fmla="*/ 50025 w 371475"/>
                <a:gd name="connsiteY18" fmla="*/ 327785 h 371475"/>
                <a:gd name="connsiteX19" fmla="*/ 86792 w 371475"/>
                <a:gd name="connsiteY19" fmla="*/ 322260 h 371475"/>
                <a:gd name="connsiteX20" fmla="*/ 114605 w 371475"/>
                <a:gd name="connsiteY20" fmla="*/ 309783 h 371475"/>
                <a:gd name="connsiteX21" fmla="*/ 145656 w 371475"/>
                <a:gd name="connsiteY21" fmla="*/ 278445 h 371475"/>
                <a:gd name="connsiteX22" fmla="*/ 243859 w 371475"/>
                <a:gd name="connsiteY22" fmla="*/ 180528 h 371475"/>
                <a:gd name="connsiteX23" fmla="*/ 258527 w 371475"/>
                <a:gd name="connsiteY23" fmla="*/ 170622 h 371475"/>
                <a:gd name="connsiteX24" fmla="*/ 259956 w 371475"/>
                <a:gd name="connsiteY24" fmla="*/ 169575 h 371475"/>
                <a:gd name="connsiteX25" fmla="*/ 206807 w 371475"/>
                <a:gd name="connsiteY25" fmla="*/ 117568 h 371475"/>
                <a:gd name="connsiteX26" fmla="*/ 203378 w 371475"/>
                <a:gd name="connsiteY26" fmla="*/ 120616 h 371475"/>
                <a:gd name="connsiteX27" fmla="*/ 178422 w 371475"/>
                <a:gd name="connsiteY27" fmla="*/ 145572 h 371475"/>
                <a:gd name="connsiteX28" fmla="*/ 60503 w 371475"/>
                <a:gd name="connsiteY28" fmla="*/ 263491 h 371475"/>
                <a:gd name="connsiteX29" fmla="*/ 53549 w 371475"/>
                <a:gd name="connsiteY29" fmla="*/ 277112 h 371475"/>
                <a:gd name="connsiteX30" fmla="*/ 50120 w 371475"/>
                <a:gd name="connsiteY30" fmla="*/ 297686 h 371475"/>
                <a:gd name="connsiteX31" fmla="*/ 45263 w 371475"/>
                <a:gd name="connsiteY31" fmla="*/ 328452 h 371475"/>
                <a:gd name="connsiteX32" fmla="*/ 237572 w 371475"/>
                <a:gd name="connsiteY32" fmla="*/ 89564 h 371475"/>
                <a:gd name="connsiteX33" fmla="*/ 283959 w 371475"/>
                <a:gd name="connsiteY33" fmla="*/ 136808 h 371475"/>
                <a:gd name="connsiteX34" fmla="*/ 321583 w 371475"/>
                <a:gd name="connsiteY34" fmla="*/ 97947 h 371475"/>
                <a:gd name="connsiteX35" fmla="*/ 274625 w 371475"/>
                <a:gd name="connsiteY35" fmla="*/ 51274 h 371475"/>
                <a:gd name="connsiteX36" fmla="*/ 237572 w 371475"/>
                <a:gd name="connsiteY36" fmla="*/ 8956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1475" h="371475">
                  <a:moveTo>
                    <a:pt x="367112" y="100328"/>
                  </a:moveTo>
                  <a:cubicBezTo>
                    <a:pt x="365017" y="107376"/>
                    <a:pt x="360159" y="112520"/>
                    <a:pt x="355111" y="117473"/>
                  </a:cubicBezTo>
                  <a:cubicBezTo>
                    <a:pt x="299009" y="173480"/>
                    <a:pt x="243002" y="229582"/>
                    <a:pt x="186995" y="285589"/>
                  </a:cubicBezTo>
                  <a:cubicBezTo>
                    <a:pt x="168135" y="304449"/>
                    <a:pt x="149085" y="323213"/>
                    <a:pt x="130130" y="342072"/>
                  </a:cubicBezTo>
                  <a:cubicBezTo>
                    <a:pt x="123463" y="348740"/>
                    <a:pt x="115271" y="351883"/>
                    <a:pt x="106032" y="353407"/>
                  </a:cubicBezTo>
                  <a:cubicBezTo>
                    <a:pt x="80029" y="357598"/>
                    <a:pt x="54121" y="361979"/>
                    <a:pt x="28118" y="366266"/>
                  </a:cubicBezTo>
                  <a:cubicBezTo>
                    <a:pt x="15164" y="368456"/>
                    <a:pt x="5258" y="358170"/>
                    <a:pt x="7448" y="344739"/>
                  </a:cubicBezTo>
                  <a:cubicBezTo>
                    <a:pt x="12116" y="316641"/>
                    <a:pt x="16973" y="288542"/>
                    <a:pt x="21641" y="260443"/>
                  </a:cubicBezTo>
                  <a:cubicBezTo>
                    <a:pt x="22688" y="254347"/>
                    <a:pt x="25927" y="249585"/>
                    <a:pt x="30023" y="245298"/>
                  </a:cubicBezTo>
                  <a:cubicBezTo>
                    <a:pt x="34499" y="240631"/>
                    <a:pt x="38976" y="236059"/>
                    <a:pt x="43548" y="231582"/>
                  </a:cubicBezTo>
                  <a:cubicBezTo>
                    <a:pt x="105270" y="169765"/>
                    <a:pt x="166992" y="108043"/>
                    <a:pt x="228714" y="46226"/>
                  </a:cubicBezTo>
                  <a:cubicBezTo>
                    <a:pt x="239001" y="35939"/>
                    <a:pt x="249288" y="25747"/>
                    <a:pt x="259575" y="15555"/>
                  </a:cubicBezTo>
                  <a:cubicBezTo>
                    <a:pt x="270529" y="4697"/>
                    <a:pt x="278625" y="4221"/>
                    <a:pt x="289674" y="14888"/>
                  </a:cubicBezTo>
                  <a:cubicBezTo>
                    <a:pt x="308343" y="32986"/>
                    <a:pt x="326631" y="51560"/>
                    <a:pt x="345110" y="69943"/>
                  </a:cubicBezTo>
                  <a:cubicBezTo>
                    <a:pt x="348443" y="73277"/>
                    <a:pt x="351682" y="76611"/>
                    <a:pt x="355016" y="79944"/>
                  </a:cubicBezTo>
                  <a:cubicBezTo>
                    <a:pt x="360064" y="84897"/>
                    <a:pt x="364922" y="90041"/>
                    <a:pt x="367017" y="97089"/>
                  </a:cubicBezTo>
                  <a:cubicBezTo>
                    <a:pt x="367112" y="98232"/>
                    <a:pt x="367112" y="99280"/>
                    <a:pt x="367112" y="100328"/>
                  </a:cubicBezTo>
                  <a:close/>
                  <a:moveTo>
                    <a:pt x="45263" y="328452"/>
                  </a:moveTo>
                  <a:cubicBezTo>
                    <a:pt x="47263" y="328166"/>
                    <a:pt x="48692" y="328071"/>
                    <a:pt x="50025" y="327785"/>
                  </a:cubicBezTo>
                  <a:cubicBezTo>
                    <a:pt x="62312" y="325880"/>
                    <a:pt x="74504" y="323879"/>
                    <a:pt x="86792" y="322260"/>
                  </a:cubicBezTo>
                  <a:cubicBezTo>
                    <a:pt x="97364" y="320831"/>
                    <a:pt x="106889" y="317402"/>
                    <a:pt x="114605" y="309783"/>
                  </a:cubicBezTo>
                  <a:cubicBezTo>
                    <a:pt x="125082" y="299400"/>
                    <a:pt x="135274" y="288827"/>
                    <a:pt x="145656" y="278445"/>
                  </a:cubicBezTo>
                  <a:cubicBezTo>
                    <a:pt x="178327" y="245775"/>
                    <a:pt x="211188" y="213199"/>
                    <a:pt x="243859" y="180528"/>
                  </a:cubicBezTo>
                  <a:cubicBezTo>
                    <a:pt x="248145" y="176242"/>
                    <a:pt x="252527" y="172337"/>
                    <a:pt x="258527" y="170622"/>
                  </a:cubicBezTo>
                  <a:cubicBezTo>
                    <a:pt x="259004" y="170527"/>
                    <a:pt x="259289" y="170051"/>
                    <a:pt x="259956" y="169575"/>
                  </a:cubicBezTo>
                  <a:cubicBezTo>
                    <a:pt x="242240" y="152144"/>
                    <a:pt x="224618" y="134999"/>
                    <a:pt x="206807" y="117568"/>
                  </a:cubicBezTo>
                  <a:cubicBezTo>
                    <a:pt x="205949" y="118330"/>
                    <a:pt x="204521" y="119378"/>
                    <a:pt x="203378" y="120616"/>
                  </a:cubicBezTo>
                  <a:cubicBezTo>
                    <a:pt x="194996" y="128903"/>
                    <a:pt x="186709" y="137285"/>
                    <a:pt x="178422" y="145572"/>
                  </a:cubicBezTo>
                  <a:cubicBezTo>
                    <a:pt x="139084" y="184910"/>
                    <a:pt x="99746" y="224248"/>
                    <a:pt x="60503" y="263491"/>
                  </a:cubicBezTo>
                  <a:cubicBezTo>
                    <a:pt x="56693" y="267301"/>
                    <a:pt x="54216" y="271683"/>
                    <a:pt x="53549" y="277112"/>
                  </a:cubicBezTo>
                  <a:cubicBezTo>
                    <a:pt x="52692" y="283970"/>
                    <a:pt x="51168" y="290828"/>
                    <a:pt x="50120" y="297686"/>
                  </a:cubicBezTo>
                  <a:cubicBezTo>
                    <a:pt x="48406" y="307687"/>
                    <a:pt x="46882" y="317783"/>
                    <a:pt x="45263" y="328452"/>
                  </a:cubicBezTo>
                  <a:close/>
                  <a:moveTo>
                    <a:pt x="237572" y="89564"/>
                  </a:moveTo>
                  <a:cubicBezTo>
                    <a:pt x="252622" y="104804"/>
                    <a:pt x="268243" y="120711"/>
                    <a:pt x="283959" y="136808"/>
                  </a:cubicBezTo>
                  <a:cubicBezTo>
                    <a:pt x="296723" y="123664"/>
                    <a:pt x="309200" y="110805"/>
                    <a:pt x="321583" y="97947"/>
                  </a:cubicBezTo>
                  <a:cubicBezTo>
                    <a:pt x="306533" y="82992"/>
                    <a:pt x="290627" y="67181"/>
                    <a:pt x="274625" y="51274"/>
                  </a:cubicBezTo>
                  <a:cubicBezTo>
                    <a:pt x="262623" y="63657"/>
                    <a:pt x="250241" y="76515"/>
                    <a:pt x="237572" y="89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71C2E81-3BFB-4CAF-9A69-9AFE1E724DE8}"/>
                </a:ext>
              </a:extLst>
            </p:cNvPr>
            <p:cNvSpPr/>
            <p:nvPr/>
          </p:nvSpPr>
          <p:spPr>
            <a:xfrm>
              <a:off x="12801247" y="5243911"/>
              <a:ext cx="161925" cy="123825"/>
            </a:xfrm>
            <a:custGeom>
              <a:avLst/>
              <a:gdLst>
                <a:gd name="connsiteX0" fmla="*/ 61369 w 161925"/>
                <a:gd name="connsiteY0" fmla="*/ 77924 h 123825"/>
                <a:gd name="connsiteX1" fmla="*/ 111471 w 161925"/>
                <a:gd name="connsiteY1" fmla="*/ 28490 h 123825"/>
                <a:gd name="connsiteX2" fmla="*/ 127377 w 161925"/>
                <a:gd name="connsiteY2" fmla="*/ 12964 h 123825"/>
                <a:gd name="connsiteX3" fmla="*/ 142141 w 161925"/>
                <a:gd name="connsiteY3" fmla="*/ 7249 h 123825"/>
                <a:gd name="connsiteX4" fmla="*/ 153952 w 161925"/>
                <a:gd name="connsiteY4" fmla="*/ 33443 h 123825"/>
                <a:gd name="connsiteX5" fmla="*/ 145380 w 161925"/>
                <a:gd name="connsiteY5" fmla="*/ 42872 h 123825"/>
                <a:gd name="connsiteX6" fmla="*/ 76704 w 161925"/>
                <a:gd name="connsiteY6" fmla="*/ 111548 h 123825"/>
                <a:gd name="connsiteX7" fmla="*/ 75466 w 161925"/>
                <a:gd name="connsiteY7" fmla="*/ 112691 h 123825"/>
                <a:gd name="connsiteX8" fmla="*/ 48225 w 161925"/>
                <a:gd name="connsiteY8" fmla="*/ 112214 h 123825"/>
                <a:gd name="connsiteX9" fmla="*/ 14982 w 161925"/>
                <a:gd name="connsiteY9" fmla="*/ 78972 h 123825"/>
                <a:gd name="connsiteX10" fmla="*/ 7553 w 161925"/>
                <a:gd name="connsiteY10" fmla="*/ 66590 h 123825"/>
                <a:gd name="connsiteX11" fmla="*/ 13649 w 161925"/>
                <a:gd name="connsiteY11" fmla="*/ 50778 h 123825"/>
                <a:gd name="connsiteX12" fmla="*/ 30603 w 161925"/>
                <a:gd name="connsiteY12" fmla="*/ 48683 h 123825"/>
                <a:gd name="connsiteX13" fmla="*/ 45939 w 161925"/>
                <a:gd name="connsiteY13" fmla="*/ 61637 h 123825"/>
                <a:gd name="connsiteX14" fmla="*/ 61369 w 161925"/>
                <a:gd name="connsiteY14" fmla="*/ 7792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123825">
                  <a:moveTo>
                    <a:pt x="61369" y="77924"/>
                  </a:moveTo>
                  <a:cubicBezTo>
                    <a:pt x="78228" y="61256"/>
                    <a:pt x="94897" y="44873"/>
                    <a:pt x="111471" y="28490"/>
                  </a:cubicBezTo>
                  <a:cubicBezTo>
                    <a:pt x="116709" y="23251"/>
                    <a:pt x="121853" y="17917"/>
                    <a:pt x="127377" y="12964"/>
                  </a:cubicBezTo>
                  <a:cubicBezTo>
                    <a:pt x="131473" y="9154"/>
                    <a:pt x="136235" y="6582"/>
                    <a:pt x="142141" y="7249"/>
                  </a:cubicBezTo>
                  <a:cubicBezTo>
                    <a:pt x="154619" y="8582"/>
                    <a:pt x="161286" y="23346"/>
                    <a:pt x="153952" y="33443"/>
                  </a:cubicBezTo>
                  <a:cubicBezTo>
                    <a:pt x="151476" y="36872"/>
                    <a:pt x="148332" y="39824"/>
                    <a:pt x="145380" y="42872"/>
                  </a:cubicBezTo>
                  <a:cubicBezTo>
                    <a:pt x="122520" y="65828"/>
                    <a:pt x="99660" y="88688"/>
                    <a:pt x="76704" y="111548"/>
                  </a:cubicBezTo>
                  <a:cubicBezTo>
                    <a:pt x="76323" y="111929"/>
                    <a:pt x="75942" y="112310"/>
                    <a:pt x="75466" y="112691"/>
                  </a:cubicBezTo>
                  <a:cubicBezTo>
                    <a:pt x="66036" y="121263"/>
                    <a:pt x="57273" y="121263"/>
                    <a:pt x="48225" y="112214"/>
                  </a:cubicBezTo>
                  <a:cubicBezTo>
                    <a:pt x="37080" y="101166"/>
                    <a:pt x="26031" y="90021"/>
                    <a:pt x="14982" y="78972"/>
                  </a:cubicBezTo>
                  <a:cubicBezTo>
                    <a:pt x="11458" y="75448"/>
                    <a:pt x="8601" y="71543"/>
                    <a:pt x="7553" y="66590"/>
                  </a:cubicBezTo>
                  <a:cubicBezTo>
                    <a:pt x="6124" y="59922"/>
                    <a:pt x="8505" y="54874"/>
                    <a:pt x="13649" y="50778"/>
                  </a:cubicBezTo>
                  <a:cubicBezTo>
                    <a:pt x="18888" y="46682"/>
                    <a:pt x="24888" y="45063"/>
                    <a:pt x="30603" y="48683"/>
                  </a:cubicBezTo>
                  <a:cubicBezTo>
                    <a:pt x="36223" y="52302"/>
                    <a:pt x="41081" y="57065"/>
                    <a:pt x="45939" y="61637"/>
                  </a:cubicBezTo>
                  <a:cubicBezTo>
                    <a:pt x="51272" y="66876"/>
                    <a:pt x="56321" y="72591"/>
                    <a:pt x="61369" y="77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47DEF9C2-70C2-4941-8600-48BCF4DE987D}"/>
                </a:ext>
              </a:extLst>
            </p:cNvPr>
            <p:cNvSpPr/>
            <p:nvPr/>
          </p:nvSpPr>
          <p:spPr>
            <a:xfrm>
              <a:off x="12800981" y="5446997"/>
              <a:ext cx="161925" cy="123825"/>
            </a:xfrm>
            <a:custGeom>
              <a:avLst/>
              <a:gdLst>
                <a:gd name="connsiteX0" fmla="*/ 62206 w 161925"/>
                <a:gd name="connsiteY0" fmla="*/ 81626 h 123825"/>
                <a:gd name="connsiteX1" fmla="*/ 80113 w 161925"/>
                <a:gd name="connsiteY1" fmla="*/ 61243 h 123825"/>
                <a:gd name="connsiteX2" fmla="*/ 126976 w 161925"/>
                <a:gd name="connsiteY2" fmla="*/ 13427 h 123825"/>
                <a:gd name="connsiteX3" fmla="*/ 148312 w 161925"/>
                <a:gd name="connsiteY3" fmla="*/ 9617 h 123825"/>
                <a:gd name="connsiteX4" fmla="*/ 154313 w 161925"/>
                <a:gd name="connsiteY4" fmla="*/ 32858 h 123825"/>
                <a:gd name="connsiteX5" fmla="*/ 145169 w 161925"/>
                <a:gd name="connsiteY5" fmla="*/ 43431 h 123825"/>
                <a:gd name="connsiteX6" fmla="*/ 76113 w 161925"/>
                <a:gd name="connsiteY6" fmla="*/ 112582 h 123825"/>
                <a:gd name="connsiteX7" fmla="*/ 58587 w 161925"/>
                <a:gd name="connsiteY7" fmla="*/ 118678 h 123825"/>
                <a:gd name="connsiteX8" fmla="*/ 48871 w 161925"/>
                <a:gd name="connsiteY8" fmla="*/ 112963 h 123825"/>
                <a:gd name="connsiteX9" fmla="*/ 14010 w 161925"/>
                <a:gd name="connsiteY9" fmla="*/ 78102 h 123825"/>
                <a:gd name="connsiteX10" fmla="*/ 7247 w 161925"/>
                <a:gd name="connsiteY10" fmla="*/ 64957 h 123825"/>
                <a:gd name="connsiteX11" fmla="*/ 15534 w 161925"/>
                <a:gd name="connsiteY11" fmla="*/ 49813 h 123825"/>
                <a:gd name="connsiteX12" fmla="*/ 32393 w 161925"/>
                <a:gd name="connsiteY12" fmla="*/ 49717 h 123825"/>
                <a:gd name="connsiteX13" fmla="*/ 46014 w 161925"/>
                <a:gd name="connsiteY13" fmla="*/ 61814 h 123825"/>
                <a:gd name="connsiteX14" fmla="*/ 60492 w 161925"/>
                <a:gd name="connsiteY14" fmla="*/ 79531 h 123825"/>
                <a:gd name="connsiteX15" fmla="*/ 62206 w 161925"/>
                <a:gd name="connsiteY15" fmla="*/ 8162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123825">
                  <a:moveTo>
                    <a:pt x="62206" y="81626"/>
                  </a:moveTo>
                  <a:cubicBezTo>
                    <a:pt x="68302" y="74673"/>
                    <a:pt x="73922" y="67720"/>
                    <a:pt x="80113" y="61243"/>
                  </a:cubicBezTo>
                  <a:cubicBezTo>
                    <a:pt x="95544" y="45145"/>
                    <a:pt x="111165" y="29144"/>
                    <a:pt x="126976" y="13427"/>
                  </a:cubicBezTo>
                  <a:cubicBezTo>
                    <a:pt x="133930" y="6474"/>
                    <a:pt x="141264" y="5426"/>
                    <a:pt x="148312" y="9617"/>
                  </a:cubicBezTo>
                  <a:cubicBezTo>
                    <a:pt x="157171" y="14856"/>
                    <a:pt x="159742" y="24095"/>
                    <a:pt x="154313" y="32858"/>
                  </a:cubicBezTo>
                  <a:cubicBezTo>
                    <a:pt x="151836" y="36763"/>
                    <a:pt x="148503" y="40192"/>
                    <a:pt x="145169" y="43431"/>
                  </a:cubicBezTo>
                  <a:cubicBezTo>
                    <a:pt x="122214" y="66482"/>
                    <a:pt x="99163" y="89532"/>
                    <a:pt x="76113" y="112582"/>
                  </a:cubicBezTo>
                  <a:cubicBezTo>
                    <a:pt x="71255" y="117440"/>
                    <a:pt x="65635" y="120965"/>
                    <a:pt x="58587" y="118678"/>
                  </a:cubicBezTo>
                  <a:cubicBezTo>
                    <a:pt x="55063" y="117536"/>
                    <a:pt x="51538" y="115535"/>
                    <a:pt x="48871" y="112963"/>
                  </a:cubicBezTo>
                  <a:cubicBezTo>
                    <a:pt x="37060" y="101534"/>
                    <a:pt x="25535" y="89818"/>
                    <a:pt x="14010" y="78102"/>
                  </a:cubicBezTo>
                  <a:cubicBezTo>
                    <a:pt x="10390" y="74482"/>
                    <a:pt x="7819" y="70196"/>
                    <a:pt x="7247" y="64957"/>
                  </a:cubicBezTo>
                  <a:cubicBezTo>
                    <a:pt x="6485" y="58099"/>
                    <a:pt x="10009" y="53337"/>
                    <a:pt x="15534" y="49813"/>
                  </a:cubicBezTo>
                  <a:cubicBezTo>
                    <a:pt x="21154" y="46288"/>
                    <a:pt x="27059" y="45907"/>
                    <a:pt x="32393" y="49717"/>
                  </a:cubicBezTo>
                  <a:cubicBezTo>
                    <a:pt x="37346" y="53242"/>
                    <a:pt x="41918" y="57433"/>
                    <a:pt x="46014" y="61814"/>
                  </a:cubicBezTo>
                  <a:cubicBezTo>
                    <a:pt x="51157" y="67434"/>
                    <a:pt x="55634" y="73625"/>
                    <a:pt x="60492" y="79531"/>
                  </a:cubicBezTo>
                  <a:cubicBezTo>
                    <a:pt x="60873" y="80007"/>
                    <a:pt x="61349" y="80578"/>
                    <a:pt x="62206" y="8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D1F514C3-917A-47B8-BE35-CF42A5C84A0C}"/>
                </a:ext>
              </a:extLst>
            </p:cNvPr>
            <p:cNvSpPr/>
            <p:nvPr/>
          </p:nvSpPr>
          <p:spPr>
            <a:xfrm>
              <a:off x="12800699" y="5040747"/>
              <a:ext cx="161925" cy="123825"/>
            </a:xfrm>
            <a:custGeom>
              <a:avLst/>
              <a:gdLst>
                <a:gd name="connsiteX0" fmla="*/ 62203 w 161925"/>
                <a:gd name="connsiteY0" fmla="*/ 79539 h 123825"/>
                <a:gd name="connsiteX1" fmla="*/ 64584 w 161925"/>
                <a:gd name="connsiteY1" fmla="*/ 75920 h 123825"/>
                <a:gd name="connsiteX2" fmla="*/ 125734 w 161925"/>
                <a:gd name="connsiteY2" fmla="*/ 14579 h 123825"/>
                <a:gd name="connsiteX3" fmla="*/ 140212 w 161925"/>
                <a:gd name="connsiteY3" fmla="*/ 7149 h 123825"/>
                <a:gd name="connsiteX4" fmla="*/ 156500 w 161925"/>
                <a:gd name="connsiteY4" fmla="*/ 18389 h 123825"/>
                <a:gd name="connsiteX5" fmla="*/ 152976 w 161925"/>
                <a:gd name="connsiteY5" fmla="*/ 35153 h 123825"/>
                <a:gd name="connsiteX6" fmla="*/ 74109 w 161925"/>
                <a:gd name="connsiteY6" fmla="*/ 113925 h 123825"/>
                <a:gd name="connsiteX7" fmla="*/ 51154 w 161925"/>
                <a:gd name="connsiteY7" fmla="*/ 114020 h 123825"/>
                <a:gd name="connsiteX8" fmla="*/ 12387 w 161925"/>
                <a:gd name="connsiteY8" fmla="*/ 75634 h 123825"/>
                <a:gd name="connsiteX9" fmla="*/ 8196 w 161925"/>
                <a:gd name="connsiteY9" fmla="*/ 58870 h 123825"/>
                <a:gd name="connsiteX10" fmla="*/ 23245 w 161925"/>
                <a:gd name="connsiteY10" fmla="*/ 46869 h 123825"/>
                <a:gd name="connsiteX11" fmla="*/ 37438 w 161925"/>
                <a:gd name="connsiteY11" fmla="*/ 52965 h 123825"/>
                <a:gd name="connsiteX12" fmla="*/ 57059 w 161925"/>
                <a:gd name="connsiteY12" fmla="*/ 74015 h 123825"/>
                <a:gd name="connsiteX13" fmla="*/ 62203 w 161925"/>
                <a:gd name="connsiteY13" fmla="*/ 7953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123825">
                  <a:moveTo>
                    <a:pt x="62203" y="79539"/>
                  </a:moveTo>
                  <a:cubicBezTo>
                    <a:pt x="63155" y="78111"/>
                    <a:pt x="63631" y="76777"/>
                    <a:pt x="64584" y="75920"/>
                  </a:cubicBezTo>
                  <a:cubicBezTo>
                    <a:pt x="84967" y="55441"/>
                    <a:pt x="105351" y="34962"/>
                    <a:pt x="125734" y="14579"/>
                  </a:cubicBezTo>
                  <a:cubicBezTo>
                    <a:pt x="129735" y="10578"/>
                    <a:pt x="134212" y="7340"/>
                    <a:pt x="140212" y="7149"/>
                  </a:cubicBezTo>
                  <a:cubicBezTo>
                    <a:pt x="146785" y="6959"/>
                    <a:pt x="153643" y="11626"/>
                    <a:pt x="156500" y="18389"/>
                  </a:cubicBezTo>
                  <a:cubicBezTo>
                    <a:pt x="159167" y="24771"/>
                    <a:pt x="157643" y="30486"/>
                    <a:pt x="152976" y="35153"/>
                  </a:cubicBezTo>
                  <a:cubicBezTo>
                    <a:pt x="126782" y="61442"/>
                    <a:pt x="100493" y="87731"/>
                    <a:pt x="74109" y="113925"/>
                  </a:cubicBezTo>
                  <a:cubicBezTo>
                    <a:pt x="66584" y="121449"/>
                    <a:pt x="58774" y="121449"/>
                    <a:pt x="51154" y="114020"/>
                  </a:cubicBezTo>
                  <a:cubicBezTo>
                    <a:pt x="38104" y="101352"/>
                    <a:pt x="25246" y="88493"/>
                    <a:pt x="12387" y="75634"/>
                  </a:cubicBezTo>
                  <a:cubicBezTo>
                    <a:pt x="7815" y="70967"/>
                    <a:pt x="5719" y="65252"/>
                    <a:pt x="8196" y="58870"/>
                  </a:cubicBezTo>
                  <a:cubicBezTo>
                    <a:pt x="10768" y="52107"/>
                    <a:pt x="15816" y="47726"/>
                    <a:pt x="23245" y="46869"/>
                  </a:cubicBezTo>
                  <a:cubicBezTo>
                    <a:pt x="29056" y="46202"/>
                    <a:pt x="33628" y="48964"/>
                    <a:pt x="37438" y="52965"/>
                  </a:cubicBezTo>
                  <a:cubicBezTo>
                    <a:pt x="44105" y="59918"/>
                    <a:pt x="50582" y="66966"/>
                    <a:pt x="57059" y="74015"/>
                  </a:cubicBezTo>
                  <a:cubicBezTo>
                    <a:pt x="58393" y="75348"/>
                    <a:pt x="59821" y="76872"/>
                    <a:pt x="62203" y="79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7655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42">
            <a:extLst>
              <a:ext uri="{FF2B5EF4-FFF2-40B4-BE49-F238E27FC236}">
                <a16:creationId xmlns:a16="http://schemas.microsoft.com/office/drawing/2014/main" id="{28A5DAC1-470A-4DAE-9D5B-A9496B3A45CD}"/>
              </a:ext>
            </a:extLst>
          </p:cNvPr>
          <p:cNvSpPr/>
          <p:nvPr/>
        </p:nvSpPr>
        <p:spPr>
          <a:xfrm>
            <a:off x="5285512" y="1427444"/>
            <a:ext cx="2377915" cy="1426464"/>
          </a:xfrm>
          <a:prstGeom prst="roundRect">
            <a:avLst>
              <a:gd name="adj" fmla="val 1152"/>
            </a:avLst>
          </a:prstGeom>
          <a:solidFill>
            <a:schemeClr val="bg1"/>
          </a:solidFill>
          <a:ln>
            <a:solidFill>
              <a:srgbClr val="319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1440B8-378A-440A-B137-32C348644AA7}"/>
              </a:ext>
            </a:extLst>
          </p:cNvPr>
          <p:cNvSpPr txBox="1"/>
          <p:nvPr/>
        </p:nvSpPr>
        <p:spPr>
          <a:xfrm>
            <a:off x="5323368" y="1476055"/>
            <a:ext cx="2311987" cy="12834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2F5597"/>
                </a:solidFill>
              </a:rPr>
              <a:t>с момента окончания вуза</a:t>
            </a:r>
          </a:p>
          <a:p>
            <a:pPr lvl="0" algn="ctr">
              <a:defRPr/>
            </a:pPr>
            <a:r>
              <a:rPr lang="ru-RU" sz="1100" b="1" dirty="0">
                <a:solidFill>
                  <a:srgbClr val="2F5597"/>
                </a:solidFill>
                <a:latin typeface="Geometria"/>
              </a:rPr>
              <a:t>первые</a:t>
            </a:r>
            <a:r>
              <a:rPr kumimoji="0" lang="ru-RU" sz="1100" b="1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 3 </a:t>
            </a:r>
            <a:r>
              <a:rPr lang="ru-RU" sz="1100" b="1" dirty="0">
                <a:solidFill>
                  <a:srgbClr val="2F5597"/>
                </a:solidFill>
              </a:rPr>
              <a:t>года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20% ежемесячная надбавка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>
                <a:solidFill>
                  <a:srgbClr val="2F5597"/>
                </a:solidFill>
                <a:latin typeface="Geometria"/>
              </a:rPr>
              <a:t>или</a:t>
            </a:r>
          </a:p>
          <a:p>
            <a:pPr lvl="0" algn="ctr"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30</a:t>
            </a:r>
            <a:r>
              <a:rPr lang="ru-RU" sz="1100" dirty="0">
                <a:solidFill>
                  <a:srgbClr val="2F5597"/>
                </a:solidFill>
                <a:latin typeface="Geometria"/>
              </a:rPr>
              <a:t>% ежемесячная надбавка при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дипломе с отличием</a:t>
            </a:r>
          </a:p>
        </p:txBody>
      </p:sp>
      <p:sp>
        <p:nvSpPr>
          <p:cNvPr id="50" name="Прямоугольник: скругленные углы 42">
            <a:extLst>
              <a:ext uri="{FF2B5EF4-FFF2-40B4-BE49-F238E27FC236}">
                <a16:creationId xmlns:a16="http://schemas.microsoft.com/office/drawing/2014/main" id="{99C53BC1-9C0F-4AF5-907D-881E1714476F}"/>
              </a:ext>
            </a:extLst>
          </p:cNvPr>
          <p:cNvSpPr/>
          <p:nvPr/>
        </p:nvSpPr>
        <p:spPr>
          <a:xfrm>
            <a:off x="5284221" y="3132170"/>
            <a:ext cx="2377915" cy="1426464"/>
          </a:xfrm>
          <a:prstGeom prst="roundRect">
            <a:avLst>
              <a:gd name="adj" fmla="val 1152"/>
            </a:avLst>
          </a:prstGeom>
          <a:solidFill>
            <a:schemeClr val="bg1"/>
          </a:solidFill>
          <a:ln>
            <a:solidFill>
              <a:srgbClr val="319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28F5B0A9-CFC7-42A4-A42B-C8EE9B37384E}"/>
              </a:ext>
            </a:extLst>
          </p:cNvPr>
          <p:cNvSpPr/>
          <p:nvPr/>
        </p:nvSpPr>
        <p:spPr>
          <a:xfrm>
            <a:off x="9390266" y="0"/>
            <a:ext cx="2790052" cy="493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21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58C205A-14F0-4214-86B8-3DD301EEF93D}"/>
              </a:ext>
            </a:extLst>
          </p:cNvPr>
          <p:cNvSpPr txBox="1">
            <a:spLocks/>
          </p:cNvSpPr>
          <p:nvPr/>
        </p:nvSpPr>
        <p:spPr>
          <a:xfrm>
            <a:off x="601134" y="250032"/>
            <a:ext cx="10515600" cy="850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/>
              <a:t>МОДЕЛЬ ОПЛАТЫ ТРУДА И ПОДДЕРЖКИ</a:t>
            </a:r>
            <a:br>
              <a:rPr lang="ru-RU" sz="2200" dirty="0"/>
            </a:br>
            <a:r>
              <a:rPr lang="ru-RU" sz="2200" dirty="0"/>
              <a:t>МОЛОДЫХ НАУЧНЫХ РАБОТНИКОВ</a:t>
            </a:r>
            <a:endParaRPr lang="ru-RU" sz="2200" dirty="0">
              <a:solidFill>
                <a:srgbClr val="395595"/>
              </a:solidFill>
            </a:endParaRPr>
          </a:p>
        </p:txBody>
      </p:sp>
      <p:sp>
        <p:nvSpPr>
          <p:cNvPr id="34" name="Прямоугольник: скругленные углы 42">
            <a:extLst>
              <a:ext uri="{FF2B5EF4-FFF2-40B4-BE49-F238E27FC236}">
                <a16:creationId xmlns:a16="http://schemas.microsoft.com/office/drawing/2014/main" id="{62BCDFE1-8AFF-4723-B163-D77E507D1DD1}"/>
              </a:ext>
            </a:extLst>
          </p:cNvPr>
          <p:cNvSpPr/>
          <p:nvPr/>
        </p:nvSpPr>
        <p:spPr>
          <a:xfrm>
            <a:off x="3441875" y="1971916"/>
            <a:ext cx="1347761" cy="2085787"/>
          </a:xfrm>
          <a:prstGeom prst="roundRect">
            <a:avLst>
              <a:gd name="adj" fmla="val 1152"/>
            </a:avLst>
          </a:prstGeom>
          <a:solidFill>
            <a:schemeClr val="bg1"/>
          </a:solidFill>
          <a:ln>
            <a:solidFill>
              <a:srgbClr val="319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DB7AB6-CFCA-42FE-A601-301B023B5735}"/>
              </a:ext>
            </a:extLst>
          </p:cNvPr>
          <p:cNvSpPr txBox="1"/>
          <p:nvPr/>
        </p:nvSpPr>
        <p:spPr>
          <a:xfrm>
            <a:off x="3429379" y="2893024"/>
            <a:ext cx="140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2F5597"/>
                </a:solidFill>
                <a:latin typeface="Geometria"/>
              </a:rPr>
              <a:t>Должностной оклад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37" name="Плюс 10">
            <a:extLst>
              <a:ext uri="{FF2B5EF4-FFF2-40B4-BE49-F238E27FC236}">
                <a16:creationId xmlns:a16="http://schemas.microsoft.com/office/drawing/2014/main" id="{598D97EE-EDB4-487F-A637-A76B57973318}"/>
              </a:ext>
            </a:extLst>
          </p:cNvPr>
          <p:cNvSpPr/>
          <p:nvPr/>
        </p:nvSpPr>
        <p:spPr>
          <a:xfrm>
            <a:off x="4875342" y="1971917"/>
            <a:ext cx="308732" cy="315064"/>
          </a:xfrm>
          <a:prstGeom prst="mathPlus">
            <a:avLst>
              <a:gd name="adj1" fmla="val 15715"/>
            </a:avLst>
          </a:prstGeom>
          <a:solidFill>
            <a:srgbClr val="31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D95174-EEA2-44AB-B28D-AF65192DAAE4}"/>
              </a:ext>
            </a:extLst>
          </p:cNvPr>
          <p:cNvSpPr txBox="1"/>
          <p:nvPr/>
        </p:nvSpPr>
        <p:spPr>
          <a:xfrm>
            <a:off x="4520684" y="4872199"/>
            <a:ext cx="2128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Постоянная часть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E89BEE-5551-4CC2-8152-C01089BA6213}"/>
              </a:ext>
            </a:extLst>
          </p:cNvPr>
          <p:cNvSpPr txBox="1"/>
          <p:nvPr/>
        </p:nvSpPr>
        <p:spPr>
          <a:xfrm>
            <a:off x="8414441" y="4872199"/>
            <a:ext cx="228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2F5597"/>
                </a:solidFill>
                <a:latin typeface="Geometria"/>
              </a:rPr>
              <a:t>Переменная часть</a:t>
            </a:r>
          </a:p>
        </p:txBody>
      </p:sp>
      <p:sp>
        <p:nvSpPr>
          <p:cNvPr id="44" name="Левая фигурная скобка 43">
            <a:extLst>
              <a:ext uri="{FF2B5EF4-FFF2-40B4-BE49-F238E27FC236}">
                <a16:creationId xmlns:a16="http://schemas.microsoft.com/office/drawing/2014/main" id="{227CF3F9-6AFB-471D-8330-E92F318831BC}"/>
              </a:ext>
            </a:extLst>
          </p:cNvPr>
          <p:cNvSpPr/>
          <p:nvPr/>
        </p:nvSpPr>
        <p:spPr>
          <a:xfrm rot="16200000">
            <a:off x="5464110" y="2614109"/>
            <a:ext cx="147986" cy="4324646"/>
          </a:xfrm>
          <a:prstGeom prst="leftBrace">
            <a:avLst>
              <a:gd name="adj1" fmla="val 64398"/>
              <a:gd name="adj2" fmla="val 5019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45" name="Левая фигурная скобка 44">
            <a:extLst>
              <a:ext uri="{FF2B5EF4-FFF2-40B4-BE49-F238E27FC236}">
                <a16:creationId xmlns:a16="http://schemas.microsoft.com/office/drawing/2014/main" id="{DBCF10B3-1752-4865-853C-2227E7D4354B}"/>
              </a:ext>
            </a:extLst>
          </p:cNvPr>
          <p:cNvSpPr/>
          <p:nvPr/>
        </p:nvSpPr>
        <p:spPr>
          <a:xfrm rot="16200000">
            <a:off x="9540326" y="3993500"/>
            <a:ext cx="169350" cy="1544504"/>
          </a:xfrm>
          <a:prstGeom prst="leftBrace">
            <a:avLst>
              <a:gd name="adj1" fmla="val 64398"/>
              <a:gd name="adj2" fmla="val 5019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0CAF1005-1A66-4893-A91E-6D582765EA82}"/>
              </a:ext>
            </a:extLst>
          </p:cNvPr>
          <p:cNvSpPr txBox="1">
            <a:spLocks/>
          </p:cNvSpPr>
          <p:nvPr/>
        </p:nvSpPr>
        <p:spPr>
          <a:xfrm>
            <a:off x="1703310" y="1920679"/>
            <a:ext cx="1706799" cy="1122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Geometria" panose="020B0503020204020204" pitchFamily="34" charset="-52"/>
              </a:rPr>
              <a:t>Молодые специалисты </a:t>
            </a:r>
            <a:br>
              <a:rPr lang="ru-RU" sz="1200" dirty="0">
                <a:latin typeface="Geometria" panose="020B0503020204020204" pitchFamily="34" charset="-52"/>
              </a:rPr>
            </a:br>
            <a:r>
              <a:rPr lang="ru-RU" sz="1200" dirty="0">
                <a:latin typeface="Geometria" panose="020B0503020204020204" pitchFamily="34" charset="-52"/>
              </a:rPr>
              <a:t>в отрасли научных исследований </a:t>
            </a:r>
            <a:br>
              <a:rPr lang="ru-RU" sz="1200" dirty="0">
                <a:latin typeface="Geometria" panose="020B0503020204020204" pitchFamily="34" charset="-52"/>
              </a:rPr>
            </a:br>
            <a:r>
              <a:rPr lang="ru-RU" sz="1200" dirty="0">
                <a:latin typeface="Geometria" panose="020B0503020204020204" pitchFamily="34" charset="-52"/>
              </a:rPr>
              <a:t>и разработок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1479FC-7389-4660-BCA4-12EEE0E1FE7E}"/>
              </a:ext>
            </a:extLst>
          </p:cNvPr>
          <p:cNvSpPr txBox="1"/>
          <p:nvPr/>
        </p:nvSpPr>
        <p:spPr>
          <a:xfrm>
            <a:off x="5512224" y="3307253"/>
            <a:ext cx="2020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2F5597"/>
                </a:solidFill>
              </a:rPr>
              <a:t>с момента присуждения ученой степени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2F5597"/>
                </a:solidFill>
              </a:rPr>
              <a:t>первые 3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rgbClr val="2F5597"/>
              </a:solidFill>
              <a:latin typeface="Geometr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2F5597"/>
                </a:solidFill>
                <a:latin typeface="Geometria"/>
              </a:rPr>
              <a:t>20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% ежемесячная надбавка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CE9208F3-5B41-4D1D-B06B-B7BE0C34C481}"/>
              </a:ext>
            </a:extLst>
          </p:cNvPr>
          <p:cNvSpPr txBox="1">
            <a:spLocks/>
          </p:cNvSpPr>
          <p:nvPr/>
        </p:nvSpPr>
        <p:spPr>
          <a:xfrm>
            <a:off x="1999882" y="3592611"/>
            <a:ext cx="1158066" cy="5667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Geometria" panose="020B0503020204020204" pitchFamily="34" charset="-52"/>
              </a:rPr>
              <a:t>Молодые ученые</a:t>
            </a:r>
          </a:p>
        </p:txBody>
      </p:sp>
      <p:sp>
        <p:nvSpPr>
          <p:cNvPr id="55" name="Плюс 10">
            <a:extLst>
              <a:ext uri="{FF2B5EF4-FFF2-40B4-BE49-F238E27FC236}">
                <a16:creationId xmlns:a16="http://schemas.microsoft.com/office/drawing/2014/main" id="{871CC50D-478F-4B0D-96C1-2875B41AC94F}"/>
              </a:ext>
            </a:extLst>
          </p:cNvPr>
          <p:cNvSpPr/>
          <p:nvPr/>
        </p:nvSpPr>
        <p:spPr>
          <a:xfrm>
            <a:off x="4875342" y="3742639"/>
            <a:ext cx="308732" cy="315064"/>
          </a:xfrm>
          <a:prstGeom prst="mathPlus">
            <a:avLst>
              <a:gd name="adj1" fmla="val 15715"/>
            </a:avLst>
          </a:prstGeom>
          <a:solidFill>
            <a:srgbClr val="31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23A1B2-AC60-4FF0-B7E0-5DFD7DF38839}"/>
              </a:ext>
            </a:extLst>
          </p:cNvPr>
          <p:cNvSpPr txBox="1"/>
          <p:nvPr/>
        </p:nvSpPr>
        <p:spPr>
          <a:xfrm>
            <a:off x="880067" y="5273375"/>
            <a:ext cx="6124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000" dirty="0">
                <a:solidFill>
                  <a:srgbClr val="2F5597"/>
                </a:solidFill>
              </a:rPr>
              <a:t>Молодые специалисты:</a:t>
            </a:r>
          </a:p>
          <a:p>
            <a:pPr lvl="0" algn="just">
              <a:defRPr/>
            </a:pPr>
            <a:r>
              <a:rPr lang="ru-RU" sz="1000" dirty="0">
                <a:solidFill>
                  <a:srgbClr val="2F5597"/>
                </a:solidFill>
              </a:rPr>
              <a:t>- возраст до 35 лет;</a:t>
            </a:r>
          </a:p>
          <a:p>
            <a:pPr lvl="0" algn="just">
              <a:defRPr/>
            </a:pPr>
            <a:r>
              <a:rPr lang="ru-RU" sz="1000" dirty="0">
                <a:solidFill>
                  <a:srgbClr val="2F5597"/>
                </a:solidFill>
              </a:rPr>
              <a:t>- образование по имеющим государственную аккредитацию образовательным программам;</a:t>
            </a:r>
          </a:p>
          <a:p>
            <a:pPr lvl="0" algn="just">
              <a:defRPr/>
            </a:pPr>
            <a:r>
              <a:rPr lang="ru-RU" sz="1000" dirty="0">
                <a:solidFill>
                  <a:srgbClr val="2F5597"/>
                </a:solidFill>
              </a:rPr>
              <a:t>- прием на работу (впервые) в течение одного года со дня получения профессионального образования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5A3055-A049-45F2-8212-89E6E7693EBE}"/>
              </a:ext>
            </a:extLst>
          </p:cNvPr>
          <p:cNvSpPr txBox="1"/>
          <p:nvPr/>
        </p:nvSpPr>
        <p:spPr>
          <a:xfrm>
            <a:off x="7453211" y="5275102"/>
            <a:ext cx="385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000" dirty="0">
                <a:solidFill>
                  <a:srgbClr val="2F5597"/>
                </a:solidFill>
                <a:latin typeface="Geometria"/>
              </a:rPr>
              <a:t>Молодой ученый:</a:t>
            </a:r>
          </a:p>
          <a:p>
            <a:pPr lvl="0" algn="just">
              <a:defRPr/>
            </a:pPr>
            <a:r>
              <a:rPr lang="ru-RU" sz="1000" dirty="0">
                <a:solidFill>
                  <a:srgbClr val="2F5597"/>
                </a:solidFill>
              </a:rPr>
              <a:t>- возраст до 35 лет и наличие ученой степени</a:t>
            </a:r>
          </a:p>
        </p:txBody>
      </p:sp>
      <p:sp>
        <p:nvSpPr>
          <p:cNvPr id="58" name="Прямоугольник: скругленные углы 42">
            <a:extLst>
              <a:ext uri="{FF2B5EF4-FFF2-40B4-BE49-F238E27FC236}">
                <a16:creationId xmlns:a16="http://schemas.microsoft.com/office/drawing/2014/main" id="{ECF4EB67-9D2E-4CA3-87F2-1DB1889D1D95}"/>
              </a:ext>
            </a:extLst>
          </p:cNvPr>
          <p:cNvSpPr/>
          <p:nvPr/>
        </p:nvSpPr>
        <p:spPr>
          <a:xfrm>
            <a:off x="8860516" y="3132170"/>
            <a:ext cx="1543972" cy="1426464"/>
          </a:xfrm>
          <a:prstGeom prst="roundRect">
            <a:avLst>
              <a:gd name="adj" fmla="val 1152"/>
            </a:avLst>
          </a:prstGeom>
          <a:solidFill>
            <a:schemeClr val="bg1"/>
          </a:solidFill>
          <a:ln>
            <a:solidFill>
              <a:srgbClr val="319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59" name="Прямоугольник: скругленные углы 42">
            <a:extLst>
              <a:ext uri="{FF2B5EF4-FFF2-40B4-BE49-F238E27FC236}">
                <a16:creationId xmlns:a16="http://schemas.microsoft.com/office/drawing/2014/main" id="{FD333EEB-E97C-497A-AD82-AC5626018619}"/>
              </a:ext>
            </a:extLst>
          </p:cNvPr>
          <p:cNvSpPr/>
          <p:nvPr/>
        </p:nvSpPr>
        <p:spPr>
          <a:xfrm>
            <a:off x="8861807" y="1427444"/>
            <a:ext cx="1543972" cy="1426464"/>
          </a:xfrm>
          <a:prstGeom prst="roundRect">
            <a:avLst>
              <a:gd name="adj" fmla="val 1152"/>
            </a:avLst>
          </a:prstGeom>
          <a:solidFill>
            <a:schemeClr val="bg1"/>
          </a:solidFill>
          <a:ln>
            <a:solidFill>
              <a:srgbClr val="319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60" name="Плюс 10">
            <a:extLst>
              <a:ext uri="{FF2B5EF4-FFF2-40B4-BE49-F238E27FC236}">
                <a16:creationId xmlns:a16="http://schemas.microsoft.com/office/drawing/2014/main" id="{94C4A38E-185F-46DF-8499-99DF4BDB2299}"/>
              </a:ext>
            </a:extLst>
          </p:cNvPr>
          <p:cNvSpPr/>
          <p:nvPr/>
        </p:nvSpPr>
        <p:spPr>
          <a:xfrm>
            <a:off x="7786236" y="2853908"/>
            <a:ext cx="308732" cy="315064"/>
          </a:xfrm>
          <a:prstGeom prst="mathPlus">
            <a:avLst>
              <a:gd name="adj1" fmla="val 15715"/>
            </a:avLst>
          </a:prstGeom>
          <a:solidFill>
            <a:srgbClr val="31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89A091-7F60-4D98-8CE1-F449C219C2B2}"/>
              </a:ext>
            </a:extLst>
          </p:cNvPr>
          <p:cNvSpPr txBox="1"/>
          <p:nvPr/>
        </p:nvSpPr>
        <p:spPr>
          <a:xfrm>
            <a:off x="8870763" y="1629474"/>
            <a:ext cx="1517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2F5597"/>
                </a:solidFill>
                <a:latin typeface="Geometria"/>
              </a:rPr>
              <a:t>Стимулирующие выплаты по индивидуальным показателям эффективности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8F0FA5-1727-4D39-AA93-F6F869FE5B95}"/>
              </a:ext>
            </a:extLst>
          </p:cNvPr>
          <p:cNvSpPr txBox="1"/>
          <p:nvPr/>
        </p:nvSpPr>
        <p:spPr>
          <a:xfrm>
            <a:off x="8888626" y="3415833"/>
            <a:ext cx="148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2F5597"/>
                </a:solidFill>
                <a:latin typeface="Geometria"/>
              </a:rPr>
              <a:t>Повышающий коэффициент </a:t>
            </a:r>
            <a:br>
              <a:rPr lang="ru-RU" sz="1200" dirty="0">
                <a:solidFill>
                  <a:srgbClr val="2F5597"/>
                </a:solidFill>
                <a:latin typeface="Geometria"/>
              </a:rPr>
            </a:br>
            <a:r>
              <a:rPr lang="ru-RU" sz="1200" dirty="0">
                <a:solidFill>
                  <a:srgbClr val="2F5597"/>
                </a:solidFill>
                <a:latin typeface="Geometria"/>
              </a:rPr>
              <a:t>к рейтингу эффективности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41" name="Левая фигурная скобка 40">
            <a:extLst>
              <a:ext uri="{FF2B5EF4-FFF2-40B4-BE49-F238E27FC236}">
                <a16:creationId xmlns:a16="http://schemas.microsoft.com/office/drawing/2014/main" id="{8E2C748F-754F-4FC5-B82E-3CAF4D521BF5}"/>
              </a:ext>
            </a:extLst>
          </p:cNvPr>
          <p:cNvSpPr/>
          <p:nvPr/>
        </p:nvSpPr>
        <p:spPr>
          <a:xfrm>
            <a:off x="8273025" y="1415163"/>
            <a:ext cx="384419" cy="3203331"/>
          </a:xfrm>
          <a:prstGeom prst="leftBrace">
            <a:avLst>
              <a:gd name="adj1" fmla="val 64398"/>
              <a:gd name="adj2" fmla="val 5019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D0B08B-A281-4FDB-A9E4-5670FFB14D42}"/>
              </a:ext>
            </a:extLst>
          </p:cNvPr>
          <p:cNvSpPr txBox="1"/>
          <p:nvPr/>
        </p:nvSpPr>
        <p:spPr>
          <a:xfrm>
            <a:off x="8806579" y="2861718"/>
            <a:ext cx="1632238" cy="1446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>
                <a:solidFill>
                  <a:srgbClr val="2F5597"/>
                </a:solidFill>
                <a:latin typeface="Geometria"/>
              </a:rPr>
              <a:t>или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C25F491-7B2B-4570-9AB3-B6B3D356D98B}"/>
              </a:ext>
            </a:extLst>
          </p:cNvPr>
          <p:cNvGrpSpPr/>
          <p:nvPr/>
        </p:nvGrpSpPr>
        <p:grpSpPr>
          <a:xfrm>
            <a:off x="1337096" y="2251612"/>
            <a:ext cx="397719" cy="417880"/>
            <a:chOff x="5001489" y="2842486"/>
            <a:chExt cx="480549" cy="553853"/>
          </a:xfrm>
          <a:solidFill>
            <a:srgbClr val="319382"/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CEDA32C-1388-45FB-9208-6666AB4307B8}"/>
                </a:ext>
              </a:extLst>
            </p:cNvPr>
            <p:cNvSpPr/>
            <p:nvPr/>
          </p:nvSpPr>
          <p:spPr>
            <a:xfrm>
              <a:off x="5204134" y="3115829"/>
              <a:ext cx="81449" cy="40724"/>
            </a:xfrm>
            <a:custGeom>
              <a:avLst/>
              <a:gdLst>
                <a:gd name="connsiteX0" fmla="*/ 76806 w 81448"/>
                <a:gd name="connsiteY0" fmla="*/ 6109 h 40724"/>
                <a:gd name="connsiteX1" fmla="*/ 59132 w 81448"/>
                <a:gd name="connsiteY1" fmla="*/ 6109 h 40724"/>
                <a:gd name="connsiteX2" fmla="*/ 41457 w 81448"/>
                <a:gd name="connsiteY2" fmla="*/ 23783 h 40724"/>
                <a:gd name="connsiteX3" fmla="*/ 23783 w 81448"/>
                <a:gd name="connsiteY3" fmla="*/ 6109 h 40724"/>
                <a:gd name="connsiteX4" fmla="*/ 6109 w 81448"/>
                <a:gd name="connsiteY4" fmla="*/ 6109 h 40724"/>
                <a:gd name="connsiteX5" fmla="*/ 41376 w 81448"/>
                <a:gd name="connsiteY5" fmla="*/ 41376 h 40724"/>
                <a:gd name="connsiteX6" fmla="*/ 76806 w 81448"/>
                <a:gd name="connsiteY6" fmla="*/ 6109 h 4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40724">
                  <a:moveTo>
                    <a:pt x="76806" y="6109"/>
                  </a:moveTo>
                  <a:lnTo>
                    <a:pt x="59132" y="6109"/>
                  </a:lnTo>
                  <a:cubicBezTo>
                    <a:pt x="59132" y="15801"/>
                    <a:pt x="51231" y="23783"/>
                    <a:pt x="41457" y="23783"/>
                  </a:cubicBezTo>
                  <a:cubicBezTo>
                    <a:pt x="31765" y="23783"/>
                    <a:pt x="23783" y="15883"/>
                    <a:pt x="23783" y="6109"/>
                  </a:cubicBezTo>
                  <a:lnTo>
                    <a:pt x="6109" y="6109"/>
                  </a:lnTo>
                  <a:cubicBezTo>
                    <a:pt x="6109" y="25575"/>
                    <a:pt x="21910" y="41376"/>
                    <a:pt x="41376" y="41376"/>
                  </a:cubicBezTo>
                  <a:cubicBezTo>
                    <a:pt x="61005" y="41376"/>
                    <a:pt x="76806" y="25575"/>
                    <a:pt x="76806" y="6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E622346C-1FA6-405B-A865-B6755FEDA12D}"/>
                </a:ext>
              </a:extLst>
            </p:cNvPr>
            <p:cNvSpPr/>
            <p:nvPr/>
          </p:nvSpPr>
          <p:spPr>
            <a:xfrm>
              <a:off x="5154124" y="2877672"/>
              <a:ext cx="89594" cy="57014"/>
            </a:xfrm>
            <a:custGeom>
              <a:avLst/>
              <a:gdLst>
                <a:gd name="connsiteX0" fmla="*/ 91549 w 89593"/>
                <a:gd name="connsiteY0" fmla="*/ 23783 h 57014"/>
                <a:gd name="connsiteX1" fmla="*/ 91549 w 89593"/>
                <a:gd name="connsiteY1" fmla="*/ 6109 h 57014"/>
                <a:gd name="connsiteX2" fmla="*/ 6109 w 89593"/>
                <a:gd name="connsiteY2" fmla="*/ 44308 h 57014"/>
                <a:gd name="connsiteX3" fmla="*/ 19222 w 89593"/>
                <a:gd name="connsiteY3" fmla="*/ 56037 h 57014"/>
                <a:gd name="connsiteX4" fmla="*/ 91549 w 89593"/>
                <a:gd name="connsiteY4" fmla="*/ 23783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93" h="57014">
                  <a:moveTo>
                    <a:pt x="91549" y="23783"/>
                  </a:moveTo>
                  <a:lnTo>
                    <a:pt x="91549" y="6109"/>
                  </a:lnTo>
                  <a:cubicBezTo>
                    <a:pt x="58969" y="6109"/>
                    <a:pt x="27856" y="20036"/>
                    <a:pt x="6109" y="44308"/>
                  </a:cubicBezTo>
                  <a:lnTo>
                    <a:pt x="19222" y="56037"/>
                  </a:lnTo>
                  <a:cubicBezTo>
                    <a:pt x="37711" y="35593"/>
                    <a:pt x="64019" y="23783"/>
                    <a:pt x="91549" y="2378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7E82CFF5-FB1F-4E93-9875-00008832F2F7}"/>
                </a:ext>
              </a:extLst>
            </p:cNvPr>
            <p:cNvSpPr/>
            <p:nvPr/>
          </p:nvSpPr>
          <p:spPr>
            <a:xfrm>
              <a:off x="5131563" y="2935094"/>
              <a:ext cx="32580" cy="32580"/>
            </a:xfrm>
            <a:custGeom>
              <a:avLst/>
              <a:gdLst>
                <a:gd name="connsiteX0" fmla="*/ 30136 w 32579"/>
                <a:gd name="connsiteY0" fmla="*/ 14905 h 32579"/>
                <a:gd name="connsiteX1" fmla="*/ 14905 w 32579"/>
                <a:gd name="connsiteY1" fmla="*/ 6109 h 32579"/>
                <a:gd name="connsiteX2" fmla="*/ 6109 w 32579"/>
                <a:gd name="connsiteY2" fmla="*/ 25249 h 32579"/>
                <a:gd name="connsiteX3" fmla="*/ 22724 w 32579"/>
                <a:gd name="connsiteY3" fmla="*/ 31114 h 32579"/>
                <a:gd name="connsiteX4" fmla="*/ 30136 w 32579"/>
                <a:gd name="connsiteY4" fmla="*/ 1490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32579">
                  <a:moveTo>
                    <a:pt x="30136" y="14905"/>
                  </a:moveTo>
                  <a:lnTo>
                    <a:pt x="14905" y="6109"/>
                  </a:lnTo>
                  <a:cubicBezTo>
                    <a:pt x="11403" y="12136"/>
                    <a:pt x="8389" y="18652"/>
                    <a:pt x="6109" y="25249"/>
                  </a:cubicBezTo>
                  <a:lnTo>
                    <a:pt x="22724" y="31114"/>
                  </a:lnTo>
                  <a:cubicBezTo>
                    <a:pt x="24679" y="25494"/>
                    <a:pt x="27123" y="20037"/>
                    <a:pt x="30136" y="1490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66D45201-4BEA-48DE-B57D-065015A48E29}"/>
                </a:ext>
              </a:extLst>
            </p:cNvPr>
            <p:cNvSpPr/>
            <p:nvPr/>
          </p:nvSpPr>
          <p:spPr>
            <a:xfrm>
              <a:off x="5001489" y="2842486"/>
              <a:ext cx="480549" cy="553853"/>
            </a:xfrm>
            <a:custGeom>
              <a:avLst/>
              <a:gdLst>
                <a:gd name="connsiteX0" fmla="*/ 395190 w 480548"/>
                <a:gd name="connsiteY0" fmla="*/ 414249 h 553852"/>
                <a:gd name="connsiteX1" fmla="*/ 304700 w 480548"/>
                <a:gd name="connsiteY1" fmla="*/ 377272 h 553852"/>
                <a:gd name="connsiteX2" fmla="*/ 288248 w 480548"/>
                <a:gd name="connsiteY2" fmla="*/ 352755 h 553852"/>
                <a:gd name="connsiteX3" fmla="*/ 288248 w 480548"/>
                <a:gd name="connsiteY3" fmla="*/ 346402 h 553852"/>
                <a:gd name="connsiteX4" fmla="*/ 347868 w 480548"/>
                <a:gd name="connsiteY4" fmla="*/ 270573 h 553852"/>
                <a:gd name="connsiteX5" fmla="*/ 349986 w 480548"/>
                <a:gd name="connsiteY5" fmla="*/ 270573 h 553852"/>
                <a:gd name="connsiteX6" fmla="*/ 394050 w 480548"/>
                <a:gd name="connsiteY6" fmla="*/ 226509 h 553852"/>
                <a:gd name="connsiteX7" fmla="*/ 394050 w 480548"/>
                <a:gd name="connsiteY7" fmla="*/ 155975 h 553852"/>
                <a:gd name="connsiteX8" fmla="*/ 244184 w 480548"/>
                <a:gd name="connsiteY8" fmla="*/ 6109 h 553852"/>
                <a:gd name="connsiteX9" fmla="*/ 94318 w 480548"/>
                <a:gd name="connsiteY9" fmla="*/ 155975 h 553852"/>
                <a:gd name="connsiteX10" fmla="*/ 94318 w 480548"/>
                <a:gd name="connsiteY10" fmla="*/ 226509 h 553852"/>
                <a:gd name="connsiteX11" fmla="*/ 138382 w 480548"/>
                <a:gd name="connsiteY11" fmla="*/ 270573 h 553852"/>
                <a:gd name="connsiteX12" fmla="*/ 140499 w 480548"/>
                <a:gd name="connsiteY12" fmla="*/ 270573 h 553852"/>
                <a:gd name="connsiteX13" fmla="*/ 200120 w 480548"/>
                <a:gd name="connsiteY13" fmla="*/ 346402 h 553852"/>
                <a:gd name="connsiteX14" fmla="*/ 200120 w 480548"/>
                <a:gd name="connsiteY14" fmla="*/ 352755 h 553852"/>
                <a:gd name="connsiteX15" fmla="*/ 183667 w 480548"/>
                <a:gd name="connsiteY15" fmla="*/ 377272 h 553852"/>
                <a:gd name="connsiteX16" fmla="*/ 93178 w 480548"/>
                <a:gd name="connsiteY16" fmla="*/ 414249 h 553852"/>
                <a:gd name="connsiteX17" fmla="*/ 6109 w 480548"/>
                <a:gd name="connsiteY17" fmla="*/ 543998 h 553852"/>
                <a:gd name="connsiteX18" fmla="*/ 6109 w 480548"/>
                <a:gd name="connsiteY18" fmla="*/ 552794 h 553852"/>
                <a:gd name="connsiteX19" fmla="*/ 482259 w 480548"/>
                <a:gd name="connsiteY19" fmla="*/ 552794 h 553852"/>
                <a:gd name="connsiteX20" fmla="*/ 482259 w 480548"/>
                <a:gd name="connsiteY20" fmla="*/ 543998 h 553852"/>
                <a:gd name="connsiteX21" fmla="*/ 395190 w 480548"/>
                <a:gd name="connsiteY21" fmla="*/ 414249 h 553852"/>
                <a:gd name="connsiteX22" fmla="*/ 322782 w 480548"/>
                <a:gd name="connsiteY22" fmla="*/ 443164 h 553852"/>
                <a:gd name="connsiteX23" fmla="*/ 286945 w 480548"/>
                <a:gd name="connsiteY23" fmla="*/ 470042 h 553852"/>
                <a:gd name="connsiteX24" fmla="*/ 310728 w 480548"/>
                <a:gd name="connsiteY24" fmla="*/ 398774 h 553852"/>
                <a:gd name="connsiteX25" fmla="*/ 315778 w 480548"/>
                <a:gd name="connsiteY25" fmla="*/ 400810 h 553852"/>
                <a:gd name="connsiteX26" fmla="*/ 322782 w 480548"/>
                <a:gd name="connsiteY26" fmla="*/ 443164 h 553852"/>
                <a:gd name="connsiteX27" fmla="*/ 172672 w 480548"/>
                <a:gd name="connsiteY27" fmla="*/ 400810 h 553852"/>
                <a:gd name="connsiteX28" fmla="*/ 177722 w 480548"/>
                <a:gd name="connsiteY28" fmla="*/ 398774 h 553852"/>
                <a:gd name="connsiteX29" fmla="*/ 201505 w 480548"/>
                <a:gd name="connsiteY29" fmla="*/ 470042 h 553852"/>
                <a:gd name="connsiteX30" fmla="*/ 165667 w 480548"/>
                <a:gd name="connsiteY30" fmla="*/ 443164 h 553852"/>
                <a:gd name="connsiteX31" fmla="*/ 172672 w 480548"/>
                <a:gd name="connsiteY31" fmla="*/ 400810 h 553852"/>
                <a:gd name="connsiteX32" fmla="*/ 202401 w 480548"/>
                <a:gd name="connsiteY32" fmla="*/ 472730 h 553852"/>
                <a:gd name="connsiteX33" fmla="*/ 223170 w 480548"/>
                <a:gd name="connsiteY33" fmla="*/ 535120 h 553852"/>
                <a:gd name="connsiteX34" fmla="*/ 221460 w 480548"/>
                <a:gd name="connsiteY34" fmla="*/ 535120 h 553852"/>
                <a:gd name="connsiteX35" fmla="*/ 185052 w 480548"/>
                <a:gd name="connsiteY35" fmla="*/ 498712 h 553852"/>
                <a:gd name="connsiteX36" fmla="*/ 202401 w 480548"/>
                <a:gd name="connsiteY36" fmla="*/ 472730 h 553852"/>
                <a:gd name="connsiteX37" fmla="*/ 195477 w 480548"/>
                <a:gd name="connsiteY37" fmla="*/ 396412 h 553852"/>
                <a:gd name="connsiteX38" fmla="*/ 244184 w 480548"/>
                <a:gd name="connsiteY38" fmla="*/ 420521 h 553852"/>
                <a:gd name="connsiteX39" fmla="*/ 292890 w 480548"/>
                <a:gd name="connsiteY39" fmla="*/ 396412 h 553852"/>
                <a:gd name="connsiteX40" fmla="*/ 246627 w 480548"/>
                <a:gd name="connsiteY40" fmla="*/ 535120 h 553852"/>
                <a:gd name="connsiteX41" fmla="*/ 241659 w 480548"/>
                <a:gd name="connsiteY41" fmla="*/ 535120 h 553852"/>
                <a:gd name="connsiteX42" fmla="*/ 195477 w 480548"/>
                <a:gd name="connsiteY42" fmla="*/ 396412 h 553852"/>
                <a:gd name="connsiteX43" fmla="*/ 286049 w 480548"/>
                <a:gd name="connsiteY43" fmla="*/ 472730 h 553852"/>
                <a:gd name="connsiteX44" fmla="*/ 303397 w 480548"/>
                <a:gd name="connsiteY44" fmla="*/ 498712 h 553852"/>
                <a:gd name="connsiteX45" fmla="*/ 266990 w 480548"/>
                <a:gd name="connsiteY45" fmla="*/ 535120 h 553852"/>
                <a:gd name="connsiteX46" fmla="*/ 265279 w 480548"/>
                <a:gd name="connsiteY46" fmla="*/ 535120 h 553852"/>
                <a:gd name="connsiteX47" fmla="*/ 286049 w 480548"/>
                <a:gd name="connsiteY47" fmla="*/ 472730 h 553852"/>
                <a:gd name="connsiteX48" fmla="*/ 332393 w 480548"/>
                <a:gd name="connsiteY48" fmla="*/ 226509 h 553852"/>
                <a:gd name="connsiteX49" fmla="*/ 279451 w 480548"/>
                <a:gd name="connsiteY49" fmla="*/ 226509 h 553852"/>
                <a:gd name="connsiteX50" fmla="*/ 270655 w 480548"/>
                <a:gd name="connsiteY50" fmla="*/ 217713 h 553852"/>
                <a:gd name="connsiteX51" fmla="*/ 270655 w 480548"/>
                <a:gd name="connsiteY51" fmla="*/ 200039 h 553852"/>
                <a:gd name="connsiteX52" fmla="*/ 279451 w 480548"/>
                <a:gd name="connsiteY52" fmla="*/ 191242 h 553852"/>
                <a:gd name="connsiteX53" fmla="*/ 332393 w 480548"/>
                <a:gd name="connsiteY53" fmla="*/ 191242 h 553852"/>
                <a:gd name="connsiteX54" fmla="*/ 341190 w 480548"/>
                <a:gd name="connsiteY54" fmla="*/ 200039 h 553852"/>
                <a:gd name="connsiteX55" fmla="*/ 341190 w 480548"/>
                <a:gd name="connsiteY55" fmla="*/ 211930 h 553852"/>
                <a:gd name="connsiteX56" fmla="*/ 340945 w 480548"/>
                <a:gd name="connsiteY56" fmla="*/ 219016 h 553852"/>
                <a:gd name="connsiteX57" fmla="*/ 332393 w 480548"/>
                <a:gd name="connsiteY57" fmla="*/ 226509 h 553852"/>
                <a:gd name="connsiteX58" fmla="*/ 254691 w 480548"/>
                <a:gd name="connsiteY58" fmla="*/ 191242 h 553852"/>
                <a:gd name="connsiteX59" fmla="*/ 233840 w 480548"/>
                <a:gd name="connsiteY59" fmla="*/ 191242 h 553852"/>
                <a:gd name="connsiteX60" fmla="*/ 208998 w 480548"/>
                <a:gd name="connsiteY60" fmla="*/ 173568 h 553852"/>
                <a:gd name="connsiteX61" fmla="*/ 156056 w 480548"/>
                <a:gd name="connsiteY61" fmla="*/ 173568 h 553852"/>
                <a:gd name="connsiteX62" fmla="*/ 147260 w 480548"/>
                <a:gd name="connsiteY62" fmla="*/ 175197 h 553852"/>
                <a:gd name="connsiteX63" fmla="*/ 147260 w 480548"/>
                <a:gd name="connsiteY63" fmla="*/ 160943 h 553852"/>
                <a:gd name="connsiteX64" fmla="*/ 181142 w 480548"/>
                <a:gd name="connsiteY64" fmla="*/ 140581 h 553852"/>
                <a:gd name="connsiteX65" fmla="*/ 208102 w 480548"/>
                <a:gd name="connsiteY65" fmla="*/ 167541 h 553852"/>
                <a:gd name="connsiteX66" fmla="*/ 244184 w 480548"/>
                <a:gd name="connsiteY66" fmla="*/ 140499 h 553852"/>
                <a:gd name="connsiteX67" fmla="*/ 280266 w 480548"/>
                <a:gd name="connsiteY67" fmla="*/ 167541 h 553852"/>
                <a:gd name="connsiteX68" fmla="*/ 307307 w 480548"/>
                <a:gd name="connsiteY68" fmla="*/ 140581 h 553852"/>
                <a:gd name="connsiteX69" fmla="*/ 341190 w 480548"/>
                <a:gd name="connsiteY69" fmla="*/ 160943 h 553852"/>
                <a:gd name="connsiteX70" fmla="*/ 341190 w 480548"/>
                <a:gd name="connsiteY70" fmla="*/ 175197 h 553852"/>
                <a:gd name="connsiteX71" fmla="*/ 332393 w 480548"/>
                <a:gd name="connsiteY71" fmla="*/ 173568 h 553852"/>
                <a:gd name="connsiteX72" fmla="*/ 279451 w 480548"/>
                <a:gd name="connsiteY72" fmla="*/ 173568 h 553852"/>
                <a:gd name="connsiteX73" fmla="*/ 254691 w 480548"/>
                <a:gd name="connsiteY73" fmla="*/ 191242 h 553852"/>
                <a:gd name="connsiteX74" fmla="*/ 147504 w 480548"/>
                <a:gd name="connsiteY74" fmla="*/ 219098 h 553852"/>
                <a:gd name="connsiteX75" fmla="*/ 147260 w 480548"/>
                <a:gd name="connsiteY75" fmla="*/ 212012 h 553852"/>
                <a:gd name="connsiteX76" fmla="*/ 147260 w 480548"/>
                <a:gd name="connsiteY76" fmla="*/ 200120 h 553852"/>
                <a:gd name="connsiteX77" fmla="*/ 156056 w 480548"/>
                <a:gd name="connsiteY77" fmla="*/ 191324 h 553852"/>
                <a:gd name="connsiteX78" fmla="*/ 208998 w 480548"/>
                <a:gd name="connsiteY78" fmla="*/ 191324 h 553852"/>
                <a:gd name="connsiteX79" fmla="*/ 217794 w 480548"/>
                <a:gd name="connsiteY79" fmla="*/ 200120 h 553852"/>
                <a:gd name="connsiteX80" fmla="*/ 217794 w 480548"/>
                <a:gd name="connsiteY80" fmla="*/ 217795 h 553852"/>
                <a:gd name="connsiteX81" fmla="*/ 208998 w 480548"/>
                <a:gd name="connsiteY81" fmla="*/ 226591 h 553852"/>
                <a:gd name="connsiteX82" fmla="*/ 156056 w 480548"/>
                <a:gd name="connsiteY82" fmla="*/ 226591 h 553852"/>
                <a:gd name="connsiteX83" fmla="*/ 147504 w 480548"/>
                <a:gd name="connsiteY83" fmla="*/ 219098 h 553852"/>
                <a:gd name="connsiteX84" fmla="*/ 353651 w 480548"/>
                <a:gd name="connsiteY84" fmla="*/ 252655 h 553852"/>
                <a:gd name="connsiteX85" fmla="*/ 358457 w 480548"/>
                <a:gd name="connsiteY85" fmla="*/ 221460 h 553852"/>
                <a:gd name="connsiteX86" fmla="*/ 358864 w 480548"/>
                <a:gd name="connsiteY86" fmla="*/ 217795 h 553852"/>
                <a:gd name="connsiteX87" fmla="*/ 358864 w 480548"/>
                <a:gd name="connsiteY87" fmla="*/ 212093 h 553852"/>
                <a:gd name="connsiteX88" fmla="*/ 358864 w 480548"/>
                <a:gd name="connsiteY88" fmla="*/ 201830 h 553852"/>
                <a:gd name="connsiteX89" fmla="*/ 376538 w 480548"/>
                <a:gd name="connsiteY89" fmla="*/ 226673 h 553852"/>
                <a:gd name="connsiteX90" fmla="*/ 353651 w 480548"/>
                <a:gd name="connsiteY90" fmla="*/ 252655 h 553852"/>
                <a:gd name="connsiteX91" fmla="*/ 244184 w 480548"/>
                <a:gd name="connsiteY91" fmla="*/ 23702 h 553852"/>
                <a:gd name="connsiteX92" fmla="*/ 376457 w 480548"/>
                <a:gd name="connsiteY92" fmla="*/ 155975 h 553852"/>
                <a:gd name="connsiteX93" fmla="*/ 376457 w 480548"/>
                <a:gd name="connsiteY93" fmla="*/ 191487 h 553852"/>
                <a:gd name="connsiteX94" fmla="*/ 358783 w 480548"/>
                <a:gd name="connsiteY94" fmla="*/ 183342 h 553852"/>
                <a:gd name="connsiteX95" fmla="*/ 358783 w 480548"/>
                <a:gd name="connsiteY95" fmla="*/ 151006 h 553852"/>
                <a:gd name="connsiteX96" fmla="*/ 304538 w 480548"/>
                <a:gd name="connsiteY96" fmla="*/ 118427 h 553852"/>
                <a:gd name="connsiteX97" fmla="*/ 278637 w 480548"/>
                <a:gd name="connsiteY97" fmla="*/ 144328 h 553852"/>
                <a:gd name="connsiteX98" fmla="*/ 244184 w 480548"/>
                <a:gd name="connsiteY98" fmla="*/ 118508 h 553852"/>
                <a:gd name="connsiteX99" fmla="*/ 209731 w 480548"/>
                <a:gd name="connsiteY99" fmla="*/ 144328 h 553852"/>
                <a:gd name="connsiteX100" fmla="*/ 183830 w 480548"/>
                <a:gd name="connsiteY100" fmla="*/ 118427 h 553852"/>
                <a:gd name="connsiteX101" fmla="*/ 129585 w 480548"/>
                <a:gd name="connsiteY101" fmla="*/ 151006 h 553852"/>
                <a:gd name="connsiteX102" fmla="*/ 129585 w 480548"/>
                <a:gd name="connsiteY102" fmla="*/ 183342 h 553852"/>
                <a:gd name="connsiteX103" fmla="*/ 111911 w 480548"/>
                <a:gd name="connsiteY103" fmla="*/ 191487 h 553852"/>
                <a:gd name="connsiteX104" fmla="*/ 111911 w 480548"/>
                <a:gd name="connsiteY104" fmla="*/ 155975 h 553852"/>
                <a:gd name="connsiteX105" fmla="*/ 244184 w 480548"/>
                <a:gd name="connsiteY105" fmla="*/ 23702 h 553852"/>
                <a:gd name="connsiteX106" fmla="*/ 111992 w 480548"/>
                <a:gd name="connsiteY106" fmla="*/ 226509 h 553852"/>
                <a:gd name="connsiteX107" fmla="*/ 129667 w 480548"/>
                <a:gd name="connsiteY107" fmla="*/ 201668 h 553852"/>
                <a:gd name="connsiteX108" fmla="*/ 129667 w 480548"/>
                <a:gd name="connsiteY108" fmla="*/ 211930 h 553852"/>
                <a:gd name="connsiteX109" fmla="*/ 129667 w 480548"/>
                <a:gd name="connsiteY109" fmla="*/ 217632 h 553852"/>
                <a:gd name="connsiteX110" fmla="*/ 130074 w 480548"/>
                <a:gd name="connsiteY110" fmla="*/ 221297 h 553852"/>
                <a:gd name="connsiteX111" fmla="*/ 134879 w 480548"/>
                <a:gd name="connsiteY111" fmla="*/ 252492 h 553852"/>
                <a:gd name="connsiteX112" fmla="*/ 111992 w 480548"/>
                <a:gd name="connsiteY112" fmla="*/ 226509 h 553852"/>
                <a:gd name="connsiteX113" fmla="*/ 150762 w 480548"/>
                <a:gd name="connsiteY113" fmla="*/ 243614 h 553852"/>
                <a:gd name="connsiteX114" fmla="*/ 156056 w 480548"/>
                <a:gd name="connsiteY114" fmla="*/ 244184 h 553852"/>
                <a:gd name="connsiteX115" fmla="*/ 208998 w 480548"/>
                <a:gd name="connsiteY115" fmla="*/ 244184 h 553852"/>
                <a:gd name="connsiteX116" fmla="*/ 235469 w 480548"/>
                <a:gd name="connsiteY116" fmla="*/ 217713 h 553852"/>
                <a:gd name="connsiteX117" fmla="*/ 235469 w 480548"/>
                <a:gd name="connsiteY117" fmla="*/ 208917 h 553852"/>
                <a:gd name="connsiteX118" fmla="*/ 253062 w 480548"/>
                <a:gd name="connsiteY118" fmla="*/ 208917 h 553852"/>
                <a:gd name="connsiteX119" fmla="*/ 253062 w 480548"/>
                <a:gd name="connsiteY119" fmla="*/ 217713 h 553852"/>
                <a:gd name="connsiteX120" fmla="*/ 279533 w 480548"/>
                <a:gd name="connsiteY120" fmla="*/ 244184 h 553852"/>
                <a:gd name="connsiteX121" fmla="*/ 332475 w 480548"/>
                <a:gd name="connsiteY121" fmla="*/ 244184 h 553852"/>
                <a:gd name="connsiteX122" fmla="*/ 337769 w 480548"/>
                <a:gd name="connsiteY122" fmla="*/ 243614 h 553852"/>
                <a:gd name="connsiteX123" fmla="*/ 244265 w 480548"/>
                <a:gd name="connsiteY123" fmla="*/ 349416 h 553852"/>
                <a:gd name="connsiteX124" fmla="*/ 150762 w 480548"/>
                <a:gd name="connsiteY124" fmla="*/ 243614 h 553852"/>
                <a:gd name="connsiteX125" fmla="*/ 241415 w 480548"/>
                <a:gd name="connsiteY125" fmla="*/ 367172 h 553852"/>
                <a:gd name="connsiteX126" fmla="*/ 244184 w 480548"/>
                <a:gd name="connsiteY126" fmla="*/ 368068 h 553852"/>
                <a:gd name="connsiteX127" fmla="*/ 246953 w 480548"/>
                <a:gd name="connsiteY127" fmla="*/ 367172 h 553852"/>
                <a:gd name="connsiteX128" fmla="*/ 270899 w 480548"/>
                <a:gd name="connsiteY128" fmla="*/ 356991 h 553852"/>
                <a:gd name="connsiteX129" fmla="*/ 281650 w 480548"/>
                <a:gd name="connsiteY129" fmla="*/ 381914 h 553852"/>
                <a:gd name="connsiteX130" fmla="*/ 244184 w 480548"/>
                <a:gd name="connsiteY130" fmla="*/ 402847 h 553852"/>
                <a:gd name="connsiteX131" fmla="*/ 206717 w 480548"/>
                <a:gd name="connsiteY131" fmla="*/ 381833 h 553852"/>
                <a:gd name="connsiteX132" fmla="*/ 217469 w 480548"/>
                <a:gd name="connsiteY132" fmla="*/ 356909 h 553852"/>
                <a:gd name="connsiteX133" fmla="*/ 241415 w 480548"/>
                <a:gd name="connsiteY133" fmla="*/ 367172 h 553852"/>
                <a:gd name="connsiteX134" fmla="*/ 99938 w 480548"/>
                <a:gd name="connsiteY134" fmla="*/ 430539 h 553852"/>
                <a:gd name="connsiteX135" fmla="*/ 153531 w 480548"/>
                <a:gd name="connsiteY135" fmla="*/ 408629 h 553852"/>
                <a:gd name="connsiteX136" fmla="*/ 146527 w 480548"/>
                <a:gd name="connsiteY136" fmla="*/ 450820 h 553852"/>
                <a:gd name="connsiteX137" fmla="*/ 179432 w 480548"/>
                <a:gd name="connsiteY137" fmla="*/ 475499 h 553852"/>
                <a:gd name="connsiteX138" fmla="*/ 162409 w 480548"/>
                <a:gd name="connsiteY138" fmla="*/ 500992 h 553852"/>
                <a:gd name="connsiteX139" fmla="*/ 196536 w 480548"/>
                <a:gd name="connsiteY139" fmla="*/ 535120 h 553852"/>
                <a:gd name="connsiteX140" fmla="*/ 111992 w 480548"/>
                <a:gd name="connsiteY140" fmla="*/ 535120 h 553852"/>
                <a:gd name="connsiteX141" fmla="*/ 111992 w 480548"/>
                <a:gd name="connsiteY141" fmla="*/ 482178 h 553852"/>
                <a:gd name="connsiteX142" fmla="*/ 94399 w 480548"/>
                <a:gd name="connsiteY142" fmla="*/ 482178 h 553852"/>
                <a:gd name="connsiteX143" fmla="*/ 94399 w 480548"/>
                <a:gd name="connsiteY143" fmla="*/ 535120 h 553852"/>
                <a:gd name="connsiteX144" fmla="*/ 24190 w 480548"/>
                <a:gd name="connsiteY144" fmla="*/ 535120 h 553852"/>
                <a:gd name="connsiteX145" fmla="*/ 99938 w 480548"/>
                <a:gd name="connsiteY145" fmla="*/ 430539 h 553852"/>
                <a:gd name="connsiteX146" fmla="*/ 394131 w 480548"/>
                <a:gd name="connsiteY146" fmla="*/ 535120 h 553852"/>
                <a:gd name="connsiteX147" fmla="*/ 394131 w 480548"/>
                <a:gd name="connsiteY147" fmla="*/ 482178 h 553852"/>
                <a:gd name="connsiteX148" fmla="*/ 376457 w 480548"/>
                <a:gd name="connsiteY148" fmla="*/ 482178 h 553852"/>
                <a:gd name="connsiteX149" fmla="*/ 376457 w 480548"/>
                <a:gd name="connsiteY149" fmla="*/ 535120 h 553852"/>
                <a:gd name="connsiteX150" fmla="*/ 291913 w 480548"/>
                <a:gd name="connsiteY150" fmla="*/ 535120 h 553852"/>
                <a:gd name="connsiteX151" fmla="*/ 326040 w 480548"/>
                <a:gd name="connsiteY151" fmla="*/ 500992 h 553852"/>
                <a:gd name="connsiteX152" fmla="*/ 309017 w 480548"/>
                <a:gd name="connsiteY152" fmla="*/ 475499 h 553852"/>
                <a:gd name="connsiteX153" fmla="*/ 341923 w 480548"/>
                <a:gd name="connsiteY153" fmla="*/ 450820 h 553852"/>
                <a:gd name="connsiteX154" fmla="*/ 334918 w 480548"/>
                <a:gd name="connsiteY154" fmla="*/ 408629 h 553852"/>
                <a:gd name="connsiteX155" fmla="*/ 388511 w 480548"/>
                <a:gd name="connsiteY155" fmla="*/ 430539 h 553852"/>
                <a:gd name="connsiteX156" fmla="*/ 464340 w 480548"/>
                <a:gd name="connsiteY156" fmla="*/ 535120 h 553852"/>
                <a:gd name="connsiteX157" fmla="*/ 394131 w 480548"/>
                <a:gd name="connsiteY157" fmla="*/ 535120 h 553852"/>
                <a:gd name="connsiteX158" fmla="*/ 394131 w 480548"/>
                <a:gd name="connsiteY158" fmla="*/ 535120 h 5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480548" h="553852">
                  <a:moveTo>
                    <a:pt x="395190" y="414249"/>
                  </a:moveTo>
                  <a:lnTo>
                    <a:pt x="304700" y="377272"/>
                  </a:lnTo>
                  <a:cubicBezTo>
                    <a:pt x="294682" y="373199"/>
                    <a:pt x="288248" y="363588"/>
                    <a:pt x="288248" y="352755"/>
                  </a:cubicBezTo>
                  <a:lnTo>
                    <a:pt x="288248" y="346402"/>
                  </a:lnTo>
                  <a:cubicBezTo>
                    <a:pt x="315370" y="327669"/>
                    <a:pt x="336140" y="301198"/>
                    <a:pt x="347868" y="270573"/>
                  </a:cubicBezTo>
                  <a:lnTo>
                    <a:pt x="349986" y="270573"/>
                  </a:lnTo>
                  <a:cubicBezTo>
                    <a:pt x="374258" y="270573"/>
                    <a:pt x="394050" y="250781"/>
                    <a:pt x="394050" y="226509"/>
                  </a:cubicBezTo>
                  <a:lnTo>
                    <a:pt x="394050" y="155975"/>
                  </a:lnTo>
                  <a:cubicBezTo>
                    <a:pt x="394050" y="73304"/>
                    <a:pt x="326773" y="6109"/>
                    <a:pt x="244184" y="6109"/>
                  </a:cubicBezTo>
                  <a:cubicBezTo>
                    <a:pt x="161513" y="6109"/>
                    <a:pt x="94318" y="73386"/>
                    <a:pt x="94318" y="155975"/>
                  </a:cubicBezTo>
                  <a:lnTo>
                    <a:pt x="94318" y="226509"/>
                  </a:lnTo>
                  <a:cubicBezTo>
                    <a:pt x="94318" y="250781"/>
                    <a:pt x="114110" y="270573"/>
                    <a:pt x="138382" y="270573"/>
                  </a:cubicBezTo>
                  <a:lnTo>
                    <a:pt x="140499" y="270573"/>
                  </a:lnTo>
                  <a:cubicBezTo>
                    <a:pt x="152228" y="301198"/>
                    <a:pt x="172998" y="327588"/>
                    <a:pt x="200120" y="346402"/>
                  </a:cubicBezTo>
                  <a:lnTo>
                    <a:pt x="200120" y="352755"/>
                  </a:lnTo>
                  <a:cubicBezTo>
                    <a:pt x="200120" y="363507"/>
                    <a:pt x="193686" y="373118"/>
                    <a:pt x="183667" y="377272"/>
                  </a:cubicBezTo>
                  <a:lnTo>
                    <a:pt x="93178" y="414249"/>
                  </a:lnTo>
                  <a:cubicBezTo>
                    <a:pt x="40236" y="435915"/>
                    <a:pt x="6109" y="486820"/>
                    <a:pt x="6109" y="543998"/>
                  </a:cubicBezTo>
                  <a:lnTo>
                    <a:pt x="6109" y="552794"/>
                  </a:lnTo>
                  <a:lnTo>
                    <a:pt x="482259" y="552794"/>
                  </a:lnTo>
                  <a:lnTo>
                    <a:pt x="482259" y="543998"/>
                  </a:lnTo>
                  <a:cubicBezTo>
                    <a:pt x="482259" y="486820"/>
                    <a:pt x="448132" y="435915"/>
                    <a:pt x="395190" y="414249"/>
                  </a:cubicBezTo>
                  <a:moveTo>
                    <a:pt x="322782" y="443164"/>
                  </a:moveTo>
                  <a:lnTo>
                    <a:pt x="286945" y="470042"/>
                  </a:lnTo>
                  <a:lnTo>
                    <a:pt x="310728" y="398774"/>
                  </a:lnTo>
                  <a:lnTo>
                    <a:pt x="315778" y="400810"/>
                  </a:lnTo>
                  <a:lnTo>
                    <a:pt x="322782" y="443164"/>
                  </a:lnTo>
                  <a:close/>
                  <a:moveTo>
                    <a:pt x="172672" y="400810"/>
                  </a:moveTo>
                  <a:lnTo>
                    <a:pt x="177722" y="398774"/>
                  </a:lnTo>
                  <a:lnTo>
                    <a:pt x="201505" y="470042"/>
                  </a:lnTo>
                  <a:lnTo>
                    <a:pt x="165667" y="443164"/>
                  </a:lnTo>
                  <a:lnTo>
                    <a:pt x="172672" y="400810"/>
                  </a:lnTo>
                  <a:close/>
                  <a:moveTo>
                    <a:pt x="202401" y="472730"/>
                  </a:moveTo>
                  <a:lnTo>
                    <a:pt x="223170" y="535120"/>
                  </a:lnTo>
                  <a:lnTo>
                    <a:pt x="221460" y="535120"/>
                  </a:lnTo>
                  <a:lnTo>
                    <a:pt x="185052" y="498712"/>
                  </a:lnTo>
                  <a:lnTo>
                    <a:pt x="202401" y="472730"/>
                  </a:lnTo>
                  <a:close/>
                  <a:moveTo>
                    <a:pt x="195477" y="396412"/>
                  </a:moveTo>
                  <a:cubicBezTo>
                    <a:pt x="206962" y="411317"/>
                    <a:pt x="224799" y="420521"/>
                    <a:pt x="244184" y="420521"/>
                  </a:cubicBezTo>
                  <a:cubicBezTo>
                    <a:pt x="263569" y="420521"/>
                    <a:pt x="281406" y="411317"/>
                    <a:pt x="292890" y="396412"/>
                  </a:cubicBezTo>
                  <a:lnTo>
                    <a:pt x="246627" y="535120"/>
                  </a:lnTo>
                  <a:lnTo>
                    <a:pt x="241659" y="535120"/>
                  </a:lnTo>
                  <a:lnTo>
                    <a:pt x="195477" y="396412"/>
                  </a:lnTo>
                  <a:close/>
                  <a:moveTo>
                    <a:pt x="286049" y="472730"/>
                  </a:moveTo>
                  <a:lnTo>
                    <a:pt x="303397" y="498712"/>
                  </a:lnTo>
                  <a:lnTo>
                    <a:pt x="266990" y="535120"/>
                  </a:lnTo>
                  <a:lnTo>
                    <a:pt x="265279" y="535120"/>
                  </a:lnTo>
                  <a:lnTo>
                    <a:pt x="286049" y="472730"/>
                  </a:lnTo>
                  <a:close/>
                  <a:moveTo>
                    <a:pt x="332393" y="226509"/>
                  </a:moveTo>
                  <a:lnTo>
                    <a:pt x="279451" y="226509"/>
                  </a:lnTo>
                  <a:cubicBezTo>
                    <a:pt x="274564" y="226509"/>
                    <a:pt x="270655" y="222519"/>
                    <a:pt x="270655" y="217713"/>
                  </a:cubicBezTo>
                  <a:lnTo>
                    <a:pt x="270655" y="200039"/>
                  </a:lnTo>
                  <a:cubicBezTo>
                    <a:pt x="270655" y="195152"/>
                    <a:pt x="274564" y="191242"/>
                    <a:pt x="279451" y="191242"/>
                  </a:cubicBezTo>
                  <a:lnTo>
                    <a:pt x="332393" y="191242"/>
                  </a:lnTo>
                  <a:cubicBezTo>
                    <a:pt x="337280" y="191242"/>
                    <a:pt x="341190" y="195233"/>
                    <a:pt x="341190" y="200039"/>
                  </a:cubicBezTo>
                  <a:lnTo>
                    <a:pt x="341190" y="211930"/>
                  </a:lnTo>
                  <a:cubicBezTo>
                    <a:pt x="341190" y="214292"/>
                    <a:pt x="341027" y="216654"/>
                    <a:pt x="340945" y="219016"/>
                  </a:cubicBezTo>
                  <a:cubicBezTo>
                    <a:pt x="340212" y="223252"/>
                    <a:pt x="336791" y="226509"/>
                    <a:pt x="332393" y="226509"/>
                  </a:cubicBezTo>
                  <a:moveTo>
                    <a:pt x="254691" y="191242"/>
                  </a:moveTo>
                  <a:lnTo>
                    <a:pt x="233840" y="191242"/>
                  </a:lnTo>
                  <a:cubicBezTo>
                    <a:pt x="230175" y="180980"/>
                    <a:pt x="220482" y="173568"/>
                    <a:pt x="208998" y="173568"/>
                  </a:cubicBezTo>
                  <a:lnTo>
                    <a:pt x="156056" y="173568"/>
                  </a:lnTo>
                  <a:cubicBezTo>
                    <a:pt x="152961" y="173568"/>
                    <a:pt x="150029" y="174219"/>
                    <a:pt x="147260" y="175197"/>
                  </a:cubicBezTo>
                  <a:lnTo>
                    <a:pt x="147260" y="160943"/>
                  </a:lnTo>
                  <a:lnTo>
                    <a:pt x="181142" y="140581"/>
                  </a:lnTo>
                  <a:lnTo>
                    <a:pt x="208102" y="167541"/>
                  </a:lnTo>
                  <a:lnTo>
                    <a:pt x="244184" y="140499"/>
                  </a:lnTo>
                  <a:lnTo>
                    <a:pt x="280266" y="167541"/>
                  </a:lnTo>
                  <a:lnTo>
                    <a:pt x="307307" y="140581"/>
                  </a:lnTo>
                  <a:lnTo>
                    <a:pt x="341190" y="160943"/>
                  </a:lnTo>
                  <a:lnTo>
                    <a:pt x="341190" y="175197"/>
                  </a:lnTo>
                  <a:cubicBezTo>
                    <a:pt x="338420" y="174219"/>
                    <a:pt x="335488" y="173568"/>
                    <a:pt x="332393" y="173568"/>
                  </a:cubicBezTo>
                  <a:lnTo>
                    <a:pt x="279451" y="173568"/>
                  </a:lnTo>
                  <a:cubicBezTo>
                    <a:pt x="268048" y="173649"/>
                    <a:pt x="258275" y="181061"/>
                    <a:pt x="254691" y="191242"/>
                  </a:cubicBezTo>
                  <a:moveTo>
                    <a:pt x="147504" y="219098"/>
                  </a:moveTo>
                  <a:cubicBezTo>
                    <a:pt x="147423" y="216736"/>
                    <a:pt x="147260" y="214374"/>
                    <a:pt x="147260" y="212012"/>
                  </a:cubicBezTo>
                  <a:lnTo>
                    <a:pt x="147260" y="200120"/>
                  </a:lnTo>
                  <a:cubicBezTo>
                    <a:pt x="147260" y="195233"/>
                    <a:pt x="151169" y="191324"/>
                    <a:pt x="156056" y="191324"/>
                  </a:cubicBezTo>
                  <a:lnTo>
                    <a:pt x="208998" y="191324"/>
                  </a:lnTo>
                  <a:cubicBezTo>
                    <a:pt x="213885" y="191324"/>
                    <a:pt x="217794" y="195315"/>
                    <a:pt x="217794" y="200120"/>
                  </a:cubicBezTo>
                  <a:lnTo>
                    <a:pt x="217794" y="217795"/>
                  </a:lnTo>
                  <a:cubicBezTo>
                    <a:pt x="217794" y="222681"/>
                    <a:pt x="213885" y="226591"/>
                    <a:pt x="208998" y="226591"/>
                  </a:cubicBezTo>
                  <a:lnTo>
                    <a:pt x="156056" y="226591"/>
                  </a:lnTo>
                  <a:cubicBezTo>
                    <a:pt x="151658" y="226509"/>
                    <a:pt x="148156" y="223252"/>
                    <a:pt x="147504" y="219098"/>
                  </a:cubicBezTo>
                  <a:moveTo>
                    <a:pt x="353651" y="252655"/>
                  </a:moveTo>
                  <a:cubicBezTo>
                    <a:pt x="356258" y="242555"/>
                    <a:pt x="357805" y="232129"/>
                    <a:pt x="358457" y="221460"/>
                  </a:cubicBezTo>
                  <a:cubicBezTo>
                    <a:pt x="358620" y="220238"/>
                    <a:pt x="358864" y="219016"/>
                    <a:pt x="358864" y="217795"/>
                  </a:cubicBezTo>
                  <a:lnTo>
                    <a:pt x="358864" y="212093"/>
                  </a:lnTo>
                  <a:lnTo>
                    <a:pt x="358864" y="201830"/>
                  </a:lnTo>
                  <a:cubicBezTo>
                    <a:pt x="369127" y="205496"/>
                    <a:pt x="376538" y="215188"/>
                    <a:pt x="376538" y="226673"/>
                  </a:cubicBezTo>
                  <a:cubicBezTo>
                    <a:pt x="376457" y="239867"/>
                    <a:pt x="366520" y="250781"/>
                    <a:pt x="353651" y="252655"/>
                  </a:cubicBezTo>
                  <a:moveTo>
                    <a:pt x="244184" y="23702"/>
                  </a:moveTo>
                  <a:cubicBezTo>
                    <a:pt x="317081" y="23702"/>
                    <a:pt x="376457" y="82996"/>
                    <a:pt x="376457" y="155975"/>
                  </a:cubicBezTo>
                  <a:lnTo>
                    <a:pt x="376457" y="191487"/>
                  </a:lnTo>
                  <a:cubicBezTo>
                    <a:pt x="371326" y="187577"/>
                    <a:pt x="365380" y="184645"/>
                    <a:pt x="358783" y="183342"/>
                  </a:cubicBezTo>
                  <a:lnTo>
                    <a:pt x="358783" y="151006"/>
                  </a:lnTo>
                  <a:lnTo>
                    <a:pt x="304538" y="118427"/>
                  </a:lnTo>
                  <a:lnTo>
                    <a:pt x="278637" y="144328"/>
                  </a:lnTo>
                  <a:lnTo>
                    <a:pt x="244184" y="118508"/>
                  </a:lnTo>
                  <a:lnTo>
                    <a:pt x="209731" y="144328"/>
                  </a:lnTo>
                  <a:lnTo>
                    <a:pt x="183830" y="118427"/>
                  </a:lnTo>
                  <a:lnTo>
                    <a:pt x="129585" y="151006"/>
                  </a:lnTo>
                  <a:lnTo>
                    <a:pt x="129585" y="183342"/>
                  </a:lnTo>
                  <a:cubicBezTo>
                    <a:pt x="123069" y="184645"/>
                    <a:pt x="117124" y="187577"/>
                    <a:pt x="111911" y="191487"/>
                  </a:cubicBezTo>
                  <a:lnTo>
                    <a:pt x="111911" y="155975"/>
                  </a:lnTo>
                  <a:cubicBezTo>
                    <a:pt x="111992" y="83078"/>
                    <a:pt x="171287" y="23702"/>
                    <a:pt x="244184" y="23702"/>
                  </a:cubicBezTo>
                  <a:moveTo>
                    <a:pt x="111992" y="226509"/>
                  </a:moveTo>
                  <a:cubicBezTo>
                    <a:pt x="111992" y="215025"/>
                    <a:pt x="119404" y="205333"/>
                    <a:pt x="129667" y="201668"/>
                  </a:cubicBezTo>
                  <a:lnTo>
                    <a:pt x="129667" y="211930"/>
                  </a:lnTo>
                  <a:lnTo>
                    <a:pt x="129667" y="217632"/>
                  </a:lnTo>
                  <a:cubicBezTo>
                    <a:pt x="129667" y="218935"/>
                    <a:pt x="129830" y="220156"/>
                    <a:pt x="130074" y="221297"/>
                  </a:cubicBezTo>
                  <a:cubicBezTo>
                    <a:pt x="130644" y="231967"/>
                    <a:pt x="132273" y="242392"/>
                    <a:pt x="134879" y="252492"/>
                  </a:cubicBezTo>
                  <a:cubicBezTo>
                    <a:pt x="121929" y="250781"/>
                    <a:pt x="111992" y="239867"/>
                    <a:pt x="111992" y="226509"/>
                  </a:cubicBezTo>
                  <a:moveTo>
                    <a:pt x="150762" y="243614"/>
                  </a:moveTo>
                  <a:cubicBezTo>
                    <a:pt x="152472" y="243940"/>
                    <a:pt x="154264" y="244184"/>
                    <a:pt x="156056" y="244184"/>
                  </a:cubicBezTo>
                  <a:lnTo>
                    <a:pt x="208998" y="244184"/>
                  </a:lnTo>
                  <a:cubicBezTo>
                    <a:pt x="223577" y="244184"/>
                    <a:pt x="235469" y="232293"/>
                    <a:pt x="235469" y="217713"/>
                  </a:cubicBezTo>
                  <a:lnTo>
                    <a:pt x="235469" y="208917"/>
                  </a:lnTo>
                  <a:lnTo>
                    <a:pt x="253062" y="208917"/>
                  </a:lnTo>
                  <a:lnTo>
                    <a:pt x="253062" y="217713"/>
                  </a:lnTo>
                  <a:cubicBezTo>
                    <a:pt x="253062" y="232293"/>
                    <a:pt x="264953" y="244184"/>
                    <a:pt x="279533" y="244184"/>
                  </a:cubicBezTo>
                  <a:lnTo>
                    <a:pt x="332475" y="244184"/>
                  </a:lnTo>
                  <a:cubicBezTo>
                    <a:pt x="334266" y="244184"/>
                    <a:pt x="336058" y="244021"/>
                    <a:pt x="337769" y="243614"/>
                  </a:cubicBezTo>
                  <a:cubicBezTo>
                    <a:pt x="327018" y="291994"/>
                    <a:pt x="292320" y="332393"/>
                    <a:pt x="244265" y="349416"/>
                  </a:cubicBezTo>
                  <a:cubicBezTo>
                    <a:pt x="196211" y="332393"/>
                    <a:pt x="161432" y="291994"/>
                    <a:pt x="150762" y="243614"/>
                  </a:cubicBezTo>
                  <a:moveTo>
                    <a:pt x="241415" y="367172"/>
                  </a:moveTo>
                  <a:lnTo>
                    <a:pt x="244184" y="368068"/>
                  </a:lnTo>
                  <a:lnTo>
                    <a:pt x="246953" y="367172"/>
                  </a:lnTo>
                  <a:cubicBezTo>
                    <a:pt x="255261" y="364403"/>
                    <a:pt x="263324" y="360982"/>
                    <a:pt x="270899" y="356991"/>
                  </a:cubicBezTo>
                  <a:cubicBezTo>
                    <a:pt x="271795" y="366357"/>
                    <a:pt x="275542" y="375072"/>
                    <a:pt x="281650" y="381914"/>
                  </a:cubicBezTo>
                  <a:cubicBezTo>
                    <a:pt x="273668" y="394783"/>
                    <a:pt x="259578" y="402847"/>
                    <a:pt x="244184" y="402847"/>
                  </a:cubicBezTo>
                  <a:cubicBezTo>
                    <a:pt x="228790" y="402847"/>
                    <a:pt x="214699" y="394783"/>
                    <a:pt x="206717" y="381833"/>
                  </a:cubicBezTo>
                  <a:cubicBezTo>
                    <a:pt x="212745" y="374991"/>
                    <a:pt x="216573" y="366357"/>
                    <a:pt x="217469" y="356909"/>
                  </a:cubicBezTo>
                  <a:cubicBezTo>
                    <a:pt x="225043" y="360982"/>
                    <a:pt x="233107" y="364403"/>
                    <a:pt x="241415" y="367172"/>
                  </a:cubicBezTo>
                  <a:moveTo>
                    <a:pt x="99938" y="430539"/>
                  </a:moveTo>
                  <a:lnTo>
                    <a:pt x="153531" y="408629"/>
                  </a:lnTo>
                  <a:lnTo>
                    <a:pt x="146527" y="450820"/>
                  </a:lnTo>
                  <a:lnTo>
                    <a:pt x="179432" y="475499"/>
                  </a:lnTo>
                  <a:lnTo>
                    <a:pt x="162409" y="500992"/>
                  </a:lnTo>
                  <a:lnTo>
                    <a:pt x="196536" y="535120"/>
                  </a:lnTo>
                  <a:lnTo>
                    <a:pt x="111992" y="535120"/>
                  </a:lnTo>
                  <a:lnTo>
                    <a:pt x="111992" y="482178"/>
                  </a:lnTo>
                  <a:lnTo>
                    <a:pt x="94399" y="482178"/>
                  </a:lnTo>
                  <a:lnTo>
                    <a:pt x="94399" y="535120"/>
                  </a:lnTo>
                  <a:lnTo>
                    <a:pt x="24190" y="535120"/>
                  </a:lnTo>
                  <a:cubicBezTo>
                    <a:pt x="27367" y="488775"/>
                    <a:pt x="56444" y="448377"/>
                    <a:pt x="99938" y="430539"/>
                  </a:cubicBezTo>
                  <a:moveTo>
                    <a:pt x="394131" y="535120"/>
                  </a:moveTo>
                  <a:lnTo>
                    <a:pt x="394131" y="482178"/>
                  </a:lnTo>
                  <a:lnTo>
                    <a:pt x="376457" y="482178"/>
                  </a:lnTo>
                  <a:lnTo>
                    <a:pt x="376457" y="535120"/>
                  </a:lnTo>
                  <a:lnTo>
                    <a:pt x="291913" y="535120"/>
                  </a:lnTo>
                  <a:lnTo>
                    <a:pt x="326040" y="500992"/>
                  </a:lnTo>
                  <a:lnTo>
                    <a:pt x="309017" y="475499"/>
                  </a:lnTo>
                  <a:lnTo>
                    <a:pt x="341923" y="450820"/>
                  </a:lnTo>
                  <a:lnTo>
                    <a:pt x="334918" y="408629"/>
                  </a:lnTo>
                  <a:lnTo>
                    <a:pt x="388511" y="430539"/>
                  </a:lnTo>
                  <a:cubicBezTo>
                    <a:pt x="432005" y="448377"/>
                    <a:pt x="461082" y="488775"/>
                    <a:pt x="464340" y="535120"/>
                  </a:cubicBezTo>
                  <a:lnTo>
                    <a:pt x="394131" y="535120"/>
                  </a:lnTo>
                  <a:lnTo>
                    <a:pt x="394131" y="535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6ACD9A3-57E4-4C8D-903A-A8C83D4FB0EF}"/>
              </a:ext>
            </a:extLst>
          </p:cNvPr>
          <p:cNvGrpSpPr/>
          <p:nvPr/>
        </p:nvGrpSpPr>
        <p:grpSpPr>
          <a:xfrm>
            <a:off x="1387589" y="3624039"/>
            <a:ext cx="403584" cy="464122"/>
            <a:chOff x="4188058" y="2867735"/>
            <a:chExt cx="488694" cy="561998"/>
          </a:xfrm>
          <a:solidFill>
            <a:srgbClr val="319382"/>
          </a:solidFill>
        </p:grpSpPr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43B6E621-D537-4D66-8F93-0AE7809544A3}"/>
                </a:ext>
              </a:extLst>
            </p:cNvPr>
            <p:cNvSpPr/>
            <p:nvPr/>
          </p:nvSpPr>
          <p:spPr>
            <a:xfrm>
              <a:off x="4188058" y="2867735"/>
              <a:ext cx="488694" cy="561998"/>
            </a:xfrm>
            <a:custGeom>
              <a:avLst/>
              <a:gdLst>
                <a:gd name="connsiteX0" fmla="*/ 401950 w 488693"/>
                <a:gd name="connsiteY0" fmla="*/ 421417 h 561997"/>
                <a:gd name="connsiteX1" fmla="*/ 309913 w 488693"/>
                <a:gd name="connsiteY1" fmla="*/ 383787 h 561997"/>
                <a:gd name="connsiteX2" fmla="*/ 293216 w 488693"/>
                <a:gd name="connsiteY2" fmla="*/ 358864 h 561997"/>
                <a:gd name="connsiteX3" fmla="*/ 293216 w 488693"/>
                <a:gd name="connsiteY3" fmla="*/ 352429 h 561997"/>
                <a:gd name="connsiteX4" fmla="*/ 353814 w 488693"/>
                <a:gd name="connsiteY4" fmla="*/ 275298 h 561997"/>
                <a:gd name="connsiteX5" fmla="*/ 355932 w 488693"/>
                <a:gd name="connsiteY5" fmla="*/ 275298 h 561997"/>
                <a:gd name="connsiteX6" fmla="*/ 400810 w 488693"/>
                <a:gd name="connsiteY6" fmla="*/ 230419 h 561997"/>
                <a:gd name="connsiteX7" fmla="*/ 397797 w 488693"/>
                <a:gd name="connsiteY7" fmla="*/ 214536 h 561997"/>
                <a:gd name="connsiteX8" fmla="*/ 401625 w 488693"/>
                <a:gd name="connsiteY8" fmla="*/ 210790 h 561997"/>
                <a:gd name="connsiteX9" fmla="*/ 416774 w 488693"/>
                <a:gd name="connsiteY9" fmla="*/ 189857 h 561997"/>
                <a:gd name="connsiteX10" fmla="*/ 424105 w 488693"/>
                <a:gd name="connsiteY10" fmla="*/ 129992 h 561997"/>
                <a:gd name="connsiteX11" fmla="*/ 386557 w 488693"/>
                <a:gd name="connsiteY11" fmla="*/ 87883 h 561997"/>
                <a:gd name="connsiteX12" fmla="*/ 356828 w 488693"/>
                <a:gd name="connsiteY12" fmla="*/ 40317 h 561997"/>
                <a:gd name="connsiteX13" fmla="*/ 301035 w 488693"/>
                <a:gd name="connsiteY13" fmla="*/ 27774 h 561997"/>
                <a:gd name="connsiteX14" fmla="*/ 248338 w 488693"/>
                <a:gd name="connsiteY14" fmla="*/ 6109 h 561997"/>
                <a:gd name="connsiteX15" fmla="*/ 195559 w 488693"/>
                <a:gd name="connsiteY15" fmla="*/ 27774 h 561997"/>
                <a:gd name="connsiteX16" fmla="*/ 139766 w 488693"/>
                <a:gd name="connsiteY16" fmla="*/ 40317 h 561997"/>
                <a:gd name="connsiteX17" fmla="*/ 110038 w 488693"/>
                <a:gd name="connsiteY17" fmla="*/ 87883 h 561997"/>
                <a:gd name="connsiteX18" fmla="*/ 72490 w 488693"/>
                <a:gd name="connsiteY18" fmla="*/ 129992 h 561997"/>
                <a:gd name="connsiteX19" fmla="*/ 79820 w 488693"/>
                <a:gd name="connsiteY19" fmla="*/ 189857 h 561997"/>
                <a:gd name="connsiteX20" fmla="*/ 94481 w 488693"/>
                <a:gd name="connsiteY20" fmla="*/ 210301 h 561997"/>
                <a:gd name="connsiteX21" fmla="*/ 99042 w 488693"/>
                <a:gd name="connsiteY21" fmla="*/ 213641 h 561997"/>
                <a:gd name="connsiteX22" fmla="*/ 95784 w 488693"/>
                <a:gd name="connsiteY22" fmla="*/ 230256 h 561997"/>
                <a:gd name="connsiteX23" fmla="*/ 140662 w 488693"/>
                <a:gd name="connsiteY23" fmla="*/ 275134 h 561997"/>
                <a:gd name="connsiteX24" fmla="*/ 142861 w 488693"/>
                <a:gd name="connsiteY24" fmla="*/ 275134 h 561997"/>
                <a:gd name="connsiteX25" fmla="*/ 203459 w 488693"/>
                <a:gd name="connsiteY25" fmla="*/ 352267 h 561997"/>
                <a:gd name="connsiteX26" fmla="*/ 203459 w 488693"/>
                <a:gd name="connsiteY26" fmla="*/ 358701 h 561997"/>
                <a:gd name="connsiteX27" fmla="*/ 186762 w 488693"/>
                <a:gd name="connsiteY27" fmla="*/ 383625 h 561997"/>
                <a:gd name="connsiteX28" fmla="*/ 94725 w 488693"/>
                <a:gd name="connsiteY28" fmla="*/ 421254 h 561997"/>
                <a:gd name="connsiteX29" fmla="*/ 6109 w 488693"/>
                <a:gd name="connsiteY29" fmla="*/ 553201 h 561997"/>
                <a:gd name="connsiteX30" fmla="*/ 6109 w 488693"/>
                <a:gd name="connsiteY30" fmla="*/ 562160 h 561997"/>
                <a:gd name="connsiteX31" fmla="*/ 490485 w 488693"/>
                <a:gd name="connsiteY31" fmla="*/ 562160 h 561997"/>
                <a:gd name="connsiteX32" fmla="*/ 490485 w 488693"/>
                <a:gd name="connsiteY32" fmla="*/ 553201 h 561997"/>
                <a:gd name="connsiteX33" fmla="*/ 401950 w 488693"/>
                <a:gd name="connsiteY33" fmla="*/ 421417 h 561997"/>
                <a:gd name="connsiteX34" fmla="*/ 328321 w 488693"/>
                <a:gd name="connsiteY34" fmla="*/ 450820 h 561997"/>
                <a:gd name="connsiteX35" fmla="*/ 291832 w 488693"/>
                <a:gd name="connsiteY35" fmla="*/ 478187 h 561997"/>
                <a:gd name="connsiteX36" fmla="*/ 316022 w 488693"/>
                <a:gd name="connsiteY36" fmla="*/ 405697 h 561997"/>
                <a:gd name="connsiteX37" fmla="*/ 321153 w 488693"/>
                <a:gd name="connsiteY37" fmla="*/ 407815 h 561997"/>
                <a:gd name="connsiteX38" fmla="*/ 328321 w 488693"/>
                <a:gd name="connsiteY38" fmla="*/ 450820 h 561997"/>
                <a:gd name="connsiteX39" fmla="*/ 175604 w 488693"/>
                <a:gd name="connsiteY39" fmla="*/ 407733 h 561997"/>
                <a:gd name="connsiteX40" fmla="*/ 180735 w 488693"/>
                <a:gd name="connsiteY40" fmla="*/ 405616 h 561997"/>
                <a:gd name="connsiteX41" fmla="*/ 204926 w 488693"/>
                <a:gd name="connsiteY41" fmla="*/ 478105 h 561997"/>
                <a:gd name="connsiteX42" fmla="*/ 168436 w 488693"/>
                <a:gd name="connsiteY42" fmla="*/ 450738 h 561997"/>
                <a:gd name="connsiteX43" fmla="*/ 175604 w 488693"/>
                <a:gd name="connsiteY43" fmla="*/ 407733 h 561997"/>
                <a:gd name="connsiteX44" fmla="*/ 205821 w 488693"/>
                <a:gd name="connsiteY44" fmla="*/ 480875 h 561997"/>
                <a:gd name="connsiteX45" fmla="*/ 226998 w 488693"/>
                <a:gd name="connsiteY45" fmla="*/ 544405 h 561997"/>
                <a:gd name="connsiteX46" fmla="*/ 225206 w 488693"/>
                <a:gd name="connsiteY46" fmla="*/ 544405 h 561997"/>
                <a:gd name="connsiteX47" fmla="*/ 188228 w 488693"/>
                <a:gd name="connsiteY47" fmla="*/ 507345 h 561997"/>
                <a:gd name="connsiteX48" fmla="*/ 205821 w 488693"/>
                <a:gd name="connsiteY48" fmla="*/ 480875 h 561997"/>
                <a:gd name="connsiteX49" fmla="*/ 197269 w 488693"/>
                <a:gd name="connsiteY49" fmla="*/ 398530 h 561997"/>
                <a:gd name="connsiteX50" fmla="*/ 202971 w 488693"/>
                <a:gd name="connsiteY50" fmla="*/ 395027 h 561997"/>
                <a:gd name="connsiteX51" fmla="*/ 248419 w 488693"/>
                <a:gd name="connsiteY51" fmla="*/ 440476 h 561997"/>
                <a:gd name="connsiteX52" fmla="*/ 293868 w 488693"/>
                <a:gd name="connsiteY52" fmla="*/ 395027 h 561997"/>
                <a:gd name="connsiteX53" fmla="*/ 299569 w 488693"/>
                <a:gd name="connsiteY53" fmla="*/ 398530 h 561997"/>
                <a:gd name="connsiteX54" fmla="*/ 250944 w 488693"/>
                <a:gd name="connsiteY54" fmla="*/ 544405 h 561997"/>
                <a:gd name="connsiteX55" fmla="*/ 245894 w 488693"/>
                <a:gd name="connsiteY55" fmla="*/ 544405 h 561997"/>
                <a:gd name="connsiteX56" fmla="*/ 197269 w 488693"/>
                <a:gd name="connsiteY56" fmla="*/ 398530 h 561997"/>
                <a:gd name="connsiteX57" fmla="*/ 290936 w 488693"/>
                <a:gd name="connsiteY57" fmla="*/ 480875 h 561997"/>
                <a:gd name="connsiteX58" fmla="*/ 308529 w 488693"/>
                <a:gd name="connsiteY58" fmla="*/ 507345 h 561997"/>
                <a:gd name="connsiteX59" fmla="*/ 271551 w 488693"/>
                <a:gd name="connsiteY59" fmla="*/ 544405 h 561997"/>
                <a:gd name="connsiteX60" fmla="*/ 269759 w 488693"/>
                <a:gd name="connsiteY60" fmla="*/ 544405 h 561997"/>
                <a:gd name="connsiteX61" fmla="*/ 290936 w 488693"/>
                <a:gd name="connsiteY61" fmla="*/ 480875 h 561997"/>
                <a:gd name="connsiteX62" fmla="*/ 345343 w 488693"/>
                <a:gd name="connsiteY62" fmla="*/ 238075 h 561997"/>
                <a:gd name="connsiteX63" fmla="*/ 342737 w 488693"/>
                <a:gd name="connsiteY63" fmla="*/ 251026 h 561997"/>
                <a:gd name="connsiteX64" fmla="*/ 329135 w 488693"/>
                <a:gd name="connsiteY64" fmla="*/ 257379 h 561997"/>
                <a:gd name="connsiteX65" fmla="*/ 291913 w 488693"/>
                <a:gd name="connsiteY65" fmla="*/ 257379 h 561997"/>
                <a:gd name="connsiteX66" fmla="*/ 275868 w 488693"/>
                <a:gd name="connsiteY66" fmla="*/ 247442 h 561997"/>
                <a:gd name="connsiteX67" fmla="*/ 271877 w 488693"/>
                <a:gd name="connsiteY67" fmla="*/ 239379 h 561997"/>
                <a:gd name="connsiteX68" fmla="*/ 224880 w 488693"/>
                <a:gd name="connsiteY68" fmla="*/ 239379 h 561997"/>
                <a:gd name="connsiteX69" fmla="*/ 220890 w 488693"/>
                <a:gd name="connsiteY69" fmla="*/ 247442 h 561997"/>
                <a:gd name="connsiteX70" fmla="*/ 204844 w 488693"/>
                <a:gd name="connsiteY70" fmla="*/ 257379 h 561997"/>
                <a:gd name="connsiteX71" fmla="*/ 167622 w 488693"/>
                <a:gd name="connsiteY71" fmla="*/ 257379 h 561997"/>
                <a:gd name="connsiteX72" fmla="*/ 154020 w 488693"/>
                <a:gd name="connsiteY72" fmla="*/ 251026 h 561997"/>
                <a:gd name="connsiteX73" fmla="*/ 151414 w 488693"/>
                <a:gd name="connsiteY73" fmla="*/ 238075 h 561997"/>
                <a:gd name="connsiteX74" fmla="*/ 151414 w 488693"/>
                <a:gd name="connsiteY74" fmla="*/ 238075 h 561997"/>
                <a:gd name="connsiteX75" fmla="*/ 149703 w 488693"/>
                <a:gd name="connsiteY75" fmla="*/ 215677 h 561997"/>
                <a:gd name="connsiteX76" fmla="*/ 149703 w 488693"/>
                <a:gd name="connsiteY76" fmla="*/ 194582 h 561997"/>
                <a:gd name="connsiteX77" fmla="*/ 347054 w 488693"/>
                <a:gd name="connsiteY77" fmla="*/ 194582 h 561997"/>
                <a:gd name="connsiteX78" fmla="*/ 347054 w 488693"/>
                <a:gd name="connsiteY78" fmla="*/ 215677 h 561997"/>
                <a:gd name="connsiteX79" fmla="*/ 345343 w 488693"/>
                <a:gd name="connsiteY79" fmla="*/ 238075 h 561997"/>
                <a:gd name="connsiteX80" fmla="*/ 345343 w 488693"/>
                <a:gd name="connsiteY80" fmla="*/ 238075 h 561997"/>
                <a:gd name="connsiteX81" fmla="*/ 347054 w 488693"/>
                <a:gd name="connsiteY81" fmla="*/ 176663 h 561997"/>
                <a:gd name="connsiteX82" fmla="*/ 287922 w 488693"/>
                <a:gd name="connsiteY82" fmla="*/ 176663 h 561997"/>
                <a:gd name="connsiteX83" fmla="*/ 312520 w 488693"/>
                <a:gd name="connsiteY83" fmla="*/ 152065 h 561997"/>
                <a:gd name="connsiteX84" fmla="*/ 346972 w 488693"/>
                <a:gd name="connsiteY84" fmla="*/ 172753 h 561997"/>
                <a:gd name="connsiteX85" fmla="*/ 346972 w 488693"/>
                <a:gd name="connsiteY85" fmla="*/ 176663 h 561997"/>
                <a:gd name="connsiteX86" fmla="*/ 149703 w 488693"/>
                <a:gd name="connsiteY86" fmla="*/ 176663 h 561997"/>
                <a:gd name="connsiteX87" fmla="*/ 149703 w 488693"/>
                <a:gd name="connsiteY87" fmla="*/ 172753 h 561997"/>
                <a:gd name="connsiteX88" fmla="*/ 184156 w 488693"/>
                <a:gd name="connsiteY88" fmla="*/ 152065 h 561997"/>
                <a:gd name="connsiteX89" fmla="*/ 208754 w 488693"/>
                <a:gd name="connsiteY89" fmla="*/ 176663 h 561997"/>
                <a:gd name="connsiteX90" fmla="*/ 149703 w 488693"/>
                <a:gd name="connsiteY90" fmla="*/ 176663 h 561997"/>
                <a:gd name="connsiteX91" fmla="*/ 215514 w 488693"/>
                <a:gd name="connsiteY91" fmla="*/ 176663 h 561997"/>
                <a:gd name="connsiteX92" fmla="*/ 248419 w 488693"/>
                <a:gd name="connsiteY92" fmla="*/ 151984 h 561997"/>
                <a:gd name="connsiteX93" fmla="*/ 281325 w 488693"/>
                <a:gd name="connsiteY93" fmla="*/ 176663 h 561997"/>
                <a:gd name="connsiteX94" fmla="*/ 215514 w 488693"/>
                <a:gd name="connsiteY94" fmla="*/ 176663 h 561997"/>
                <a:gd name="connsiteX95" fmla="*/ 359760 w 488693"/>
                <a:gd name="connsiteY95" fmla="*/ 256972 h 561997"/>
                <a:gd name="connsiteX96" fmla="*/ 361226 w 488693"/>
                <a:gd name="connsiteY96" fmla="*/ 250700 h 561997"/>
                <a:gd name="connsiteX97" fmla="*/ 362122 w 488693"/>
                <a:gd name="connsiteY97" fmla="*/ 246139 h 561997"/>
                <a:gd name="connsiteX98" fmla="*/ 365054 w 488693"/>
                <a:gd name="connsiteY98" fmla="*/ 215677 h 561997"/>
                <a:gd name="connsiteX99" fmla="*/ 365054 w 488693"/>
                <a:gd name="connsiteY99" fmla="*/ 205251 h 561997"/>
                <a:gd name="connsiteX100" fmla="*/ 382973 w 488693"/>
                <a:gd name="connsiteY100" fmla="*/ 230501 h 561997"/>
                <a:gd name="connsiteX101" fmla="*/ 359760 w 488693"/>
                <a:gd name="connsiteY101" fmla="*/ 256972 h 561997"/>
                <a:gd name="connsiteX102" fmla="*/ 106698 w 488693"/>
                <a:gd name="connsiteY102" fmla="*/ 197107 h 561997"/>
                <a:gd name="connsiteX103" fmla="*/ 95947 w 488693"/>
                <a:gd name="connsiteY103" fmla="*/ 181794 h 561997"/>
                <a:gd name="connsiteX104" fmla="*/ 95377 w 488693"/>
                <a:gd name="connsiteY104" fmla="*/ 180735 h 561997"/>
                <a:gd name="connsiteX105" fmla="*/ 89675 w 488693"/>
                <a:gd name="connsiteY105" fmla="*/ 135775 h 561997"/>
                <a:gd name="connsiteX106" fmla="*/ 121766 w 488693"/>
                <a:gd name="connsiteY106" fmla="*/ 102463 h 561997"/>
                <a:gd name="connsiteX107" fmla="*/ 127060 w 488693"/>
                <a:gd name="connsiteY107" fmla="*/ 100427 h 561997"/>
                <a:gd name="connsiteX108" fmla="*/ 127468 w 488693"/>
                <a:gd name="connsiteY108" fmla="*/ 94807 h 561997"/>
                <a:gd name="connsiteX109" fmla="*/ 150192 w 488693"/>
                <a:gd name="connsiteY109" fmla="*/ 55060 h 561997"/>
                <a:gd name="connsiteX110" fmla="*/ 196699 w 488693"/>
                <a:gd name="connsiteY110" fmla="*/ 46344 h 561997"/>
                <a:gd name="connsiteX111" fmla="*/ 201993 w 488693"/>
                <a:gd name="connsiteY111" fmla="*/ 47648 h 561997"/>
                <a:gd name="connsiteX112" fmla="*/ 205577 w 488693"/>
                <a:gd name="connsiteY112" fmla="*/ 43575 h 561997"/>
                <a:gd name="connsiteX113" fmla="*/ 248419 w 488693"/>
                <a:gd name="connsiteY113" fmla="*/ 24190 h 561997"/>
                <a:gd name="connsiteX114" fmla="*/ 291261 w 488693"/>
                <a:gd name="connsiteY114" fmla="*/ 43575 h 561997"/>
                <a:gd name="connsiteX115" fmla="*/ 294845 w 488693"/>
                <a:gd name="connsiteY115" fmla="*/ 47648 h 561997"/>
                <a:gd name="connsiteX116" fmla="*/ 300139 w 488693"/>
                <a:gd name="connsiteY116" fmla="*/ 46344 h 561997"/>
                <a:gd name="connsiteX117" fmla="*/ 346647 w 488693"/>
                <a:gd name="connsiteY117" fmla="*/ 55060 h 561997"/>
                <a:gd name="connsiteX118" fmla="*/ 369371 w 488693"/>
                <a:gd name="connsiteY118" fmla="*/ 94807 h 561997"/>
                <a:gd name="connsiteX119" fmla="*/ 369778 w 488693"/>
                <a:gd name="connsiteY119" fmla="*/ 100427 h 561997"/>
                <a:gd name="connsiteX120" fmla="*/ 375072 w 488693"/>
                <a:gd name="connsiteY120" fmla="*/ 102463 h 561997"/>
                <a:gd name="connsiteX121" fmla="*/ 407245 w 488693"/>
                <a:gd name="connsiteY121" fmla="*/ 135775 h 561997"/>
                <a:gd name="connsiteX122" fmla="*/ 401543 w 488693"/>
                <a:gd name="connsiteY122" fmla="*/ 180735 h 561997"/>
                <a:gd name="connsiteX123" fmla="*/ 400973 w 488693"/>
                <a:gd name="connsiteY123" fmla="*/ 181794 h 561997"/>
                <a:gd name="connsiteX124" fmla="*/ 389407 w 488693"/>
                <a:gd name="connsiteY124" fmla="*/ 197921 h 561997"/>
                <a:gd name="connsiteX125" fmla="*/ 388186 w 488693"/>
                <a:gd name="connsiteY125" fmla="*/ 199143 h 561997"/>
                <a:gd name="connsiteX126" fmla="*/ 365136 w 488693"/>
                <a:gd name="connsiteY126" fmla="*/ 186518 h 561997"/>
                <a:gd name="connsiteX127" fmla="*/ 365136 w 488693"/>
                <a:gd name="connsiteY127" fmla="*/ 162572 h 561997"/>
                <a:gd name="connsiteX128" fmla="*/ 309913 w 488693"/>
                <a:gd name="connsiteY128" fmla="*/ 129504 h 561997"/>
                <a:gd name="connsiteX129" fmla="*/ 283524 w 488693"/>
                <a:gd name="connsiteY129" fmla="*/ 155812 h 561997"/>
                <a:gd name="connsiteX130" fmla="*/ 248501 w 488693"/>
                <a:gd name="connsiteY130" fmla="*/ 129504 h 561997"/>
                <a:gd name="connsiteX131" fmla="*/ 213478 w 488693"/>
                <a:gd name="connsiteY131" fmla="*/ 155812 h 561997"/>
                <a:gd name="connsiteX132" fmla="*/ 187088 w 488693"/>
                <a:gd name="connsiteY132" fmla="*/ 129504 h 561997"/>
                <a:gd name="connsiteX133" fmla="*/ 131866 w 488693"/>
                <a:gd name="connsiteY133" fmla="*/ 162572 h 561997"/>
                <a:gd name="connsiteX134" fmla="*/ 131866 w 488693"/>
                <a:gd name="connsiteY134" fmla="*/ 186518 h 561997"/>
                <a:gd name="connsiteX135" fmla="*/ 109060 w 488693"/>
                <a:gd name="connsiteY135" fmla="*/ 198817 h 561997"/>
                <a:gd name="connsiteX136" fmla="*/ 106698 w 488693"/>
                <a:gd name="connsiteY136" fmla="*/ 197107 h 561997"/>
                <a:gd name="connsiteX137" fmla="*/ 113784 w 488693"/>
                <a:gd name="connsiteY137" fmla="*/ 230419 h 561997"/>
                <a:gd name="connsiteX138" fmla="*/ 131703 w 488693"/>
                <a:gd name="connsiteY138" fmla="*/ 205170 h 561997"/>
                <a:gd name="connsiteX139" fmla="*/ 131703 w 488693"/>
                <a:gd name="connsiteY139" fmla="*/ 215595 h 561997"/>
                <a:gd name="connsiteX140" fmla="*/ 134635 w 488693"/>
                <a:gd name="connsiteY140" fmla="*/ 246057 h 561997"/>
                <a:gd name="connsiteX141" fmla="*/ 135531 w 488693"/>
                <a:gd name="connsiteY141" fmla="*/ 250618 h 561997"/>
                <a:gd name="connsiteX142" fmla="*/ 136997 w 488693"/>
                <a:gd name="connsiteY142" fmla="*/ 256890 h 561997"/>
                <a:gd name="connsiteX143" fmla="*/ 113784 w 488693"/>
                <a:gd name="connsiteY143" fmla="*/ 230419 h 561997"/>
                <a:gd name="connsiteX144" fmla="*/ 162083 w 488693"/>
                <a:gd name="connsiteY144" fmla="*/ 274809 h 561997"/>
                <a:gd name="connsiteX145" fmla="*/ 167703 w 488693"/>
                <a:gd name="connsiteY145" fmla="*/ 275298 h 561997"/>
                <a:gd name="connsiteX146" fmla="*/ 204926 w 488693"/>
                <a:gd name="connsiteY146" fmla="*/ 275298 h 561997"/>
                <a:gd name="connsiteX147" fmla="*/ 236039 w 488693"/>
                <a:gd name="connsiteY147" fmla="*/ 257379 h 561997"/>
                <a:gd name="connsiteX148" fmla="*/ 260962 w 488693"/>
                <a:gd name="connsiteY148" fmla="*/ 257379 h 561997"/>
                <a:gd name="connsiteX149" fmla="*/ 292076 w 488693"/>
                <a:gd name="connsiteY149" fmla="*/ 275298 h 561997"/>
                <a:gd name="connsiteX150" fmla="*/ 329217 w 488693"/>
                <a:gd name="connsiteY150" fmla="*/ 275298 h 561997"/>
                <a:gd name="connsiteX151" fmla="*/ 334837 w 488693"/>
                <a:gd name="connsiteY151" fmla="*/ 274809 h 561997"/>
                <a:gd name="connsiteX152" fmla="*/ 248501 w 488693"/>
                <a:gd name="connsiteY152" fmla="*/ 355525 h 561997"/>
                <a:gd name="connsiteX153" fmla="*/ 162083 w 488693"/>
                <a:gd name="connsiteY153" fmla="*/ 274809 h 561997"/>
                <a:gd name="connsiteX154" fmla="*/ 245569 w 488693"/>
                <a:gd name="connsiteY154" fmla="*/ 373525 h 561997"/>
                <a:gd name="connsiteX155" fmla="*/ 248419 w 488693"/>
                <a:gd name="connsiteY155" fmla="*/ 374502 h 561997"/>
                <a:gd name="connsiteX156" fmla="*/ 251270 w 488693"/>
                <a:gd name="connsiteY156" fmla="*/ 373525 h 561997"/>
                <a:gd name="connsiteX157" fmla="*/ 275623 w 488693"/>
                <a:gd name="connsiteY157" fmla="*/ 363181 h 561997"/>
                <a:gd name="connsiteX158" fmla="*/ 281732 w 488693"/>
                <a:gd name="connsiteY158" fmla="*/ 381833 h 561997"/>
                <a:gd name="connsiteX159" fmla="*/ 248419 w 488693"/>
                <a:gd name="connsiteY159" fmla="*/ 415145 h 561997"/>
                <a:gd name="connsiteX160" fmla="*/ 215107 w 488693"/>
                <a:gd name="connsiteY160" fmla="*/ 381833 h 561997"/>
                <a:gd name="connsiteX161" fmla="*/ 221215 w 488693"/>
                <a:gd name="connsiteY161" fmla="*/ 363181 h 561997"/>
                <a:gd name="connsiteX162" fmla="*/ 245569 w 488693"/>
                <a:gd name="connsiteY162" fmla="*/ 373525 h 561997"/>
                <a:gd name="connsiteX163" fmla="*/ 101567 w 488693"/>
                <a:gd name="connsiteY163" fmla="*/ 438032 h 561997"/>
                <a:gd name="connsiteX164" fmla="*/ 156056 w 488693"/>
                <a:gd name="connsiteY164" fmla="*/ 415715 h 561997"/>
                <a:gd name="connsiteX165" fmla="*/ 148889 w 488693"/>
                <a:gd name="connsiteY165" fmla="*/ 458639 h 561997"/>
                <a:gd name="connsiteX166" fmla="*/ 182364 w 488693"/>
                <a:gd name="connsiteY166" fmla="*/ 483725 h 561997"/>
                <a:gd name="connsiteX167" fmla="*/ 165016 w 488693"/>
                <a:gd name="connsiteY167" fmla="*/ 509708 h 561997"/>
                <a:gd name="connsiteX168" fmla="*/ 199794 w 488693"/>
                <a:gd name="connsiteY168" fmla="*/ 544405 h 561997"/>
                <a:gd name="connsiteX169" fmla="*/ 113784 w 488693"/>
                <a:gd name="connsiteY169" fmla="*/ 544405 h 561997"/>
                <a:gd name="connsiteX170" fmla="*/ 113784 w 488693"/>
                <a:gd name="connsiteY170" fmla="*/ 490567 h 561997"/>
                <a:gd name="connsiteX171" fmla="*/ 95865 w 488693"/>
                <a:gd name="connsiteY171" fmla="*/ 490567 h 561997"/>
                <a:gd name="connsiteX172" fmla="*/ 95865 w 488693"/>
                <a:gd name="connsiteY172" fmla="*/ 544405 h 561997"/>
                <a:gd name="connsiteX173" fmla="*/ 24435 w 488693"/>
                <a:gd name="connsiteY173" fmla="*/ 544405 h 561997"/>
                <a:gd name="connsiteX174" fmla="*/ 101567 w 488693"/>
                <a:gd name="connsiteY174" fmla="*/ 438032 h 561997"/>
                <a:gd name="connsiteX175" fmla="*/ 400892 w 488693"/>
                <a:gd name="connsiteY175" fmla="*/ 544405 h 561997"/>
                <a:gd name="connsiteX176" fmla="*/ 400892 w 488693"/>
                <a:gd name="connsiteY176" fmla="*/ 490567 h 561997"/>
                <a:gd name="connsiteX177" fmla="*/ 382973 w 488693"/>
                <a:gd name="connsiteY177" fmla="*/ 490567 h 561997"/>
                <a:gd name="connsiteX178" fmla="*/ 382973 w 488693"/>
                <a:gd name="connsiteY178" fmla="*/ 544405 h 561997"/>
                <a:gd name="connsiteX179" fmla="*/ 296963 w 488693"/>
                <a:gd name="connsiteY179" fmla="*/ 544405 h 561997"/>
                <a:gd name="connsiteX180" fmla="*/ 331660 w 488693"/>
                <a:gd name="connsiteY180" fmla="*/ 509626 h 561997"/>
                <a:gd name="connsiteX181" fmla="*/ 314311 w 488693"/>
                <a:gd name="connsiteY181" fmla="*/ 483644 h 561997"/>
                <a:gd name="connsiteX182" fmla="*/ 347787 w 488693"/>
                <a:gd name="connsiteY182" fmla="*/ 458558 h 561997"/>
                <a:gd name="connsiteX183" fmla="*/ 340619 w 488693"/>
                <a:gd name="connsiteY183" fmla="*/ 415634 h 561997"/>
                <a:gd name="connsiteX184" fmla="*/ 395109 w 488693"/>
                <a:gd name="connsiteY184" fmla="*/ 437951 h 561997"/>
                <a:gd name="connsiteX185" fmla="*/ 472241 w 488693"/>
                <a:gd name="connsiteY185" fmla="*/ 544323 h 561997"/>
                <a:gd name="connsiteX186" fmla="*/ 400892 w 488693"/>
                <a:gd name="connsiteY186" fmla="*/ 544405 h 561997"/>
                <a:gd name="connsiteX187" fmla="*/ 400892 w 488693"/>
                <a:gd name="connsiteY187" fmla="*/ 544405 h 56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488693" h="561997">
                  <a:moveTo>
                    <a:pt x="401950" y="421417"/>
                  </a:moveTo>
                  <a:lnTo>
                    <a:pt x="309913" y="383787"/>
                  </a:lnTo>
                  <a:cubicBezTo>
                    <a:pt x="299732" y="379634"/>
                    <a:pt x="293216" y="369860"/>
                    <a:pt x="293216" y="358864"/>
                  </a:cubicBezTo>
                  <a:lnTo>
                    <a:pt x="293216" y="352429"/>
                  </a:lnTo>
                  <a:cubicBezTo>
                    <a:pt x="320827" y="333370"/>
                    <a:pt x="341923" y="306492"/>
                    <a:pt x="353814" y="275298"/>
                  </a:cubicBezTo>
                  <a:lnTo>
                    <a:pt x="355932" y="275298"/>
                  </a:lnTo>
                  <a:cubicBezTo>
                    <a:pt x="380692" y="275298"/>
                    <a:pt x="400810" y="255180"/>
                    <a:pt x="400810" y="230419"/>
                  </a:cubicBezTo>
                  <a:cubicBezTo>
                    <a:pt x="400810" y="224799"/>
                    <a:pt x="399670" y="219505"/>
                    <a:pt x="397797" y="214536"/>
                  </a:cubicBezTo>
                  <a:lnTo>
                    <a:pt x="401625" y="210790"/>
                  </a:lnTo>
                  <a:cubicBezTo>
                    <a:pt x="410095" y="202808"/>
                    <a:pt x="415471" y="192464"/>
                    <a:pt x="416774" y="189857"/>
                  </a:cubicBezTo>
                  <a:cubicBezTo>
                    <a:pt x="428177" y="171857"/>
                    <a:pt x="430865" y="150029"/>
                    <a:pt x="424105" y="129992"/>
                  </a:cubicBezTo>
                  <a:cubicBezTo>
                    <a:pt x="417914" y="111504"/>
                    <a:pt x="404394" y="96436"/>
                    <a:pt x="386557" y="87883"/>
                  </a:cubicBezTo>
                  <a:cubicBezTo>
                    <a:pt x="383624" y="68824"/>
                    <a:pt x="373036" y="51639"/>
                    <a:pt x="356828" y="40317"/>
                  </a:cubicBezTo>
                  <a:cubicBezTo>
                    <a:pt x="340619" y="28915"/>
                    <a:pt x="320583" y="24435"/>
                    <a:pt x="301035" y="27774"/>
                  </a:cubicBezTo>
                  <a:cubicBezTo>
                    <a:pt x="287189" y="14009"/>
                    <a:pt x="268293" y="6109"/>
                    <a:pt x="248338" y="6109"/>
                  </a:cubicBezTo>
                  <a:cubicBezTo>
                    <a:pt x="228383" y="6109"/>
                    <a:pt x="209487" y="13928"/>
                    <a:pt x="195559" y="27774"/>
                  </a:cubicBezTo>
                  <a:cubicBezTo>
                    <a:pt x="176011" y="24516"/>
                    <a:pt x="155975" y="28915"/>
                    <a:pt x="139766" y="40317"/>
                  </a:cubicBezTo>
                  <a:cubicBezTo>
                    <a:pt x="123558" y="51720"/>
                    <a:pt x="112970" y="68824"/>
                    <a:pt x="110038" y="87883"/>
                  </a:cubicBezTo>
                  <a:cubicBezTo>
                    <a:pt x="92200" y="96436"/>
                    <a:pt x="78680" y="111504"/>
                    <a:pt x="72490" y="129992"/>
                  </a:cubicBezTo>
                  <a:cubicBezTo>
                    <a:pt x="65729" y="150029"/>
                    <a:pt x="68417" y="171857"/>
                    <a:pt x="79820" y="189857"/>
                  </a:cubicBezTo>
                  <a:cubicBezTo>
                    <a:pt x="81123" y="192382"/>
                    <a:pt x="86336" y="202401"/>
                    <a:pt x="94481" y="210301"/>
                  </a:cubicBezTo>
                  <a:lnTo>
                    <a:pt x="99042" y="213641"/>
                  </a:lnTo>
                  <a:cubicBezTo>
                    <a:pt x="97006" y="218772"/>
                    <a:pt x="95784" y="224392"/>
                    <a:pt x="95784" y="230256"/>
                  </a:cubicBezTo>
                  <a:cubicBezTo>
                    <a:pt x="95784" y="255017"/>
                    <a:pt x="115902" y="275134"/>
                    <a:pt x="140662" y="275134"/>
                  </a:cubicBezTo>
                  <a:lnTo>
                    <a:pt x="142861" y="275134"/>
                  </a:lnTo>
                  <a:cubicBezTo>
                    <a:pt x="154834" y="306248"/>
                    <a:pt x="175848" y="333208"/>
                    <a:pt x="203459" y="352267"/>
                  </a:cubicBezTo>
                  <a:lnTo>
                    <a:pt x="203459" y="358701"/>
                  </a:lnTo>
                  <a:cubicBezTo>
                    <a:pt x="203459" y="369697"/>
                    <a:pt x="196944" y="379471"/>
                    <a:pt x="186762" y="383625"/>
                  </a:cubicBezTo>
                  <a:lnTo>
                    <a:pt x="94725" y="421254"/>
                  </a:lnTo>
                  <a:cubicBezTo>
                    <a:pt x="40887" y="443245"/>
                    <a:pt x="6109" y="495128"/>
                    <a:pt x="6109" y="553201"/>
                  </a:cubicBezTo>
                  <a:lnTo>
                    <a:pt x="6109" y="562160"/>
                  </a:lnTo>
                  <a:lnTo>
                    <a:pt x="490485" y="562160"/>
                  </a:lnTo>
                  <a:lnTo>
                    <a:pt x="490485" y="553201"/>
                  </a:lnTo>
                  <a:cubicBezTo>
                    <a:pt x="490567" y="495210"/>
                    <a:pt x="455788" y="443408"/>
                    <a:pt x="401950" y="421417"/>
                  </a:cubicBezTo>
                  <a:moveTo>
                    <a:pt x="328321" y="450820"/>
                  </a:moveTo>
                  <a:lnTo>
                    <a:pt x="291832" y="478187"/>
                  </a:lnTo>
                  <a:lnTo>
                    <a:pt x="316022" y="405697"/>
                  </a:lnTo>
                  <a:lnTo>
                    <a:pt x="321153" y="407815"/>
                  </a:lnTo>
                  <a:lnTo>
                    <a:pt x="328321" y="450820"/>
                  </a:lnTo>
                  <a:close/>
                  <a:moveTo>
                    <a:pt x="175604" y="407733"/>
                  </a:moveTo>
                  <a:lnTo>
                    <a:pt x="180735" y="405616"/>
                  </a:lnTo>
                  <a:lnTo>
                    <a:pt x="204926" y="478105"/>
                  </a:lnTo>
                  <a:lnTo>
                    <a:pt x="168436" y="450738"/>
                  </a:lnTo>
                  <a:lnTo>
                    <a:pt x="175604" y="407733"/>
                  </a:lnTo>
                  <a:close/>
                  <a:moveTo>
                    <a:pt x="205821" y="480875"/>
                  </a:moveTo>
                  <a:lnTo>
                    <a:pt x="226998" y="544405"/>
                  </a:lnTo>
                  <a:lnTo>
                    <a:pt x="225206" y="544405"/>
                  </a:lnTo>
                  <a:lnTo>
                    <a:pt x="188228" y="507345"/>
                  </a:lnTo>
                  <a:lnTo>
                    <a:pt x="205821" y="480875"/>
                  </a:lnTo>
                  <a:close/>
                  <a:moveTo>
                    <a:pt x="197269" y="398530"/>
                  </a:moveTo>
                  <a:cubicBezTo>
                    <a:pt x="199306" y="397471"/>
                    <a:pt x="201179" y="396331"/>
                    <a:pt x="202971" y="395027"/>
                  </a:cubicBezTo>
                  <a:lnTo>
                    <a:pt x="248419" y="440476"/>
                  </a:lnTo>
                  <a:lnTo>
                    <a:pt x="293868" y="395027"/>
                  </a:lnTo>
                  <a:cubicBezTo>
                    <a:pt x="295660" y="396331"/>
                    <a:pt x="297533" y="397471"/>
                    <a:pt x="299569" y="398530"/>
                  </a:cubicBezTo>
                  <a:lnTo>
                    <a:pt x="250944" y="544405"/>
                  </a:lnTo>
                  <a:lnTo>
                    <a:pt x="245894" y="544405"/>
                  </a:lnTo>
                  <a:lnTo>
                    <a:pt x="197269" y="398530"/>
                  </a:lnTo>
                  <a:close/>
                  <a:moveTo>
                    <a:pt x="290936" y="480875"/>
                  </a:moveTo>
                  <a:lnTo>
                    <a:pt x="308529" y="507345"/>
                  </a:lnTo>
                  <a:lnTo>
                    <a:pt x="271551" y="544405"/>
                  </a:lnTo>
                  <a:lnTo>
                    <a:pt x="269759" y="544405"/>
                  </a:lnTo>
                  <a:lnTo>
                    <a:pt x="290936" y="480875"/>
                  </a:lnTo>
                  <a:close/>
                  <a:moveTo>
                    <a:pt x="345343" y="238075"/>
                  </a:moveTo>
                  <a:cubicBezTo>
                    <a:pt x="344692" y="242311"/>
                    <a:pt x="343877" y="246546"/>
                    <a:pt x="342737" y="251026"/>
                  </a:cubicBezTo>
                  <a:cubicBezTo>
                    <a:pt x="339316" y="255098"/>
                    <a:pt x="334429" y="257379"/>
                    <a:pt x="329135" y="257379"/>
                  </a:cubicBezTo>
                  <a:lnTo>
                    <a:pt x="291913" y="257379"/>
                  </a:lnTo>
                  <a:cubicBezTo>
                    <a:pt x="285071" y="257379"/>
                    <a:pt x="278963" y="253551"/>
                    <a:pt x="275868" y="247442"/>
                  </a:cubicBezTo>
                  <a:lnTo>
                    <a:pt x="271877" y="239379"/>
                  </a:lnTo>
                  <a:lnTo>
                    <a:pt x="224880" y="239379"/>
                  </a:lnTo>
                  <a:lnTo>
                    <a:pt x="220890" y="247442"/>
                  </a:lnTo>
                  <a:cubicBezTo>
                    <a:pt x="217876" y="253551"/>
                    <a:pt x="211686" y="257379"/>
                    <a:pt x="204844" y="257379"/>
                  </a:cubicBezTo>
                  <a:lnTo>
                    <a:pt x="167622" y="257379"/>
                  </a:lnTo>
                  <a:cubicBezTo>
                    <a:pt x="162328" y="257379"/>
                    <a:pt x="157441" y="255098"/>
                    <a:pt x="154020" y="251026"/>
                  </a:cubicBezTo>
                  <a:cubicBezTo>
                    <a:pt x="152880" y="246546"/>
                    <a:pt x="152065" y="242311"/>
                    <a:pt x="151414" y="238075"/>
                  </a:cubicBezTo>
                  <a:lnTo>
                    <a:pt x="151414" y="238075"/>
                  </a:lnTo>
                  <a:cubicBezTo>
                    <a:pt x="150273" y="230745"/>
                    <a:pt x="149703" y="223252"/>
                    <a:pt x="149703" y="215677"/>
                  </a:cubicBezTo>
                  <a:lnTo>
                    <a:pt x="149703" y="194582"/>
                  </a:lnTo>
                  <a:lnTo>
                    <a:pt x="347054" y="194582"/>
                  </a:lnTo>
                  <a:lnTo>
                    <a:pt x="347054" y="215677"/>
                  </a:lnTo>
                  <a:cubicBezTo>
                    <a:pt x="347054" y="223252"/>
                    <a:pt x="346402" y="230745"/>
                    <a:pt x="345343" y="238075"/>
                  </a:cubicBezTo>
                  <a:lnTo>
                    <a:pt x="345343" y="238075"/>
                  </a:lnTo>
                  <a:close/>
                  <a:moveTo>
                    <a:pt x="347054" y="176663"/>
                  </a:moveTo>
                  <a:lnTo>
                    <a:pt x="287922" y="176663"/>
                  </a:lnTo>
                  <a:lnTo>
                    <a:pt x="312520" y="152065"/>
                  </a:lnTo>
                  <a:lnTo>
                    <a:pt x="346972" y="172753"/>
                  </a:lnTo>
                  <a:lnTo>
                    <a:pt x="346972" y="176663"/>
                  </a:lnTo>
                  <a:close/>
                  <a:moveTo>
                    <a:pt x="149703" y="176663"/>
                  </a:moveTo>
                  <a:lnTo>
                    <a:pt x="149703" y="172753"/>
                  </a:lnTo>
                  <a:lnTo>
                    <a:pt x="184156" y="152065"/>
                  </a:lnTo>
                  <a:lnTo>
                    <a:pt x="208754" y="176663"/>
                  </a:lnTo>
                  <a:lnTo>
                    <a:pt x="149703" y="176663"/>
                  </a:lnTo>
                  <a:close/>
                  <a:moveTo>
                    <a:pt x="215514" y="176663"/>
                  </a:moveTo>
                  <a:lnTo>
                    <a:pt x="248419" y="151984"/>
                  </a:lnTo>
                  <a:lnTo>
                    <a:pt x="281325" y="176663"/>
                  </a:lnTo>
                  <a:lnTo>
                    <a:pt x="215514" y="176663"/>
                  </a:lnTo>
                  <a:close/>
                  <a:moveTo>
                    <a:pt x="359760" y="256972"/>
                  </a:moveTo>
                  <a:cubicBezTo>
                    <a:pt x="360330" y="254935"/>
                    <a:pt x="360737" y="252818"/>
                    <a:pt x="361226" y="250700"/>
                  </a:cubicBezTo>
                  <a:cubicBezTo>
                    <a:pt x="361552" y="249152"/>
                    <a:pt x="361878" y="247605"/>
                    <a:pt x="362122" y="246139"/>
                  </a:cubicBezTo>
                  <a:cubicBezTo>
                    <a:pt x="363995" y="236202"/>
                    <a:pt x="365054" y="226021"/>
                    <a:pt x="365054" y="215677"/>
                  </a:cubicBezTo>
                  <a:lnTo>
                    <a:pt x="365054" y="205251"/>
                  </a:lnTo>
                  <a:cubicBezTo>
                    <a:pt x="375480" y="208998"/>
                    <a:pt x="382973" y="218853"/>
                    <a:pt x="382973" y="230501"/>
                  </a:cubicBezTo>
                  <a:cubicBezTo>
                    <a:pt x="382891" y="244021"/>
                    <a:pt x="372792" y="255180"/>
                    <a:pt x="359760" y="256972"/>
                  </a:cubicBezTo>
                  <a:moveTo>
                    <a:pt x="106698" y="197107"/>
                  </a:moveTo>
                  <a:cubicBezTo>
                    <a:pt x="100182" y="190590"/>
                    <a:pt x="96028" y="181876"/>
                    <a:pt x="95947" y="181794"/>
                  </a:cubicBezTo>
                  <a:lnTo>
                    <a:pt x="95377" y="180735"/>
                  </a:lnTo>
                  <a:cubicBezTo>
                    <a:pt x="86662" y="167215"/>
                    <a:pt x="84625" y="150843"/>
                    <a:pt x="89675" y="135775"/>
                  </a:cubicBezTo>
                  <a:cubicBezTo>
                    <a:pt x="94725" y="120626"/>
                    <a:pt x="106454" y="108490"/>
                    <a:pt x="121766" y="102463"/>
                  </a:cubicBezTo>
                  <a:lnTo>
                    <a:pt x="127060" y="100427"/>
                  </a:lnTo>
                  <a:lnTo>
                    <a:pt x="127468" y="94807"/>
                  </a:lnTo>
                  <a:cubicBezTo>
                    <a:pt x="128608" y="78924"/>
                    <a:pt x="136916" y="64426"/>
                    <a:pt x="150192" y="55060"/>
                  </a:cubicBezTo>
                  <a:cubicBezTo>
                    <a:pt x="163549" y="45611"/>
                    <a:pt x="180572" y="42435"/>
                    <a:pt x="196699" y="46344"/>
                  </a:cubicBezTo>
                  <a:lnTo>
                    <a:pt x="201993" y="47648"/>
                  </a:lnTo>
                  <a:lnTo>
                    <a:pt x="205577" y="43575"/>
                  </a:lnTo>
                  <a:cubicBezTo>
                    <a:pt x="216247" y="31276"/>
                    <a:pt x="231804" y="24190"/>
                    <a:pt x="248419" y="24190"/>
                  </a:cubicBezTo>
                  <a:cubicBezTo>
                    <a:pt x="264953" y="24190"/>
                    <a:pt x="280592" y="31276"/>
                    <a:pt x="291261" y="43575"/>
                  </a:cubicBezTo>
                  <a:lnTo>
                    <a:pt x="294845" y="47648"/>
                  </a:lnTo>
                  <a:lnTo>
                    <a:pt x="300139" y="46344"/>
                  </a:lnTo>
                  <a:cubicBezTo>
                    <a:pt x="316266" y="42435"/>
                    <a:pt x="333208" y="45611"/>
                    <a:pt x="346647" y="55060"/>
                  </a:cubicBezTo>
                  <a:cubicBezTo>
                    <a:pt x="359923" y="64426"/>
                    <a:pt x="368231" y="78924"/>
                    <a:pt x="369371" y="94807"/>
                  </a:cubicBezTo>
                  <a:lnTo>
                    <a:pt x="369778" y="100427"/>
                  </a:lnTo>
                  <a:lnTo>
                    <a:pt x="375072" y="102463"/>
                  </a:lnTo>
                  <a:cubicBezTo>
                    <a:pt x="390385" y="108490"/>
                    <a:pt x="402113" y="120626"/>
                    <a:pt x="407245" y="135775"/>
                  </a:cubicBezTo>
                  <a:cubicBezTo>
                    <a:pt x="412294" y="150843"/>
                    <a:pt x="410177" y="167215"/>
                    <a:pt x="401543" y="180735"/>
                  </a:cubicBezTo>
                  <a:lnTo>
                    <a:pt x="400973" y="181794"/>
                  </a:lnTo>
                  <a:cubicBezTo>
                    <a:pt x="400892" y="181876"/>
                    <a:pt x="396493" y="191242"/>
                    <a:pt x="389407" y="197921"/>
                  </a:cubicBezTo>
                  <a:lnTo>
                    <a:pt x="388186" y="199143"/>
                  </a:lnTo>
                  <a:cubicBezTo>
                    <a:pt x="382077" y="192871"/>
                    <a:pt x="374095" y="188310"/>
                    <a:pt x="365136" y="186518"/>
                  </a:cubicBezTo>
                  <a:lnTo>
                    <a:pt x="365136" y="162572"/>
                  </a:lnTo>
                  <a:lnTo>
                    <a:pt x="309913" y="129504"/>
                  </a:lnTo>
                  <a:lnTo>
                    <a:pt x="283524" y="155812"/>
                  </a:lnTo>
                  <a:lnTo>
                    <a:pt x="248501" y="129504"/>
                  </a:lnTo>
                  <a:lnTo>
                    <a:pt x="213478" y="155812"/>
                  </a:lnTo>
                  <a:lnTo>
                    <a:pt x="187088" y="129504"/>
                  </a:lnTo>
                  <a:lnTo>
                    <a:pt x="131866" y="162572"/>
                  </a:lnTo>
                  <a:lnTo>
                    <a:pt x="131866" y="186518"/>
                  </a:lnTo>
                  <a:cubicBezTo>
                    <a:pt x="123069" y="188310"/>
                    <a:pt x="115169" y="192708"/>
                    <a:pt x="109060" y="198817"/>
                  </a:cubicBezTo>
                  <a:lnTo>
                    <a:pt x="106698" y="197107"/>
                  </a:lnTo>
                  <a:close/>
                  <a:moveTo>
                    <a:pt x="113784" y="230419"/>
                  </a:moveTo>
                  <a:cubicBezTo>
                    <a:pt x="113784" y="218772"/>
                    <a:pt x="121277" y="208835"/>
                    <a:pt x="131703" y="205170"/>
                  </a:cubicBezTo>
                  <a:lnTo>
                    <a:pt x="131703" y="215595"/>
                  </a:lnTo>
                  <a:cubicBezTo>
                    <a:pt x="131703" y="225939"/>
                    <a:pt x="132762" y="236120"/>
                    <a:pt x="134635" y="246057"/>
                  </a:cubicBezTo>
                  <a:cubicBezTo>
                    <a:pt x="134961" y="247605"/>
                    <a:pt x="135205" y="249071"/>
                    <a:pt x="135531" y="250618"/>
                  </a:cubicBezTo>
                  <a:cubicBezTo>
                    <a:pt x="135938" y="252736"/>
                    <a:pt x="136427" y="254772"/>
                    <a:pt x="136997" y="256890"/>
                  </a:cubicBezTo>
                  <a:cubicBezTo>
                    <a:pt x="123965" y="255180"/>
                    <a:pt x="113784" y="244021"/>
                    <a:pt x="113784" y="230419"/>
                  </a:cubicBezTo>
                  <a:moveTo>
                    <a:pt x="162083" y="274809"/>
                  </a:moveTo>
                  <a:cubicBezTo>
                    <a:pt x="163957" y="275134"/>
                    <a:pt x="165830" y="275298"/>
                    <a:pt x="167703" y="275298"/>
                  </a:cubicBezTo>
                  <a:lnTo>
                    <a:pt x="204926" y="275298"/>
                  </a:lnTo>
                  <a:cubicBezTo>
                    <a:pt x="217876" y="275298"/>
                    <a:pt x="229605" y="268456"/>
                    <a:pt x="236039" y="257379"/>
                  </a:cubicBezTo>
                  <a:lnTo>
                    <a:pt x="260962" y="257379"/>
                  </a:lnTo>
                  <a:cubicBezTo>
                    <a:pt x="267315" y="268456"/>
                    <a:pt x="279044" y="275298"/>
                    <a:pt x="292076" y="275298"/>
                  </a:cubicBezTo>
                  <a:lnTo>
                    <a:pt x="329217" y="275298"/>
                  </a:lnTo>
                  <a:cubicBezTo>
                    <a:pt x="331090" y="275298"/>
                    <a:pt x="332963" y="275053"/>
                    <a:pt x="334837" y="274809"/>
                  </a:cubicBezTo>
                  <a:cubicBezTo>
                    <a:pt x="318791" y="311787"/>
                    <a:pt x="288085" y="341434"/>
                    <a:pt x="248501" y="355525"/>
                  </a:cubicBezTo>
                  <a:cubicBezTo>
                    <a:pt x="208754" y="341434"/>
                    <a:pt x="178047" y="311787"/>
                    <a:pt x="162083" y="274809"/>
                  </a:cubicBezTo>
                  <a:moveTo>
                    <a:pt x="245569" y="373525"/>
                  </a:moveTo>
                  <a:lnTo>
                    <a:pt x="248419" y="374502"/>
                  </a:lnTo>
                  <a:lnTo>
                    <a:pt x="251270" y="373525"/>
                  </a:lnTo>
                  <a:cubicBezTo>
                    <a:pt x="259741" y="370674"/>
                    <a:pt x="267886" y="367253"/>
                    <a:pt x="275623" y="363181"/>
                  </a:cubicBezTo>
                  <a:cubicBezTo>
                    <a:pt x="276275" y="369860"/>
                    <a:pt x="278392" y="376213"/>
                    <a:pt x="281732" y="381833"/>
                  </a:cubicBezTo>
                  <a:lnTo>
                    <a:pt x="248419" y="415145"/>
                  </a:lnTo>
                  <a:lnTo>
                    <a:pt x="215107" y="381833"/>
                  </a:lnTo>
                  <a:cubicBezTo>
                    <a:pt x="218446" y="376213"/>
                    <a:pt x="220564" y="369941"/>
                    <a:pt x="221215" y="363181"/>
                  </a:cubicBezTo>
                  <a:cubicBezTo>
                    <a:pt x="228871" y="367172"/>
                    <a:pt x="237016" y="370674"/>
                    <a:pt x="245569" y="373525"/>
                  </a:cubicBezTo>
                  <a:moveTo>
                    <a:pt x="101567" y="438032"/>
                  </a:moveTo>
                  <a:lnTo>
                    <a:pt x="156056" y="415715"/>
                  </a:lnTo>
                  <a:lnTo>
                    <a:pt x="148889" y="458639"/>
                  </a:lnTo>
                  <a:lnTo>
                    <a:pt x="182364" y="483725"/>
                  </a:lnTo>
                  <a:lnTo>
                    <a:pt x="165016" y="509708"/>
                  </a:lnTo>
                  <a:lnTo>
                    <a:pt x="199794" y="544405"/>
                  </a:lnTo>
                  <a:lnTo>
                    <a:pt x="113784" y="544405"/>
                  </a:lnTo>
                  <a:lnTo>
                    <a:pt x="113784" y="490567"/>
                  </a:lnTo>
                  <a:lnTo>
                    <a:pt x="95865" y="490567"/>
                  </a:lnTo>
                  <a:lnTo>
                    <a:pt x="95865" y="544405"/>
                  </a:lnTo>
                  <a:lnTo>
                    <a:pt x="24435" y="544405"/>
                  </a:lnTo>
                  <a:cubicBezTo>
                    <a:pt x="27774" y="497246"/>
                    <a:pt x="57340" y="456114"/>
                    <a:pt x="101567" y="438032"/>
                  </a:cubicBezTo>
                  <a:moveTo>
                    <a:pt x="400892" y="544405"/>
                  </a:moveTo>
                  <a:lnTo>
                    <a:pt x="400892" y="490567"/>
                  </a:lnTo>
                  <a:lnTo>
                    <a:pt x="382973" y="490567"/>
                  </a:lnTo>
                  <a:lnTo>
                    <a:pt x="382973" y="544405"/>
                  </a:lnTo>
                  <a:lnTo>
                    <a:pt x="296963" y="544405"/>
                  </a:lnTo>
                  <a:lnTo>
                    <a:pt x="331660" y="509626"/>
                  </a:lnTo>
                  <a:lnTo>
                    <a:pt x="314311" y="483644"/>
                  </a:lnTo>
                  <a:lnTo>
                    <a:pt x="347787" y="458558"/>
                  </a:lnTo>
                  <a:lnTo>
                    <a:pt x="340619" y="415634"/>
                  </a:lnTo>
                  <a:lnTo>
                    <a:pt x="395109" y="437951"/>
                  </a:lnTo>
                  <a:cubicBezTo>
                    <a:pt x="439336" y="456033"/>
                    <a:pt x="468901" y="497164"/>
                    <a:pt x="472241" y="544323"/>
                  </a:cubicBezTo>
                  <a:lnTo>
                    <a:pt x="400892" y="544405"/>
                  </a:lnTo>
                  <a:lnTo>
                    <a:pt x="400892" y="5444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F676F86C-54AC-4B4F-93F4-9C3CD8B9DB0D}"/>
                </a:ext>
              </a:extLst>
            </p:cNvPr>
            <p:cNvSpPr/>
            <p:nvPr/>
          </p:nvSpPr>
          <p:spPr>
            <a:xfrm>
              <a:off x="4394531" y="3145883"/>
              <a:ext cx="81449" cy="40724"/>
            </a:xfrm>
            <a:custGeom>
              <a:avLst/>
              <a:gdLst>
                <a:gd name="connsiteX0" fmla="*/ 77784 w 81448"/>
                <a:gd name="connsiteY0" fmla="*/ 6109 h 40724"/>
                <a:gd name="connsiteX1" fmla="*/ 59865 w 81448"/>
                <a:gd name="connsiteY1" fmla="*/ 6109 h 40724"/>
                <a:gd name="connsiteX2" fmla="*/ 41946 w 81448"/>
                <a:gd name="connsiteY2" fmla="*/ 24028 h 40724"/>
                <a:gd name="connsiteX3" fmla="*/ 24027 w 81448"/>
                <a:gd name="connsiteY3" fmla="*/ 6109 h 40724"/>
                <a:gd name="connsiteX4" fmla="*/ 6109 w 81448"/>
                <a:gd name="connsiteY4" fmla="*/ 6109 h 40724"/>
                <a:gd name="connsiteX5" fmla="*/ 42028 w 81448"/>
                <a:gd name="connsiteY5" fmla="*/ 42028 h 40724"/>
                <a:gd name="connsiteX6" fmla="*/ 77784 w 81448"/>
                <a:gd name="connsiteY6" fmla="*/ 6109 h 4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40724">
                  <a:moveTo>
                    <a:pt x="77784" y="6109"/>
                  </a:moveTo>
                  <a:lnTo>
                    <a:pt x="59865" y="6109"/>
                  </a:lnTo>
                  <a:cubicBezTo>
                    <a:pt x="59865" y="15964"/>
                    <a:pt x="51802" y="24028"/>
                    <a:pt x="41946" y="24028"/>
                  </a:cubicBezTo>
                  <a:cubicBezTo>
                    <a:pt x="32091" y="24028"/>
                    <a:pt x="24027" y="15964"/>
                    <a:pt x="24027" y="6109"/>
                  </a:cubicBezTo>
                  <a:lnTo>
                    <a:pt x="6109" y="6109"/>
                  </a:lnTo>
                  <a:cubicBezTo>
                    <a:pt x="6109" y="25901"/>
                    <a:pt x="22236" y="42028"/>
                    <a:pt x="42028" y="42028"/>
                  </a:cubicBezTo>
                  <a:cubicBezTo>
                    <a:pt x="61657" y="42028"/>
                    <a:pt x="77784" y="25901"/>
                    <a:pt x="77784" y="6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2A1ECA37-C593-4ED9-BC93-85F4926C10AE}"/>
              </a:ext>
            </a:extLst>
          </p:cNvPr>
          <p:cNvSpPr/>
          <p:nvPr/>
        </p:nvSpPr>
        <p:spPr>
          <a:xfrm>
            <a:off x="3936690" y="2484849"/>
            <a:ext cx="378553" cy="336491"/>
          </a:xfrm>
          <a:custGeom>
            <a:avLst/>
            <a:gdLst>
              <a:gd name="connsiteX0" fmla="*/ 559068 w 586432"/>
              <a:gd name="connsiteY0" fmla="*/ 220241 h 521273"/>
              <a:gd name="connsiteX1" fmla="*/ 550597 w 586432"/>
              <a:gd name="connsiteY1" fmla="*/ 220241 h 521273"/>
              <a:gd name="connsiteX2" fmla="*/ 550597 w 586432"/>
              <a:gd name="connsiteY2" fmla="*/ 194747 h 521273"/>
              <a:gd name="connsiteX3" fmla="*/ 550597 w 586432"/>
              <a:gd name="connsiteY3" fmla="*/ 104257 h 521273"/>
              <a:gd name="connsiteX4" fmla="*/ 496841 w 586432"/>
              <a:gd name="connsiteY4" fmla="*/ 50501 h 521273"/>
              <a:gd name="connsiteX5" fmla="*/ 263897 w 586432"/>
              <a:gd name="connsiteY5" fmla="*/ 50501 h 521273"/>
              <a:gd name="connsiteX6" fmla="*/ 106701 w 586432"/>
              <a:gd name="connsiteY6" fmla="*/ 5623 h 521273"/>
              <a:gd name="connsiteX7" fmla="*/ 106538 w 586432"/>
              <a:gd name="connsiteY7" fmla="*/ 5623 h 521273"/>
              <a:gd name="connsiteX8" fmla="*/ 106375 w 586432"/>
              <a:gd name="connsiteY8" fmla="*/ 5541 h 521273"/>
              <a:gd name="connsiteX9" fmla="*/ 106131 w 586432"/>
              <a:gd name="connsiteY9" fmla="*/ 5460 h 521273"/>
              <a:gd name="connsiteX10" fmla="*/ 105723 w 586432"/>
              <a:gd name="connsiteY10" fmla="*/ 5378 h 521273"/>
              <a:gd name="connsiteX11" fmla="*/ 105316 w 586432"/>
              <a:gd name="connsiteY11" fmla="*/ 5297 h 521273"/>
              <a:gd name="connsiteX12" fmla="*/ 104828 w 586432"/>
              <a:gd name="connsiteY12" fmla="*/ 5215 h 521273"/>
              <a:gd name="connsiteX13" fmla="*/ 104420 w 586432"/>
              <a:gd name="connsiteY13" fmla="*/ 5215 h 521273"/>
              <a:gd name="connsiteX14" fmla="*/ 103932 w 586432"/>
              <a:gd name="connsiteY14" fmla="*/ 5215 h 521273"/>
              <a:gd name="connsiteX15" fmla="*/ 103606 w 586432"/>
              <a:gd name="connsiteY15" fmla="*/ 5215 h 521273"/>
              <a:gd name="connsiteX16" fmla="*/ 103117 w 586432"/>
              <a:gd name="connsiteY16" fmla="*/ 5297 h 521273"/>
              <a:gd name="connsiteX17" fmla="*/ 102791 w 586432"/>
              <a:gd name="connsiteY17" fmla="*/ 5378 h 521273"/>
              <a:gd name="connsiteX18" fmla="*/ 102303 w 586432"/>
              <a:gd name="connsiteY18" fmla="*/ 5460 h 521273"/>
              <a:gd name="connsiteX19" fmla="*/ 101977 w 586432"/>
              <a:gd name="connsiteY19" fmla="*/ 5541 h 521273"/>
              <a:gd name="connsiteX20" fmla="*/ 101488 w 586432"/>
              <a:gd name="connsiteY20" fmla="*/ 5704 h 521273"/>
              <a:gd name="connsiteX21" fmla="*/ 101244 w 586432"/>
              <a:gd name="connsiteY21" fmla="*/ 5786 h 521273"/>
              <a:gd name="connsiteX22" fmla="*/ 100755 w 586432"/>
              <a:gd name="connsiteY22" fmla="*/ 5948 h 521273"/>
              <a:gd name="connsiteX23" fmla="*/ 100511 w 586432"/>
              <a:gd name="connsiteY23" fmla="*/ 6030 h 521273"/>
              <a:gd name="connsiteX24" fmla="*/ 100022 w 586432"/>
              <a:gd name="connsiteY24" fmla="*/ 6274 h 521273"/>
              <a:gd name="connsiteX25" fmla="*/ 99778 w 586432"/>
              <a:gd name="connsiteY25" fmla="*/ 6437 h 521273"/>
              <a:gd name="connsiteX26" fmla="*/ 99370 w 586432"/>
              <a:gd name="connsiteY26" fmla="*/ 6763 h 521273"/>
              <a:gd name="connsiteX27" fmla="*/ 99126 w 586432"/>
              <a:gd name="connsiteY27" fmla="*/ 6926 h 521273"/>
              <a:gd name="connsiteX28" fmla="*/ 98719 w 586432"/>
              <a:gd name="connsiteY28" fmla="*/ 7252 h 521273"/>
              <a:gd name="connsiteX29" fmla="*/ 98475 w 586432"/>
              <a:gd name="connsiteY29" fmla="*/ 7415 h 521273"/>
              <a:gd name="connsiteX30" fmla="*/ 98149 w 586432"/>
              <a:gd name="connsiteY30" fmla="*/ 7740 h 521273"/>
              <a:gd name="connsiteX31" fmla="*/ 97904 w 586432"/>
              <a:gd name="connsiteY31" fmla="*/ 7985 h 521273"/>
              <a:gd name="connsiteX32" fmla="*/ 97579 w 586432"/>
              <a:gd name="connsiteY32" fmla="*/ 8392 h 521273"/>
              <a:gd name="connsiteX33" fmla="*/ 97334 w 586432"/>
              <a:gd name="connsiteY33" fmla="*/ 8636 h 521273"/>
              <a:gd name="connsiteX34" fmla="*/ 97090 w 586432"/>
              <a:gd name="connsiteY34" fmla="*/ 9044 h 521273"/>
              <a:gd name="connsiteX35" fmla="*/ 96927 w 586432"/>
              <a:gd name="connsiteY35" fmla="*/ 9369 h 521273"/>
              <a:gd name="connsiteX36" fmla="*/ 96683 w 586432"/>
              <a:gd name="connsiteY36" fmla="*/ 9777 h 521273"/>
              <a:gd name="connsiteX37" fmla="*/ 96520 w 586432"/>
              <a:gd name="connsiteY37" fmla="*/ 10184 h 521273"/>
              <a:gd name="connsiteX38" fmla="*/ 96357 w 586432"/>
              <a:gd name="connsiteY38" fmla="*/ 10591 h 521273"/>
              <a:gd name="connsiteX39" fmla="*/ 96194 w 586432"/>
              <a:gd name="connsiteY39" fmla="*/ 10998 h 521273"/>
              <a:gd name="connsiteX40" fmla="*/ 96113 w 586432"/>
              <a:gd name="connsiteY40" fmla="*/ 11243 h 521273"/>
              <a:gd name="connsiteX41" fmla="*/ 96113 w 586432"/>
              <a:gd name="connsiteY41" fmla="*/ 11406 h 521273"/>
              <a:gd name="connsiteX42" fmla="*/ 96031 w 586432"/>
              <a:gd name="connsiteY42" fmla="*/ 11568 h 521273"/>
              <a:gd name="connsiteX43" fmla="*/ 86339 w 586432"/>
              <a:gd name="connsiteY43" fmla="*/ 50338 h 521273"/>
              <a:gd name="connsiteX44" fmla="*/ 59053 w 586432"/>
              <a:gd name="connsiteY44" fmla="*/ 50338 h 521273"/>
              <a:gd name="connsiteX45" fmla="*/ 5297 w 586432"/>
              <a:gd name="connsiteY45" fmla="*/ 103850 h 521273"/>
              <a:gd name="connsiteX46" fmla="*/ 5297 w 586432"/>
              <a:gd name="connsiteY46" fmla="*/ 104013 h 521273"/>
              <a:gd name="connsiteX47" fmla="*/ 5297 w 586432"/>
              <a:gd name="connsiteY47" fmla="*/ 398125 h 521273"/>
              <a:gd name="connsiteX48" fmla="*/ 13768 w 586432"/>
              <a:gd name="connsiteY48" fmla="*/ 406596 h 521273"/>
              <a:gd name="connsiteX49" fmla="*/ 22238 w 586432"/>
              <a:gd name="connsiteY49" fmla="*/ 398125 h 521273"/>
              <a:gd name="connsiteX50" fmla="*/ 22238 w 586432"/>
              <a:gd name="connsiteY50" fmla="*/ 143190 h 521273"/>
              <a:gd name="connsiteX51" fmla="*/ 58972 w 586432"/>
              <a:gd name="connsiteY51" fmla="*/ 157769 h 521273"/>
              <a:gd name="connsiteX52" fmla="*/ 496678 w 586432"/>
              <a:gd name="connsiteY52" fmla="*/ 157769 h 521273"/>
              <a:gd name="connsiteX53" fmla="*/ 496678 w 586432"/>
              <a:gd name="connsiteY53" fmla="*/ 157769 h 521273"/>
              <a:gd name="connsiteX54" fmla="*/ 533412 w 586432"/>
              <a:gd name="connsiteY54" fmla="*/ 194503 h 521273"/>
              <a:gd name="connsiteX55" fmla="*/ 533412 w 586432"/>
              <a:gd name="connsiteY55" fmla="*/ 253879 h 521273"/>
              <a:gd name="connsiteX56" fmla="*/ 440071 w 586432"/>
              <a:gd name="connsiteY56" fmla="*/ 253879 h 521273"/>
              <a:gd name="connsiteX57" fmla="*/ 440071 w 586432"/>
              <a:gd name="connsiteY57" fmla="*/ 253879 h 521273"/>
              <a:gd name="connsiteX58" fmla="*/ 439338 w 586432"/>
              <a:gd name="connsiteY58" fmla="*/ 253879 h 521273"/>
              <a:gd name="connsiteX59" fmla="*/ 438524 w 586432"/>
              <a:gd name="connsiteY59" fmla="*/ 253961 h 521273"/>
              <a:gd name="connsiteX60" fmla="*/ 438442 w 586432"/>
              <a:gd name="connsiteY60" fmla="*/ 253961 h 521273"/>
              <a:gd name="connsiteX61" fmla="*/ 437791 w 586432"/>
              <a:gd name="connsiteY61" fmla="*/ 254123 h 521273"/>
              <a:gd name="connsiteX62" fmla="*/ 437628 w 586432"/>
              <a:gd name="connsiteY62" fmla="*/ 254123 h 521273"/>
              <a:gd name="connsiteX63" fmla="*/ 437058 w 586432"/>
              <a:gd name="connsiteY63" fmla="*/ 254286 h 521273"/>
              <a:gd name="connsiteX64" fmla="*/ 436813 w 586432"/>
              <a:gd name="connsiteY64" fmla="*/ 254368 h 521273"/>
              <a:gd name="connsiteX65" fmla="*/ 436325 w 586432"/>
              <a:gd name="connsiteY65" fmla="*/ 254612 h 521273"/>
              <a:gd name="connsiteX66" fmla="*/ 435999 w 586432"/>
              <a:gd name="connsiteY66" fmla="*/ 254775 h 521273"/>
              <a:gd name="connsiteX67" fmla="*/ 435673 w 586432"/>
              <a:gd name="connsiteY67" fmla="*/ 254938 h 521273"/>
              <a:gd name="connsiteX68" fmla="*/ 435266 w 586432"/>
              <a:gd name="connsiteY68" fmla="*/ 255182 h 521273"/>
              <a:gd name="connsiteX69" fmla="*/ 435021 w 586432"/>
              <a:gd name="connsiteY69" fmla="*/ 255345 h 521273"/>
              <a:gd name="connsiteX70" fmla="*/ 434614 w 586432"/>
              <a:gd name="connsiteY70" fmla="*/ 255671 h 521273"/>
              <a:gd name="connsiteX71" fmla="*/ 434451 w 586432"/>
              <a:gd name="connsiteY71" fmla="*/ 255834 h 521273"/>
              <a:gd name="connsiteX72" fmla="*/ 434044 w 586432"/>
              <a:gd name="connsiteY72" fmla="*/ 256241 h 521273"/>
              <a:gd name="connsiteX73" fmla="*/ 433800 w 586432"/>
              <a:gd name="connsiteY73" fmla="*/ 256485 h 521273"/>
              <a:gd name="connsiteX74" fmla="*/ 433474 w 586432"/>
              <a:gd name="connsiteY74" fmla="*/ 256811 h 521273"/>
              <a:gd name="connsiteX75" fmla="*/ 432985 w 586432"/>
              <a:gd name="connsiteY75" fmla="*/ 257463 h 521273"/>
              <a:gd name="connsiteX76" fmla="*/ 432985 w 586432"/>
              <a:gd name="connsiteY76" fmla="*/ 257463 h 521273"/>
              <a:gd name="connsiteX77" fmla="*/ 387781 w 586432"/>
              <a:gd name="connsiteY77" fmla="*/ 325310 h 521273"/>
              <a:gd name="connsiteX78" fmla="*/ 386967 w 586432"/>
              <a:gd name="connsiteY78" fmla="*/ 326776 h 521273"/>
              <a:gd name="connsiteX79" fmla="*/ 386722 w 586432"/>
              <a:gd name="connsiteY79" fmla="*/ 327346 h 521273"/>
              <a:gd name="connsiteX80" fmla="*/ 386641 w 586432"/>
              <a:gd name="connsiteY80" fmla="*/ 327509 h 521273"/>
              <a:gd name="connsiteX81" fmla="*/ 386478 w 586432"/>
              <a:gd name="connsiteY81" fmla="*/ 328160 h 521273"/>
              <a:gd name="connsiteX82" fmla="*/ 386478 w 586432"/>
              <a:gd name="connsiteY82" fmla="*/ 328323 h 521273"/>
              <a:gd name="connsiteX83" fmla="*/ 386396 w 586432"/>
              <a:gd name="connsiteY83" fmla="*/ 328893 h 521273"/>
              <a:gd name="connsiteX84" fmla="*/ 386396 w 586432"/>
              <a:gd name="connsiteY84" fmla="*/ 329138 h 521273"/>
              <a:gd name="connsiteX85" fmla="*/ 386396 w 586432"/>
              <a:gd name="connsiteY85" fmla="*/ 329626 h 521273"/>
              <a:gd name="connsiteX86" fmla="*/ 386396 w 586432"/>
              <a:gd name="connsiteY86" fmla="*/ 329952 h 521273"/>
              <a:gd name="connsiteX87" fmla="*/ 386396 w 586432"/>
              <a:gd name="connsiteY87" fmla="*/ 330278 h 521273"/>
              <a:gd name="connsiteX88" fmla="*/ 386396 w 586432"/>
              <a:gd name="connsiteY88" fmla="*/ 330767 h 521273"/>
              <a:gd name="connsiteX89" fmla="*/ 386396 w 586432"/>
              <a:gd name="connsiteY89" fmla="*/ 331011 h 521273"/>
              <a:gd name="connsiteX90" fmla="*/ 386478 w 586432"/>
              <a:gd name="connsiteY90" fmla="*/ 331581 h 521273"/>
              <a:gd name="connsiteX91" fmla="*/ 386478 w 586432"/>
              <a:gd name="connsiteY91" fmla="*/ 331744 h 521273"/>
              <a:gd name="connsiteX92" fmla="*/ 386641 w 586432"/>
              <a:gd name="connsiteY92" fmla="*/ 332396 h 521273"/>
              <a:gd name="connsiteX93" fmla="*/ 386722 w 586432"/>
              <a:gd name="connsiteY93" fmla="*/ 332559 h 521273"/>
              <a:gd name="connsiteX94" fmla="*/ 386967 w 586432"/>
              <a:gd name="connsiteY94" fmla="*/ 333129 h 521273"/>
              <a:gd name="connsiteX95" fmla="*/ 387781 w 586432"/>
              <a:gd name="connsiteY95" fmla="*/ 334595 h 521273"/>
              <a:gd name="connsiteX96" fmla="*/ 432985 w 586432"/>
              <a:gd name="connsiteY96" fmla="*/ 402442 h 521273"/>
              <a:gd name="connsiteX97" fmla="*/ 432985 w 586432"/>
              <a:gd name="connsiteY97" fmla="*/ 402442 h 521273"/>
              <a:gd name="connsiteX98" fmla="*/ 433555 w 586432"/>
              <a:gd name="connsiteY98" fmla="*/ 403256 h 521273"/>
              <a:gd name="connsiteX99" fmla="*/ 433800 w 586432"/>
              <a:gd name="connsiteY99" fmla="*/ 403501 h 521273"/>
              <a:gd name="connsiteX100" fmla="*/ 434207 w 586432"/>
              <a:gd name="connsiteY100" fmla="*/ 403989 h 521273"/>
              <a:gd name="connsiteX101" fmla="*/ 434451 w 586432"/>
              <a:gd name="connsiteY101" fmla="*/ 404234 h 521273"/>
              <a:gd name="connsiteX102" fmla="*/ 434940 w 586432"/>
              <a:gd name="connsiteY102" fmla="*/ 404641 h 521273"/>
              <a:gd name="connsiteX103" fmla="*/ 435184 w 586432"/>
              <a:gd name="connsiteY103" fmla="*/ 404804 h 521273"/>
              <a:gd name="connsiteX104" fmla="*/ 435999 w 586432"/>
              <a:gd name="connsiteY104" fmla="*/ 405293 h 521273"/>
              <a:gd name="connsiteX105" fmla="*/ 436243 w 586432"/>
              <a:gd name="connsiteY105" fmla="*/ 405374 h 521273"/>
              <a:gd name="connsiteX106" fmla="*/ 436895 w 586432"/>
              <a:gd name="connsiteY106" fmla="*/ 405700 h 521273"/>
              <a:gd name="connsiteX107" fmla="*/ 437139 w 586432"/>
              <a:gd name="connsiteY107" fmla="*/ 405781 h 521273"/>
              <a:gd name="connsiteX108" fmla="*/ 437791 w 586432"/>
              <a:gd name="connsiteY108" fmla="*/ 406026 h 521273"/>
              <a:gd name="connsiteX109" fmla="*/ 438035 w 586432"/>
              <a:gd name="connsiteY109" fmla="*/ 406107 h 521273"/>
              <a:gd name="connsiteX110" fmla="*/ 438768 w 586432"/>
              <a:gd name="connsiteY110" fmla="*/ 406270 h 521273"/>
              <a:gd name="connsiteX111" fmla="*/ 439013 w 586432"/>
              <a:gd name="connsiteY111" fmla="*/ 406270 h 521273"/>
              <a:gd name="connsiteX112" fmla="*/ 439908 w 586432"/>
              <a:gd name="connsiteY112" fmla="*/ 406351 h 521273"/>
              <a:gd name="connsiteX113" fmla="*/ 439990 w 586432"/>
              <a:gd name="connsiteY113" fmla="*/ 406351 h 521273"/>
              <a:gd name="connsiteX114" fmla="*/ 439990 w 586432"/>
              <a:gd name="connsiteY114" fmla="*/ 406351 h 521273"/>
              <a:gd name="connsiteX115" fmla="*/ 533330 w 586432"/>
              <a:gd name="connsiteY115" fmla="*/ 406351 h 521273"/>
              <a:gd name="connsiteX116" fmla="*/ 533330 w 586432"/>
              <a:gd name="connsiteY116" fmla="*/ 465728 h 521273"/>
              <a:gd name="connsiteX117" fmla="*/ 496597 w 586432"/>
              <a:gd name="connsiteY117" fmla="*/ 502461 h 521273"/>
              <a:gd name="connsiteX118" fmla="*/ 58890 w 586432"/>
              <a:gd name="connsiteY118" fmla="*/ 502461 h 521273"/>
              <a:gd name="connsiteX119" fmla="*/ 22157 w 586432"/>
              <a:gd name="connsiteY119" fmla="*/ 465728 h 521273"/>
              <a:gd name="connsiteX120" fmla="*/ 22157 w 586432"/>
              <a:gd name="connsiteY120" fmla="*/ 465565 h 521273"/>
              <a:gd name="connsiteX121" fmla="*/ 22157 w 586432"/>
              <a:gd name="connsiteY121" fmla="*/ 431763 h 521273"/>
              <a:gd name="connsiteX122" fmla="*/ 13686 w 586432"/>
              <a:gd name="connsiteY122" fmla="*/ 423293 h 521273"/>
              <a:gd name="connsiteX123" fmla="*/ 5215 w 586432"/>
              <a:gd name="connsiteY123" fmla="*/ 431763 h 521273"/>
              <a:gd name="connsiteX124" fmla="*/ 5215 w 586432"/>
              <a:gd name="connsiteY124" fmla="*/ 465728 h 521273"/>
              <a:gd name="connsiteX125" fmla="*/ 5215 w 586432"/>
              <a:gd name="connsiteY125" fmla="*/ 465972 h 521273"/>
              <a:gd name="connsiteX126" fmla="*/ 58890 w 586432"/>
              <a:gd name="connsiteY126" fmla="*/ 519403 h 521273"/>
              <a:gd name="connsiteX127" fmla="*/ 496597 w 586432"/>
              <a:gd name="connsiteY127" fmla="*/ 519403 h 521273"/>
              <a:gd name="connsiteX128" fmla="*/ 550353 w 586432"/>
              <a:gd name="connsiteY128" fmla="*/ 465646 h 521273"/>
              <a:gd name="connsiteX129" fmla="*/ 550353 w 586432"/>
              <a:gd name="connsiteY129" fmla="*/ 465646 h 521273"/>
              <a:gd name="connsiteX130" fmla="*/ 550353 w 586432"/>
              <a:gd name="connsiteY130" fmla="*/ 406270 h 521273"/>
              <a:gd name="connsiteX131" fmla="*/ 558824 w 586432"/>
              <a:gd name="connsiteY131" fmla="*/ 406270 h 521273"/>
              <a:gd name="connsiteX132" fmla="*/ 584236 w 586432"/>
              <a:gd name="connsiteY132" fmla="*/ 380858 h 521273"/>
              <a:gd name="connsiteX133" fmla="*/ 584236 w 586432"/>
              <a:gd name="connsiteY133" fmla="*/ 245083 h 521273"/>
              <a:gd name="connsiteX134" fmla="*/ 559068 w 586432"/>
              <a:gd name="connsiteY134" fmla="*/ 220241 h 521273"/>
              <a:gd name="connsiteX135" fmla="*/ 110529 w 586432"/>
              <a:gd name="connsiteY135" fmla="*/ 24356 h 521273"/>
              <a:gd name="connsiteX136" fmla="*/ 260232 w 586432"/>
              <a:gd name="connsiteY136" fmla="*/ 67117 h 521273"/>
              <a:gd name="connsiteX137" fmla="*/ 260232 w 586432"/>
              <a:gd name="connsiteY137" fmla="*/ 67117 h 521273"/>
              <a:gd name="connsiteX138" fmla="*/ 360577 w 586432"/>
              <a:gd name="connsiteY138" fmla="*/ 95787 h 521273"/>
              <a:gd name="connsiteX139" fmla="*/ 92692 w 586432"/>
              <a:gd name="connsiteY139" fmla="*/ 95787 h 521273"/>
              <a:gd name="connsiteX140" fmla="*/ 110529 w 586432"/>
              <a:gd name="connsiteY140" fmla="*/ 24356 h 521273"/>
              <a:gd name="connsiteX141" fmla="*/ 533656 w 586432"/>
              <a:gd name="connsiteY141" fmla="*/ 155652 h 521273"/>
              <a:gd name="connsiteX142" fmla="*/ 496923 w 586432"/>
              <a:gd name="connsiteY142" fmla="*/ 141072 h 521273"/>
              <a:gd name="connsiteX143" fmla="*/ 496841 w 586432"/>
              <a:gd name="connsiteY143" fmla="*/ 141072 h 521273"/>
              <a:gd name="connsiteX144" fmla="*/ 59135 w 586432"/>
              <a:gd name="connsiteY144" fmla="*/ 141072 h 521273"/>
              <a:gd name="connsiteX145" fmla="*/ 22401 w 586432"/>
              <a:gd name="connsiteY145" fmla="*/ 104339 h 521273"/>
              <a:gd name="connsiteX146" fmla="*/ 59135 w 586432"/>
              <a:gd name="connsiteY146" fmla="*/ 67605 h 521273"/>
              <a:gd name="connsiteX147" fmla="*/ 82185 w 586432"/>
              <a:gd name="connsiteY147" fmla="*/ 67605 h 521273"/>
              <a:gd name="connsiteX148" fmla="*/ 75099 w 586432"/>
              <a:gd name="connsiteY148" fmla="*/ 95868 h 521273"/>
              <a:gd name="connsiteX149" fmla="*/ 59135 w 586432"/>
              <a:gd name="connsiteY149" fmla="*/ 95868 h 521273"/>
              <a:gd name="connsiteX150" fmla="*/ 50664 w 586432"/>
              <a:gd name="connsiteY150" fmla="*/ 104339 h 521273"/>
              <a:gd name="connsiteX151" fmla="*/ 59135 w 586432"/>
              <a:gd name="connsiteY151" fmla="*/ 112809 h 521273"/>
              <a:gd name="connsiteX152" fmla="*/ 81696 w 586432"/>
              <a:gd name="connsiteY152" fmla="*/ 112809 h 521273"/>
              <a:gd name="connsiteX153" fmla="*/ 81696 w 586432"/>
              <a:gd name="connsiteY153" fmla="*/ 112809 h 521273"/>
              <a:gd name="connsiteX154" fmla="*/ 81696 w 586432"/>
              <a:gd name="connsiteY154" fmla="*/ 112809 h 521273"/>
              <a:gd name="connsiteX155" fmla="*/ 420931 w 586432"/>
              <a:gd name="connsiteY155" fmla="*/ 112809 h 521273"/>
              <a:gd name="connsiteX156" fmla="*/ 420931 w 586432"/>
              <a:gd name="connsiteY156" fmla="*/ 112809 h 521273"/>
              <a:gd name="connsiteX157" fmla="*/ 420931 w 586432"/>
              <a:gd name="connsiteY157" fmla="*/ 112809 h 521273"/>
              <a:gd name="connsiteX158" fmla="*/ 485357 w 586432"/>
              <a:gd name="connsiteY158" fmla="*/ 112809 h 521273"/>
              <a:gd name="connsiteX159" fmla="*/ 493828 w 586432"/>
              <a:gd name="connsiteY159" fmla="*/ 104339 h 521273"/>
              <a:gd name="connsiteX160" fmla="*/ 485357 w 586432"/>
              <a:gd name="connsiteY160" fmla="*/ 95868 h 521273"/>
              <a:gd name="connsiteX161" fmla="*/ 422071 w 586432"/>
              <a:gd name="connsiteY161" fmla="*/ 95868 h 521273"/>
              <a:gd name="connsiteX162" fmla="*/ 323111 w 586432"/>
              <a:gd name="connsiteY162" fmla="*/ 67605 h 521273"/>
              <a:gd name="connsiteX163" fmla="*/ 496678 w 586432"/>
              <a:gd name="connsiteY163" fmla="*/ 67605 h 521273"/>
              <a:gd name="connsiteX164" fmla="*/ 533412 w 586432"/>
              <a:gd name="connsiteY164" fmla="*/ 104339 h 521273"/>
              <a:gd name="connsiteX165" fmla="*/ 533412 w 586432"/>
              <a:gd name="connsiteY165" fmla="*/ 155652 h 521273"/>
              <a:gd name="connsiteX166" fmla="*/ 567539 w 586432"/>
              <a:gd name="connsiteY166" fmla="*/ 381428 h 521273"/>
              <a:gd name="connsiteX167" fmla="*/ 567539 w 586432"/>
              <a:gd name="connsiteY167" fmla="*/ 381428 h 521273"/>
              <a:gd name="connsiteX168" fmla="*/ 559068 w 586432"/>
              <a:gd name="connsiteY168" fmla="*/ 389899 h 521273"/>
              <a:gd name="connsiteX169" fmla="*/ 444877 w 586432"/>
              <a:gd name="connsiteY169" fmla="*/ 389899 h 521273"/>
              <a:gd name="connsiteX170" fmla="*/ 405293 w 586432"/>
              <a:gd name="connsiteY170" fmla="*/ 330523 h 521273"/>
              <a:gd name="connsiteX171" fmla="*/ 444877 w 586432"/>
              <a:gd name="connsiteY171" fmla="*/ 271146 h 521273"/>
              <a:gd name="connsiteX172" fmla="*/ 559068 w 586432"/>
              <a:gd name="connsiteY172" fmla="*/ 271146 h 521273"/>
              <a:gd name="connsiteX173" fmla="*/ 559394 w 586432"/>
              <a:gd name="connsiteY173" fmla="*/ 271146 h 521273"/>
              <a:gd name="connsiteX174" fmla="*/ 567539 w 586432"/>
              <a:gd name="connsiteY174" fmla="*/ 269680 h 521273"/>
              <a:gd name="connsiteX175" fmla="*/ 567539 w 586432"/>
              <a:gd name="connsiteY175" fmla="*/ 381428 h 521273"/>
              <a:gd name="connsiteX176" fmla="*/ 559068 w 586432"/>
              <a:gd name="connsiteY176" fmla="*/ 254123 h 521273"/>
              <a:gd name="connsiteX177" fmla="*/ 558905 w 586432"/>
              <a:gd name="connsiteY177" fmla="*/ 254123 h 521273"/>
              <a:gd name="connsiteX178" fmla="*/ 550597 w 586432"/>
              <a:gd name="connsiteY178" fmla="*/ 254123 h 521273"/>
              <a:gd name="connsiteX179" fmla="*/ 550597 w 586432"/>
              <a:gd name="connsiteY179" fmla="*/ 237182 h 521273"/>
              <a:gd name="connsiteX180" fmla="*/ 559068 w 586432"/>
              <a:gd name="connsiteY180" fmla="*/ 237182 h 521273"/>
              <a:gd name="connsiteX181" fmla="*/ 567539 w 586432"/>
              <a:gd name="connsiteY181" fmla="*/ 245653 h 521273"/>
              <a:gd name="connsiteX182" fmla="*/ 559068 w 586432"/>
              <a:gd name="connsiteY182" fmla="*/ 254123 h 5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86432" h="521273">
                <a:moveTo>
                  <a:pt x="559068" y="220241"/>
                </a:moveTo>
                <a:lnTo>
                  <a:pt x="550597" y="220241"/>
                </a:lnTo>
                <a:lnTo>
                  <a:pt x="550597" y="194747"/>
                </a:lnTo>
                <a:lnTo>
                  <a:pt x="550597" y="104257"/>
                </a:lnTo>
                <a:cubicBezTo>
                  <a:pt x="550597" y="74610"/>
                  <a:pt x="526489" y="50501"/>
                  <a:pt x="496841" y="50501"/>
                </a:cubicBezTo>
                <a:lnTo>
                  <a:pt x="263897" y="50501"/>
                </a:lnTo>
                <a:lnTo>
                  <a:pt x="106701" y="5623"/>
                </a:lnTo>
                <a:cubicBezTo>
                  <a:pt x="106619" y="5623"/>
                  <a:pt x="106619" y="5623"/>
                  <a:pt x="106538" y="5623"/>
                </a:cubicBezTo>
                <a:cubicBezTo>
                  <a:pt x="106456" y="5623"/>
                  <a:pt x="106456" y="5623"/>
                  <a:pt x="106375" y="5541"/>
                </a:cubicBezTo>
                <a:cubicBezTo>
                  <a:pt x="106294" y="5541"/>
                  <a:pt x="106212" y="5541"/>
                  <a:pt x="106131" y="5460"/>
                </a:cubicBezTo>
                <a:cubicBezTo>
                  <a:pt x="105968" y="5460"/>
                  <a:pt x="105805" y="5378"/>
                  <a:pt x="105723" y="5378"/>
                </a:cubicBezTo>
                <a:cubicBezTo>
                  <a:pt x="105561" y="5378"/>
                  <a:pt x="105479" y="5378"/>
                  <a:pt x="105316" y="5297"/>
                </a:cubicBezTo>
                <a:cubicBezTo>
                  <a:pt x="105153" y="5297"/>
                  <a:pt x="104990" y="5297"/>
                  <a:pt x="104828" y="5215"/>
                </a:cubicBezTo>
                <a:cubicBezTo>
                  <a:pt x="104665" y="5215"/>
                  <a:pt x="104583" y="5215"/>
                  <a:pt x="104420" y="5215"/>
                </a:cubicBezTo>
                <a:cubicBezTo>
                  <a:pt x="104257" y="5215"/>
                  <a:pt x="104095" y="5215"/>
                  <a:pt x="103932" y="5215"/>
                </a:cubicBezTo>
                <a:cubicBezTo>
                  <a:pt x="103850" y="5215"/>
                  <a:pt x="103687" y="5215"/>
                  <a:pt x="103606" y="5215"/>
                </a:cubicBezTo>
                <a:cubicBezTo>
                  <a:pt x="103443" y="5215"/>
                  <a:pt x="103280" y="5215"/>
                  <a:pt x="103117" y="5297"/>
                </a:cubicBezTo>
                <a:cubicBezTo>
                  <a:pt x="103036" y="5297"/>
                  <a:pt x="102873" y="5297"/>
                  <a:pt x="102791" y="5378"/>
                </a:cubicBezTo>
                <a:cubicBezTo>
                  <a:pt x="102628" y="5378"/>
                  <a:pt x="102466" y="5460"/>
                  <a:pt x="102303" y="5460"/>
                </a:cubicBezTo>
                <a:cubicBezTo>
                  <a:pt x="102221" y="5460"/>
                  <a:pt x="102140" y="5541"/>
                  <a:pt x="101977" y="5541"/>
                </a:cubicBezTo>
                <a:cubicBezTo>
                  <a:pt x="101814" y="5623"/>
                  <a:pt x="101651" y="5623"/>
                  <a:pt x="101488" y="5704"/>
                </a:cubicBezTo>
                <a:cubicBezTo>
                  <a:pt x="101407" y="5704"/>
                  <a:pt x="101325" y="5786"/>
                  <a:pt x="101244" y="5786"/>
                </a:cubicBezTo>
                <a:cubicBezTo>
                  <a:pt x="101081" y="5867"/>
                  <a:pt x="100918" y="5948"/>
                  <a:pt x="100755" y="5948"/>
                </a:cubicBezTo>
                <a:cubicBezTo>
                  <a:pt x="100674" y="6030"/>
                  <a:pt x="100592" y="6030"/>
                  <a:pt x="100511" y="6030"/>
                </a:cubicBezTo>
                <a:cubicBezTo>
                  <a:pt x="100348" y="6111"/>
                  <a:pt x="100185" y="6193"/>
                  <a:pt x="100022" y="6274"/>
                </a:cubicBezTo>
                <a:cubicBezTo>
                  <a:pt x="99941" y="6356"/>
                  <a:pt x="99859" y="6356"/>
                  <a:pt x="99778" y="6437"/>
                </a:cubicBezTo>
                <a:cubicBezTo>
                  <a:pt x="99615" y="6519"/>
                  <a:pt x="99452" y="6600"/>
                  <a:pt x="99370" y="6763"/>
                </a:cubicBezTo>
                <a:cubicBezTo>
                  <a:pt x="99289" y="6845"/>
                  <a:pt x="99208" y="6845"/>
                  <a:pt x="99126" y="6926"/>
                </a:cubicBezTo>
                <a:cubicBezTo>
                  <a:pt x="98963" y="7007"/>
                  <a:pt x="98882" y="7170"/>
                  <a:pt x="98719" y="7252"/>
                </a:cubicBezTo>
                <a:cubicBezTo>
                  <a:pt x="98637" y="7333"/>
                  <a:pt x="98556" y="7415"/>
                  <a:pt x="98475" y="7415"/>
                </a:cubicBezTo>
                <a:cubicBezTo>
                  <a:pt x="98393" y="7496"/>
                  <a:pt x="98230" y="7659"/>
                  <a:pt x="98149" y="7740"/>
                </a:cubicBezTo>
                <a:cubicBezTo>
                  <a:pt x="98067" y="7822"/>
                  <a:pt x="97986" y="7903"/>
                  <a:pt x="97904" y="7985"/>
                </a:cubicBezTo>
                <a:cubicBezTo>
                  <a:pt x="97823" y="8148"/>
                  <a:pt x="97660" y="8229"/>
                  <a:pt x="97579" y="8392"/>
                </a:cubicBezTo>
                <a:cubicBezTo>
                  <a:pt x="97497" y="8473"/>
                  <a:pt x="97416" y="8555"/>
                  <a:pt x="97334" y="8636"/>
                </a:cubicBezTo>
                <a:cubicBezTo>
                  <a:pt x="97253" y="8799"/>
                  <a:pt x="97171" y="8881"/>
                  <a:pt x="97090" y="9044"/>
                </a:cubicBezTo>
                <a:cubicBezTo>
                  <a:pt x="97008" y="9125"/>
                  <a:pt x="96927" y="9288"/>
                  <a:pt x="96927" y="9369"/>
                </a:cubicBezTo>
                <a:cubicBezTo>
                  <a:pt x="96846" y="9532"/>
                  <a:pt x="96764" y="9614"/>
                  <a:pt x="96683" y="9777"/>
                </a:cubicBezTo>
                <a:cubicBezTo>
                  <a:pt x="96601" y="9939"/>
                  <a:pt x="96601" y="10021"/>
                  <a:pt x="96520" y="10184"/>
                </a:cubicBezTo>
                <a:cubicBezTo>
                  <a:pt x="96438" y="10347"/>
                  <a:pt x="96438" y="10428"/>
                  <a:pt x="96357" y="10591"/>
                </a:cubicBezTo>
                <a:cubicBezTo>
                  <a:pt x="96275" y="10754"/>
                  <a:pt x="96275" y="10835"/>
                  <a:pt x="96194" y="10998"/>
                </a:cubicBezTo>
                <a:cubicBezTo>
                  <a:pt x="96194" y="11080"/>
                  <a:pt x="96113" y="11161"/>
                  <a:pt x="96113" y="11243"/>
                </a:cubicBezTo>
                <a:cubicBezTo>
                  <a:pt x="96113" y="11324"/>
                  <a:pt x="96113" y="11324"/>
                  <a:pt x="96113" y="11406"/>
                </a:cubicBezTo>
                <a:cubicBezTo>
                  <a:pt x="96113" y="11487"/>
                  <a:pt x="96113" y="11487"/>
                  <a:pt x="96031" y="11568"/>
                </a:cubicBezTo>
                <a:lnTo>
                  <a:pt x="86339" y="50338"/>
                </a:lnTo>
                <a:lnTo>
                  <a:pt x="59053" y="50338"/>
                </a:lnTo>
                <a:cubicBezTo>
                  <a:pt x="29487" y="50338"/>
                  <a:pt x="5460" y="74366"/>
                  <a:pt x="5297" y="103850"/>
                </a:cubicBezTo>
                <a:cubicBezTo>
                  <a:pt x="5297" y="103932"/>
                  <a:pt x="5297" y="103932"/>
                  <a:pt x="5297" y="104013"/>
                </a:cubicBezTo>
                <a:lnTo>
                  <a:pt x="5297" y="398125"/>
                </a:lnTo>
                <a:cubicBezTo>
                  <a:pt x="5297" y="402849"/>
                  <a:pt x="9125" y="406596"/>
                  <a:pt x="13768" y="406596"/>
                </a:cubicBezTo>
                <a:cubicBezTo>
                  <a:pt x="18492" y="406596"/>
                  <a:pt x="22238" y="402768"/>
                  <a:pt x="22238" y="398125"/>
                </a:cubicBezTo>
                <a:lnTo>
                  <a:pt x="22238" y="143190"/>
                </a:lnTo>
                <a:cubicBezTo>
                  <a:pt x="31849" y="152231"/>
                  <a:pt x="44800" y="157769"/>
                  <a:pt x="58972" y="157769"/>
                </a:cubicBezTo>
                <a:lnTo>
                  <a:pt x="496678" y="157769"/>
                </a:lnTo>
                <a:cubicBezTo>
                  <a:pt x="496678" y="157769"/>
                  <a:pt x="496678" y="157769"/>
                  <a:pt x="496678" y="157769"/>
                </a:cubicBezTo>
                <a:cubicBezTo>
                  <a:pt x="516959" y="157769"/>
                  <a:pt x="533412" y="174304"/>
                  <a:pt x="533412" y="194503"/>
                </a:cubicBezTo>
                <a:lnTo>
                  <a:pt x="533412" y="253879"/>
                </a:lnTo>
                <a:lnTo>
                  <a:pt x="440071" y="253879"/>
                </a:lnTo>
                <a:lnTo>
                  <a:pt x="440071" y="253879"/>
                </a:lnTo>
                <a:cubicBezTo>
                  <a:pt x="439827" y="253879"/>
                  <a:pt x="439582" y="253879"/>
                  <a:pt x="439338" y="253879"/>
                </a:cubicBezTo>
                <a:cubicBezTo>
                  <a:pt x="439094" y="253879"/>
                  <a:pt x="438768" y="253961"/>
                  <a:pt x="438524" y="253961"/>
                </a:cubicBezTo>
                <a:cubicBezTo>
                  <a:pt x="438524" y="253961"/>
                  <a:pt x="438442" y="253961"/>
                  <a:pt x="438442" y="253961"/>
                </a:cubicBezTo>
                <a:cubicBezTo>
                  <a:pt x="438198" y="254042"/>
                  <a:pt x="438035" y="254042"/>
                  <a:pt x="437791" y="254123"/>
                </a:cubicBezTo>
                <a:cubicBezTo>
                  <a:pt x="437709" y="254123"/>
                  <a:pt x="437709" y="254123"/>
                  <a:pt x="437628" y="254123"/>
                </a:cubicBezTo>
                <a:cubicBezTo>
                  <a:pt x="437465" y="254205"/>
                  <a:pt x="437221" y="254286"/>
                  <a:pt x="437058" y="254286"/>
                </a:cubicBezTo>
                <a:cubicBezTo>
                  <a:pt x="436976" y="254286"/>
                  <a:pt x="436895" y="254368"/>
                  <a:pt x="436813" y="254368"/>
                </a:cubicBezTo>
                <a:cubicBezTo>
                  <a:pt x="436650" y="254449"/>
                  <a:pt x="436488" y="254531"/>
                  <a:pt x="436325" y="254612"/>
                </a:cubicBezTo>
                <a:cubicBezTo>
                  <a:pt x="436243" y="254694"/>
                  <a:pt x="436162" y="254694"/>
                  <a:pt x="435999" y="254775"/>
                </a:cubicBezTo>
                <a:cubicBezTo>
                  <a:pt x="435917" y="254856"/>
                  <a:pt x="435754" y="254938"/>
                  <a:pt x="435673" y="254938"/>
                </a:cubicBezTo>
                <a:cubicBezTo>
                  <a:pt x="435510" y="255019"/>
                  <a:pt x="435429" y="255101"/>
                  <a:pt x="435266" y="255182"/>
                </a:cubicBezTo>
                <a:cubicBezTo>
                  <a:pt x="435184" y="255264"/>
                  <a:pt x="435103" y="255264"/>
                  <a:pt x="435021" y="255345"/>
                </a:cubicBezTo>
                <a:cubicBezTo>
                  <a:pt x="434859" y="255427"/>
                  <a:pt x="434696" y="255589"/>
                  <a:pt x="434614" y="255671"/>
                </a:cubicBezTo>
                <a:cubicBezTo>
                  <a:pt x="434533" y="255752"/>
                  <a:pt x="434533" y="255752"/>
                  <a:pt x="434451" y="255834"/>
                </a:cubicBezTo>
                <a:cubicBezTo>
                  <a:pt x="434288" y="255997"/>
                  <a:pt x="434126" y="256078"/>
                  <a:pt x="434044" y="256241"/>
                </a:cubicBezTo>
                <a:cubicBezTo>
                  <a:pt x="433963" y="256322"/>
                  <a:pt x="433881" y="256404"/>
                  <a:pt x="433800" y="256485"/>
                </a:cubicBezTo>
                <a:cubicBezTo>
                  <a:pt x="433718" y="256567"/>
                  <a:pt x="433555" y="256730"/>
                  <a:pt x="433474" y="256811"/>
                </a:cubicBezTo>
                <a:cubicBezTo>
                  <a:pt x="433311" y="257055"/>
                  <a:pt x="433148" y="257218"/>
                  <a:pt x="432985" y="257463"/>
                </a:cubicBezTo>
                <a:cubicBezTo>
                  <a:pt x="432985" y="257463"/>
                  <a:pt x="432985" y="257463"/>
                  <a:pt x="432985" y="257463"/>
                </a:cubicBezTo>
                <a:lnTo>
                  <a:pt x="387781" y="325310"/>
                </a:lnTo>
                <a:cubicBezTo>
                  <a:pt x="387455" y="325798"/>
                  <a:pt x="387211" y="326287"/>
                  <a:pt x="386967" y="326776"/>
                </a:cubicBezTo>
                <a:cubicBezTo>
                  <a:pt x="386885" y="326939"/>
                  <a:pt x="386804" y="327183"/>
                  <a:pt x="386722" y="327346"/>
                </a:cubicBezTo>
                <a:cubicBezTo>
                  <a:pt x="386722" y="327427"/>
                  <a:pt x="386722" y="327427"/>
                  <a:pt x="386641" y="327509"/>
                </a:cubicBezTo>
                <a:cubicBezTo>
                  <a:pt x="386559" y="327753"/>
                  <a:pt x="386559" y="327916"/>
                  <a:pt x="386478" y="328160"/>
                </a:cubicBezTo>
                <a:cubicBezTo>
                  <a:pt x="386478" y="328242"/>
                  <a:pt x="386478" y="328242"/>
                  <a:pt x="386478" y="328323"/>
                </a:cubicBezTo>
                <a:cubicBezTo>
                  <a:pt x="386478" y="328486"/>
                  <a:pt x="386396" y="328731"/>
                  <a:pt x="386396" y="328893"/>
                </a:cubicBezTo>
                <a:cubicBezTo>
                  <a:pt x="386396" y="328975"/>
                  <a:pt x="386396" y="329057"/>
                  <a:pt x="386396" y="329138"/>
                </a:cubicBezTo>
                <a:cubicBezTo>
                  <a:pt x="386396" y="329301"/>
                  <a:pt x="386396" y="329464"/>
                  <a:pt x="386396" y="329626"/>
                </a:cubicBezTo>
                <a:cubicBezTo>
                  <a:pt x="386396" y="329790"/>
                  <a:pt x="386396" y="329871"/>
                  <a:pt x="386396" y="329952"/>
                </a:cubicBezTo>
                <a:cubicBezTo>
                  <a:pt x="386396" y="330034"/>
                  <a:pt x="386396" y="330197"/>
                  <a:pt x="386396" y="330278"/>
                </a:cubicBezTo>
                <a:cubicBezTo>
                  <a:pt x="386396" y="330441"/>
                  <a:pt x="386396" y="330604"/>
                  <a:pt x="386396" y="330767"/>
                </a:cubicBezTo>
                <a:cubicBezTo>
                  <a:pt x="386396" y="330848"/>
                  <a:pt x="386396" y="330930"/>
                  <a:pt x="386396" y="331011"/>
                </a:cubicBezTo>
                <a:cubicBezTo>
                  <a:pt x="386396" y="331174"/>
                  <a:pt x="386478" y="331418"/>
                  <a:pt x="386478" y="331581"/>
                </a:cubicBezTo>
                <a:cubicBezTo>
                  <a:pt x="386478" y="331663"/>
                  <a:pt x="386478" y="331663"/>
                  <a:pt x="386478" y="331744"/>
                </a:cubicBezTo>
                <a:cubicBezTo>
                  <a:pt x="386559" y="331989"/>
                  <a:pt x="386559" y="332151"/>
                  <a:pt x="386641" y="332396"/>
                </a:cubicBezTo>
                <a:cubicBezTo>
                  <a:pt x="386641" y="332477"/>
                  <a:pt x="386722" y="332477"/>
                  <a:pt x="386722" y="332559"/>
                </a:cubicBezTo>
                <a:cubicBezTo>
                  <a:pt x="386804" y="332722"/>
                  <a:pt x="386885" y="332966"/>
                  <a:pt x="386967" y="333129"/>
                </a:cubicBezTo>
                <a:cubicBezTo>
                  <a:pt x="387211" y="333618"/>
                  <a:pt x="387455" y="334188"/>
                  <a:pt x="387781" y="334595"/>
                </a:cubicBezTo>
                <a:lnTo>
                  <a:pt x="432985" y="402442"/>
                </a:lnTo>
                <a:lnTo>
                  <a:pt x="432985" y="402442"/>
                </a:lnTo>
                <a:cubicBezTo>
                  <a:pt x="433148" y="402686"/>
                  <a:pt x="433393" y="402931"/>
                  <a:pt x="433555" y="403256"/>
                </a:cubicBezTo>
                <a:cubicBezTo>
                  <a:pt x="433637" y="403338"/>
                  <a:pt x="433718" y="403419"/>
                  <a:pt x="433800" y="403501"/>
                </a:cubicBezTo>
                <a:cubicBezTo>
                  <a:pt x="433963" y="403664"/>
                  <a:pt x="434126" y="403827"/>
                  <a:pt x="434207" y="403989"/>
                </a:cubicBezTo>
                <a:cubicBezTo>
                  <a:pt x="434288" y="404071"/>
                  <a:pt x="434370" y="404152"/>
                  <a:pt x="434451" y="404234"/>
                </a:cubicBezTo>
                <a:cubicBezTo>
                  <a:pt x="434614" y="404397"/>
                  <a:pt x="434777" y="404478"/>
                  <a:pt x="434940" y="404641"/>
                </a:cubicBezTo>
                <a:cubicBezTo>
                  <a:pt x="435021" y="404722"/>
                  <a:pt x="435103" y="404804"/>
                  <a:pt x="435184" y="404804"/>
                </a:cubicBezTo>
                <a:cubicBezTo>
                  <a:pt x="435429" y="404967"/>
                  <a:pt x="435673" y="405130"/>
                  <a:pt x="435999" y="405293"/>
                </a:cubicBezTo>
                <a:cubicBezTo>
                  <a:pt x="436080" y="405293"/>
                  <a:pt x="436162" y="405374"/>
                  <a:pt x="436243" y="405374"/>
                </a:cubicBezTo>
                <a:cubicBezTo>
                  <a:pt x="436488" y="405455"/>
                  <a:pt x="436650" y="405618"/>
                  <a:pt x="436895" y="405700"/>
                </a:cubicBezTo>
                <a:cubicBezTo>
                  <a:pt x="436976" y="405700"/>
                  <a:pt x="437058" y="405781"/>
                  <a:pt x="437139" y="405781"/>
                </a:cubicBezTo>
                <a:cubicBezTo>
                  <a:pt x="437383" y="405863"/>
                  <a:pt x="437546" y="405944"/>
                  <a:pt x="437791" y="406026"/>
                </a:cubicBezTo>
                <a:cubicBezTo>
                  <a:pt x="437872" y="406026"/>
                  <a:pt x="437954" y="406107"/>
                  <a:pt x="438035" y="406107"/>
                </a:cubicBezTo>
                <a:cubicBezTo>
                  <a:pt x="438280" y="406189"/>
                  <a:pt x="438524" y="406189"/>
                  <a:pt x="438768" y="406270"/>
                </a:cubicBezTo>
                <a:cubicBezTo>
                  <a:pt x="438849" y="406270"/>
                  <a:pt x="438931" y="406270"/>
                  <a:pt x="439013" y="406270"/>
                </a:cubicBezTo>
                <a:cubicBezTo>
                  <a:pt x="439338" y="406270"/>
                  <a:pt x="439582" y="406351"/>
                  <a:pt x="439908" y="406351"/>
                </a:cubicBezTo>
                <a:cubicBezTo>
                  <a:pt x="439908" y="406351"/>
                  <a:pt x="439990" y="406351"/>
                  <a:pt x="439990" y="406351"/>
                </a:cubicBezTo>
                <a:lnTo>
                  <a:pt x="439990" y="406351"/>
                </a:lnTo>
                <a:lnTo>
                  <a:pt x="533330" y="406351"/>
                </a:lnTo>
                <a:lnTo>
                  <a:pt x="533330" y="465728"/>
                </a:lnTo>
                <a:cubicBezTo>
                  <a:pt x="533330" y="486009"/>
                  <a:pt x="516878" y="502461"/>
                  <a:pt x="496597" y="502461"/>
                </a:cubicBezTo>
                <a:lnTo>
                  <a:pt x="58890" y="502461"/>
                </a:lnTo>
                <a:cubicBezTo>
                  <a:pt x="38610" y="502461"/>
                  <a:pt x="22157" y="485927"/>
                  <a:pt x="22157" y="465728"/>
                </a:cubicBezTo>
                <a:cubicBezTo>
                  <a:pt x="22157" y="465728"/>
                  <a:pt x="22157" y="465646"/>
                  <a:pt x="22157" y="465565"/>
                </a:cubicBezTo>
                <a:lnTo>
                  <a:pt x="22157" y="431763"/>
                </a:lnTo>
                <a:cubicBezTo>
                  <a:pt x="22157" y="427121"/>
                  <a:pt x="18329" y="423293"/>
                  <a:pt x="13686" y="423293"/>
                </a:cubicBezTo>
                <a:cubicBezTo>
                  <a:pt x="9044" y="423293"/>
                  <a:pt x="5215" y="427121"/>
                  <a:pt x="5215" y="431763"/>
                </a:cubicBezTo>
                <a:lnTo>
                  <a:pt x="5215" y="465728"/>
                </a:lnTo>
                <a:cubicBezTo>
                  <a:pt x="5215" y="465809"/>
                  <a:pt x="5215" y="465891"/>
                  <a:pt x="5215" y="465972"/>
                </a:cubicBezTo>
                <a:cubicBezTo>
                  <a:pt x="5378" y="495457"/>
                  <a:pt x="29406" y="519403"/>
                  <a:pt x="58890" y="519403"/>
                </a:cubicBezTo>
                <a:lnTo>
                  <a:pt x="496597" y="519403"/>
                </a:lnTo>
                <a:cubicBezTo>
                  <a:pt x="526244" y="519403"/>
                  <a:pt x="550353" y="495294"/>
                  <a:pt x="550353" y="465646"/>
                </a:cubicBezTo>
                <a:lnTo>
                  <a:pt x="550353" y="465646"/>
                </a:lnTo>
                <a:lnTo>
                  <a:pt x="550353" y="406270"/>
                </a:lnTo>
                <a:lnTo>
                  <a:pt x="558824" y="406270"/>
                </a:lnTo>
                <a:cubicBezTo>
                  <a:pt x="572833" y="406270"/>
                  <a:pt x="584236" y="394867"/>
                  <a:pt x="584236" y="380858"/>
                </a:cubicBezTo>
                <a:lnTo>
                  <a:pt x="584236" y="245083"/>
                </a:lnTo>
                <a:cubicBezTo>
                  <a:pt x="584562" y="231643"/>
                  <a:pt x="573159" y="220241"/>
                  <a:pt x="559068" y="220241"/>
                </a:cubicBezTo>
                <a:moveTo>
                  <a:pt x="110529" y="24356"/>
                </a:moveTo>
                <a:lnTo>
                  <a:pt x="260232" y="67117"/>
                </a:lnTo>
                <a:cubicBezTo>
                  <a:pt x="260232" y="67117"/>
                  <a:pt x="260232" y="67117"/>
                  <a:pt x="260232" y="67117"/>
                </a:cubicBezTo>
                <a:lnTo>
                  <a:pt x="360577" y="95787"/>
                </a:lnTo>
                <a:lnTo>
                  <a:pt x="92692" y="95787"/>
                </a:lnTo>
                <a:lnTo>
                  <a:pt x="110529" y="24356"/>
                </a:lnTo>
                <a:close/>
                <a:moveTo>
                  <a:pt x="533656" y="155652"/>
                </a:moveTo>
                <a:cubicBezTo>
                  <a:pt x="524045" y="146611"/>
                  <a:pt x="511095" y="141072"/>
                  <a:pt x="496923" y="141072"/>
                </a:cubicBezTo>
                <a:lnTo>
                  <a:pt x="496841" y="141072"/>
                </a:lnTo>
                <a:lnTo>
                  <a:pt x="59135" y="141072"/>
                </a:lnTo>
                <a:cubicBezTo>
                  <a:pt x="38854" y="141072"/>
                  <a:pt x="22401" y="124620"/>
                  <a:pt x="22401" y="104339"/>
                </a:cubicBezTo>
                <a:cubicBezTo>
                  <a:pt x="22401" y="84058"/>
                  <a:pt x="38854" y="67605"/>
                  <a:pt x="59135" y="67605"/>
                </a:cubicBezTo>
                <a:lnTo>
                  <a:pt x="82185" y="67605"/>
                </a:lnTo>
                <a:lnTo>
                  <a:pt x="75099" y="95868"/>
                </a:lnTo>
                <a:lnTo>
                  <a:pt x="59135" y="95868"/>
                </a:lnTo>
                <a:cubicBezTo>
                  <a:pt x="54411" y="95868"/>
                  <a:pt x="50664" y="99696"/>
                  <a:pt x="50664" y="104339"/>
                </a:cubicBezTo>
                <a:cubicBezTo>
                  <a:pt x="50664" y="108981"/>
                  <a:pt x="54492" y="112809"/>
                  <a:pt x="59135" y="112809"/>
                </a:cubicBezTo>
                <a:lnTo>
                  <a:pt x="81696" y="112809"/>
                </a:lnTo>
                <a:lnTo>
                  <a:pt x="81696" y="112809"/>
                </a:lnTo>
                <a:lnTo>
                  <a:pt x="81696" y="112809"/>
                </a:lnTo>
                <a:lnTo>
                  <a:pt x="420931" y="112809"/>
                </a:lnTo>
                <a:lnTo>
                  <a:pt x="420931" y="112809"/>
                </a:lnTo>
                <a:lnTo>
                  <a:pt x="420931" y="112809"/>
                </a:lnTo>
                <a:lnTo>
                  <a:pt x="485357" y="112809"/>
                </a:lnTo>
                <a:cubicBezTo>
                  <a:pt x="490081" y="112809"/>
                  <a:pt x="493828" y="108981"/>
                  <a:pt x="493828" y="104339"/>
                </a:cubicBezTo>
                <a:cubicBezTo>
                  <a:pt x="493828" y="99615"/>
                  <a:pt x="489999" y="95868"/>
                  <a:pt x="485357" y="95868"/>
                </a:cubicBezTo>
                <a:lnTo>
                  <a:pt x="422071" y="95868"/>
                </a:lnTo>
                <a:lnTo>
                  <a:pt x="323111" y="67605"/>
                </a:lnTo>
                <a:lnTo>
                  <a:pt x="496678" y="67605"/>
                </a:lnTo>
                <a:cubicBezTo>
                  <a:pt x="516959" y="67605"/>
                  <a:pt x="533412" y="84140"/>
                  <a:pt x="533412" y="104339"/>
                </a:cubicBezTo>
                <a:lnTo>
                  <a:pt x="533412" y="155652"/>
                </a:lnTo>
                <a:close/>
                <a:moveTo>
                  <a:pt x="567539" y="381428"/>
                </a:moveTo>
                <a:lnTo>
                  <a:pt x="567539" y="381428"/>
                </a:lnTo>
                <a:cubicBezTo>
                  <a:pt x="567539" y="386071"/>
                  <a:pt x="563711" y="389899"/>
                  <a:pt x="559068" y="389899"/>
                </a:cubicBezTo>
                <a:lnTo>
                  <a:pt x="444877" y="389899"/>
                </a:lnTo>
                <a:lnTo>
                  <a:pt x="405293" y="330523"/>
                </a:lnTo>
                <a:lnTo>
                  <a:pt x="444877" y="271146"/>
                </a:lnTo>
                <a:lnTo>
                  <a:pt x="559068" y="271146"/>
                </a:lnTo>
                <a:cubicBezTo>
                  <a:pt x="559150" y="271146"/>
                  <a:pt x="559313" y="271146"/>
                  <a:pt x="559394" y="271146"/>
                </a:cubicBezTo>
                <a:cubicBezTo>
                  <a:pt x="562245" y="271146"/>
                  <a:pt x="564933" y="270576"/>
                  <a:pt x="567539" y="269680"/>
                </a:cubicBezTo>
                <a:lnTo>
                  <a:pt x="567539" y="381428"/>
                </a:lnTo>
                <a:close/>
                <a:moveTo>
                  <a:pt x="559068" y="254123"/>
                </a:moveTo>
                <a:cubicBezTo>
                  <a:pt x="558987" y="254123"/>
                  <a:pt x="558987" y="254123"/>
                  <a:pt x="558905" y="254123"/>
                </a:cubicBezTo>
                <a:lnTo>
                  <a:pt x="550597" y="254123"/>
                </a:lnTo>
                <a:lnTo>
                  <a:pt x="550597" y="237182"/>
                </a:lnTo>
                <a:lnTo>
                  <a:pt x="559068" y="237182"/>
                </a:lnTo>
                <a:cubicBezTo>
                  <a:pt x="563711" y="237182"/>
                  <a:pt x="567539" y="241010"/>
                  <a:pt x="567539" y="245653"/>
                </a:cubicBezTo>
                <a:cubicBezTo>
                  <a:pt x="567539" y="250377"/>
                  <a:pt x="563792" y="254123"/>
                  <a:pt x="559068" y="254123"/>
                </a:cubicBezTo>
              </a:path>
            </a:pathLst>
          </a:custGeom>
          <a:solidFill>
            <a:srgbClr val="31938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551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269217-F20E-4AB1-B1B6-FFBD4DE01C5B}"/>
              </a:ext>
            </a:extLst>
          </p:cNvPr>
          <p:cNvSpPr/>
          <p:nvPr/>
        </p:nvSpPr>
        <p:spPr>
          <a:xfrm>
            <a:off x="9144000" y="0"/>
            <a:ext cx="3048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22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AAF9AB6C-056C-4BA2-9F6F-4822BE4251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РЕЙТИНГ КАЧЕСТВА </a:t>
            </a:r>
            <a:br>
              <a:rPr lang="ru-RU" sz="2800" dirty="0"/>
            </a:br>
            <a:r>
              <a:rPr lang="ru-RU" sz="2800" dirty="0"/>
              <a:t>ФИНАНСОВОГО МЕНЕДЖЕМЕНТА</a:t>
            </a:r>
          </a:p>
        </p:txBody>
      </p:sp>
    </p:spTree>
    <p:extLst>
      <p:ext uri="{BB962C8B-B14F-4D97-AF65-F5344CB8AC3E}">
        <p14:creationId xmlns:p14="http://schemas.microsoft.com/office/powerpoint/2010/main" val="1062696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кругленный прямоугольник 78"/>
          <p:cNvSpPr/>
          <p:nvPr/>
        </p:nvSpPr>
        <p:spPr>
          <a:xfrm>
            <a:off x="813480" y="1151310"/>
            <a:ext cx="5209634" cy="900102"/>
          </a:xfrm>
          <a:prstGeom prst="roundRect">
            <a:avLst/>
          </a:prstGeom>
          <a:solidFill>
            <a:srgbClr val="E8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6186740"/>
            <a:ext cx="1820008" cy="60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4B8732A-6718-470B-B463-DAAFBAFF3D05}"/>
              </a:ext>
            </a:extLst>
          </p:cNvPr>
          <p:cNvSpPr/>
          <p:nvPr/>
        </p:nvSpPr>
        <p:spPr>
          <a:xfrm>
            <a:off x="8594642" y="0"/>
            <a:ext cx="3597358" cy="481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0FA2C97-A868-E59C-CED1-4BF59D4D750F}"/>
              </a:ext>
            </a:extLst>
          </p:cNvPr>
          <p:cNvGrpSpPr/>
          <p:nvPr/>
        </p:nvGrpSpPr>
        <p:grpSpPr>
          <a:xfrm>
            <a:off x="649291" y="2714729"/>
            <a:ext cx="4972054" cy="2469755"/>
            <a:chOff x="986566" y="2661049"/>
            <a:chExt cx="4972054" cy="2469755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9061DF4-5DBB-CD1C-7347-AC1B3E717038}"/>
                </a:ext>
              </a:extLst>
            </p:cNvPr>
            <p:cNvGrpSpPr/>
            <p:nvPr/>
          </p:nvGrpSpPr>
          <p:grpSpPr>
            <a:xfrm>
              <a:off x="986566" y="2661049"/>
              <a:ext cx="4972054" cy="2469755"/>
              <a:chOff x="33785" y="1434738"/>
              <a:chExt cx="3889697" cy="1852637"/>
            </a:xfrm>
          </p:grpSpPr>
          <p:cxnSp>
            <p:nvCxnSpPr>
              <p:cNvPr id="8" name="Straight Connector 60">
                <a:extLst>
                  <a:ext uri="{FF2B5EF4-FFF2-40B4-BE49-F238E27FC236}">
                    <a16:creationId xmlns:a16="http://schemas.microsoft.com/office/drawing/2014/main" id="{80E8C9F6-0E70-471D-CC1F-6F44832B9CB6}"/>
                  </a:ext>
                </a:extLst>
              </p:cNvPr>
              <p:cNvCxnSpPr/>
              <p:nvPr/>
            </p:nvCxnSpPr>
            <p:spPr>
              <a:xfrm>
                <a:off x="36370" y="2039112"/>
                <a:ext cx="503976" cy="0"/>
              </a:xfrm>
              <a:prstGeom prst="line">
                <a:avLst/>
              </a:prstGeom>
              <a:ln w="12700">
                <a:solidFill>
                  <a:srgbClr val="319382"/>
                </a:solidFill>
                <a:prstDash val="sysDash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61">
                <a:extLst>
                  <a:ext uri="{FF2B5EF4-FFF2-40B4-BE49-F238E27FC236}">
                    <a16:creationId xmlns:a16="http://schemas.microsoft.com/office/drawing/2014/main" id="{EE778EA2-28B4-B06F-48A3-CD6CDCFE8CE4}"/>
                  </a:ext>
                </a:extLst>
              </p:cNvPr>
              <p:cNvCxnSpPr/>
              <p:nvPr/>
            </p:nvCxnSpPr>
            <p:spPr>
              <a:xfrm>
                <a:off x="36370" y="2495253"/>
                <a:ext cx="503976" cy="0"/>
              </a:xfrm>
              <a:prstGeom prst="line">
                <a:avLst/>
              </a:prstGeom>
              <a:ln w="12700">
                <a:solidFill>
                  <a:srgbClr val="319382"/>
                </a:solidFill>
                <a:prstDash val="sysDash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62">
                <a:extLst>
                  <a:ext uri="{FF2B5EF4-FFF2-40B4-BE49-F238E27FC236}">
                    <a16:creationId xmlns:a16="http://schemas.microsoft.com/office/drawing/2014/main" id="{FAB510D6-CEF5-8F29-29B6-CD5F0A8E1234}"/>
                  </a:ext>
                </a:extLst>
              </p:cNvPr>
              <p:cNvCxnSpPr/>
              <p:nvPr/>
            </p:nvCxnSpPr>
            <p:spPr>
              <a:xfrm>
                <a:off x="33785" y="2776137"/>
                <a:ext cx="503976" cy="0"/>
              </a:xfrm>
              <a:prstGeom prst="line">
                <a:avLst/>
              </a:prstGeom>
              <a:ln w="12700">
                <a:solidFill>
                  <a:srgbClr val="319382"/>
                </a:solidFill>
                <a:prstDash val="sysDash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59">
                <a:extLst>
                  <a:ext uri="{FF2B5EF4-FFF2-40B4-BE49-F238E27FC236}">
                    <a16:creationId xmlns:a16="http://schemas.microsoft.com/office/drawing/2014/main" id="{5573C3A7-F28C-E4A0-FA90-07E0AAFB50DA}"/>
                  </a:ext>
                </a:extLst>
              </p:cNvPr>
              <p:cNvCxnSpPr/>
              <p:nvPr/>
            </p:nvCxnSpPr>
            <p:spPr>
              <a:xfrm>
                <a:off x="36370" y="1582971"/>
                <a:ext cx="503976" cy="0"/>
              </a:xfrm>
              <a:prstGeom prst="line">
                <a:avLst/>
              </a:prstGeom>
              <a:ln w="12700">
                <a:solidFill>
                  <a:srgbClr val="319382"/>
                </a:solidFill>
                <a:prstDash val="sysDash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EA848DC-EEBD-3D3F-9CFC-2F341BC692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354" y="1434738"/>
                <a:ext cx="3255240" cy="413270"/>
              </a:xfrm>
              <a:prstGeom prst="rect">
                <a:avLst/>
              </a:prstGeom>
            </p:spPr>
            <p:txBody>
              <a:bodyPr vert="horz" lIns="116884" tIns="58442" rIns="116884" bIns="58442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</a:rPr>
                  <a:t>План финансово-хозяйственной деятельности (ПФХД)</a:t>
                </a:r>
              </a:p>
            </p:txBody>
          </p:sp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0D4196B-5314-6C7E-C291-D32A198726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354" y="1866786"/>
                <a:ext cx="3272585" cy="413270"/>
              </a:xfrm>
              <a:prstGeom prst="rect">
                <a:avLst/>
              </a:prstGeom>
            </p:spPr>
            <p:txBody>
              <a:bodyPr vert="horz" lIns="116884" tIns="58442" rIns="116884" bIns="58442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</a:rPr>
                  <a:t>Отчёт об исполнении учреждением его ПФХД (ф. 0503737)</a:t>
                </a:r>
              </a:p>
            </p:txBody>
          </p:sp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F509B93-6312-23E3-4F71-2E42CB2F88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354" y="2370842"/>
                <a:ext cx="3272585" cy="413270"/>
              </a:xfrm>
              <a:prstGeom prst="rect">
                <a:avLst/>
              </a:prstGeom>
            </p:spPr>
            <p:txBody>
              <a:bodyPr vert="horz" lIns="116884" tIns="58442" rIns="116884" bIns="58442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</a:rPr>
                  <a:t>Баланс гос. учреждения  (ф. 0503730)</a:t>
                </a:r>
              </a:p>
            </p:txBody>
          </p:sp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E2F59F8-DA88-83CE-8C45-E67AA3B6AA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851" y="2667470"/>
                <a:ext cx="3318631" cy="413270"/>
              </a:xfrm>
              <a:prstGeom prst="rect">
                <a:avLst/>
              </a:prstGeom>
            </p:spPr>
            <p:txBody>
              <a:bodyPr vert="horz" lIns="116884" tIns="58442" rIns="116884" bIns="58442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</a:rPr>
                  <a:t>Отчёт о результатах деятельности </a:t>
                </a:r>
              </a:p>
            </p:txBody>
          </p:sp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700115F-A194-79E4-D16F-482198D6C8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353" y="2874105"/>
                <a:ext cx="3037353" cy="413270"/>
              </a:xfrm>
              <a:prstGeom prst="rect">
                <a:avLst/>
              </a:prstGeom>
            </p:spPr>
            <p:txBody>
              <a:bodyPr vert="horz" lIns="116884" tIns="58442" rIns="116884" bIns="58442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</a:rPr>
                  <a:t>Другие документы, в том числе:</a:t>
                </a:r>
              </a:p>
              <a:p>
                <a:r>
                  <a:rPr lang="ru-RU" dirty="0">
                    <a:solidFill>
                      <a:srgbClr val="002060"/>
                    </a:solidFill>
                  </a:rPr>
                  <a:t>ЗП-образование, ЗП-наука;</a:t>
                </a:r>
              </a:p>
              <a:p>
                <a:r>
                  <a:rPr lang="ru-RU" dirty="0">
                    <a:solidFill>
                      <a:srgbClr val="002060"/>
                    </a:solidFill>
                  </a:rPr>
                  <a:t>ВПО-1</a:t>
                </a:r>
              </a:p>
            </p:txBody>
          </p:sp>
        </p:grpSp>
        <p:cxnSp>
          <p:nvCxnSpPr>
            <p:cNvPr id="7" name="Straight Connector 63">
              <a:extLst>
                <a:ext uri="{FF2B5EF4-FFF2-40B4-BE49-F238E27FC236}">
                  <a16:creationId xmlns:a16="http://schemas.microsoft.com/office/drawing/2014/main" id="{9674550B-22A6-1C62-E5E6-17AF6C0F718A}"/>
                </a:ext>
              </a:extLst>
            </p:cNvPr>
            <p:cNvCxnSpPr/>
            <p:nvPr/>
          </p:nvCxnSpPr>
          <p:spPr>
            <a:xfrm>
              <a:off x="989870" y="4766979"/>
              <a:ext cx="644213" cy="0"/>
            </a:xfrm>
            <a:prstGeom prst="line">
              <a:avLst/>
            </a:prstGeom>
            <a:ln w="12700">
              <a:solidFill>
                <a:srgbClr val="319382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F733821-6635-4655-2DB1-9FADB7AB7725}"/>
              </a:ext>
            </a:extLst>
          </p:cNvPr>
          <p:cNvSpPr txBox="1"/>
          <p:nvPr/>
        </p:nvSpPr>
        <p:spPr>
          <a:xfrm>
            <a:off x="353836" y="2205930"/>
            <a:ext cx="5267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1168856" fontAlgn="base">
              <a:spcBef>
                <a:spcPct val="0"/>
              </a:spcBef>
              <a:spcAft>
                <a:spcPct val="0"/>
              </a:spcAft>
              <a:defRPr sz="1342">
                <a:solidFill>
                  <a:srgbClr val="002060"/>
                </a:solidFill>
                <a:latin typeface="Corbel" pitchFamily="34" charset="0"/>
                <a:cs typeface="Arial" pitchFamily="34" charset="0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ИСХОДНЫЕ ДАННЫЕ ДЛЯ РЕЙТИНГА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364136" y="1221177"/>
            <a:ext cx="4527240" cy="428917"/>
            <a:chOff x="6449413" y="1770973"/>
            <a:chExt cx="4527240" cy="428917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A6D61CB-ED8C-2124-D1E6-A7DF51B5BE55}"/>
                </a:ext>
              </a:extLst>
            </p:cNvPr>
            <p:cNvSpPr/>
            <p:nvPr/>
          </p:nvSpPr>
          <p:spPr>
            <a:xfrm>
              <a:off x="6449414" y="1770973"/>
              <a:ext cx="4527239" cy="428917"/>
            </a:xfrm>
            <a:prstGeom prst="roundRect">
              <a:avLst/>
            </a:prstGeom>
            <a:solidFill>
              <a:srgbClr val="E8EF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A2532B-2B2E-8FBF-8F2C-761CBCC8FB87}"/>
                </a:ext>
              </a:extLst>
            </p:cNvPr>
            <p:cNvSpPr txBox="1"/>
            <p:nvPr/>
          </p:nvSpPr>
          <p:spPr>
            <a:xfrm>
              <a:off x="6449413" y="1782961"/>
              <a:ext cx="4527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688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42" dirty="0">
                  <a:solidFill>
                    <a:srgbClr val="002060"/>
                  </a:solidFill>
                  <a:latin typeface="Corbel" pitchFamily="34" charset="0"/>
                  <a:cs typeface="Arial" pitchFamily="34" charset="0"/>
                </a:rPr>
                <a:t>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МЕТОДИКА РЕЙТИНГОВАНИЯ</a:t>
              </a:r>
              <a:endParaRPr lang="en-US" sz="179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30654" y="2290451"/>
            <a:ext cx="4583492" cy="2990722"/>
            <a:chOff x="6393329" y="1676523"/>
            <a:chExt cx="4583492" cy="2990722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419881F7-6929-907C-8CC1-CC8EAA9B9EFF}"/>
                </a:ext>
              </a:extLst>
            </p:cNvPr>
            <p:cNvGrpSpPr/>
            <p:nvPr/>
          </p:nvGrpSpPr>
          <p:grpSpPr>
            <a:xfrm>
              <a:off x="6393329" y="1676523"/>
              <a:ext cx="4583492" cy="2990722"/>
              <a:chOff x="4443459" y="1430148"/>
              <a:chExt cx="3585719" cy="2243430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C7FFE7A7-E287-4EFE-0605-5D7129954C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5379563" y="1598456"/>
                <a:ext cx="1571616" cy="504965"/>
              </a:xfrm>
              <a:custGeom>
                <a:avLst/>
                <a:gdLst>
                  <a:gd name="T0" fmla="*/ 1933 w 2191"/>
                  <a:gd name="T1" fmla="*/ 0 h 750"/>
                  <a:gd name="T2" fmla="*/ 0 w 2191"/>
                  <a:gd name="T3" fmla="*/ 0 h 750"/>
                  <a:gd name="T4" fmla="*/ 0 w 2191"/>
                  <a:gd name="T5" fmla="*/ 750 h 750"/>
                  <a:gd name="T6" fmla="*/ 1933 w 2191"/>
                  <a:gd name="T7" fmla="*/ 750 h 750"/>
                  <a:gd name="T8" fmla="*/ 2191 w 2191"/>
                  <a:gd name="T9" fmla="*/ 376 h 750"/>
                  <a:gd name="T10" fmla="*/ 1933 w 2191"/>
                  <a:gd name="T11" fmla="*/ 0 h 750"/>
                  <a:gd name="connsiteX0" fmla="*/ 9736 w 10914"/>
                  <a:gd name="connsiteY0" fmla="*/ 0 h 10000"/>
                  <a:gd name="connsiteX1" fmla="*/ 914 w 10914"/>
                  <a:gd name="connsiteY1" fmla="*/ 0 h 10000"/>
                  <a:gd name="connsiteX2" fmla="*/ 0 w 10914"/>
                  <a:gd name="connsiteY2" fmla="*/ 10000 h 10000"/>
                  <a:gd name="connsiteX3" fmla="*/ 9736 w 10914"/>
                  <a:gd name="connsiteY3" fmla="*/ 10000 h 10000"/>
                  <a:gd name="connsiteX4" fmla="*/ 10914 w 10914"/>
                  <a:gd name="connsiteY4" fmla="*/ 5013 h 10000"/>
                  <a:gd name="connsiteX5" fmla="*/ 9736 w 10914"/>
                  <a:gd name="connsiteY5" fmla="*/ 0 h 10000"/>
                  <a:gd name="connsiteX0" fmla="*/ 9736 w 10914"/>
                  <a:gd name="connsiteY0" fmla="*/ 147 h 10147"/>
                  <a:gd name="connsiteX1" fmla="*/ 203 w 10914"/>
                  <a:gd name="connsiteY1" fmla="*/ 0 h 10147"/>
                  <a:gd name="connsiteX2" fmla="*/ 0 w 10914"/>
                  <a:gd name="connsiteY2" fmla="*/ 10147 h 10147"/>
                  <a:gd name="connsiteX3" fmla="*/ 9736 w 10914"/>
                  <a:gd name="connsiteY3" fmla="*/ 10147 h 10147"/>
                  <a:gd name="connsiteX4" fmla="*/ 10914 w 10914"/>
                  <a:gd name="connsiteY4" fmla="*/ 5160 h 10147"/>
                  <a:gd name="connsiteX5" fmla="*/ 9736 w 10914"/>
                  <a:gd name="connsiteY5" fmla="*/ 147 h 1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14" h="10147">
                    <a:moveTo>
                      <a:pt x="9736" y="147"/>
                    </a:moveTo>
                    <a:lnTo>
                      <a:pt x="203" y="0"/>
                    </a:lnTo>
                    <a:cubicBezTo>
                      <a:pt x="-102" y="3333"/>
                      <a:pt x="305" y="6814"/>
                      <a:pt x="0" y="10147"/>
                    </a:cubicBezTo>
                    <a:lnTo>
                      <a:pt x="9736" y="10147"/>
                    </a:lnTo>
                    <a:lnTo>
                      <a:pt x="10914" y="5160"/>
                    </a:lnTo>
                    <a:lnTo>
                      <a:pt x="9736" y="147"/>
                    </a:lnTo>
                    <a:close/>
                  </a:path>
                </a:pathLst>
              </a:custGeom>
              <a:solidFill>
                <a:srgbClr val="319382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29CEF076-B7FA-A1E7-C0B2-3CD99CC8A9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4875507" y="2079045"/>
                <a:ext cx="2262650" cy="497650"/>
              </a:xfrm>
              <a:custGeom>
                <a:avLst/>
                <a:gdLst>
                  <a:gd name="T0" fmla="*/ 3152 w 3410"/>
                  <a:gd name="T1" fmla="*/ 0 h 750"/>
                  <a:gd name="T2" fmla="*/ 0 w 3410"/>
                  <a:gd name="T3" fmla="*/ 0 h 750"/>
                  <a:gd name="T4" fmla="*/ 0 w 3410"/>
                  <a:gd name="T5" fmla="*/ 750 h 750"/>
                  <a:gd name="T6" fmla="*/ 3152 w 3410"/>
                  <a:gd name="T7" fmla="*/ 750 h 750"/>
                  <a:gd name="T8" fmla="*/ 3410 w 3410"/>
                  <a:gd name="T9" fmla="*/ 376 h 750"/>
                  <a:gd name="T10" fmla="*/ 3152 w 3410"/>
                  <a:gd name="T11" fmla="*/ 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0" h="750">
                    <a:moveTo>
                      <a:pt x="3152" y="0"/>
                    </a:moveTo>
                    <a:lnTo>
                      <a:pt x="0" y="0"/>
                    </a:lnTo>
                    <a:lnTo>
                      <a:pt x="0" y="750"/>
                    </a:lnTo>
                    <a:lnTo>
                      <a:pt x="3152" y="750"/>
                    </a:lnTo>
                    <a:lnTo>
                      <a:pt x="3410" y="376"/>
                    </a:lnTo>
                    <a:lnTo>
                      <a:pt x="3152" y="0"/>
                    </a:lnTo>
                    <a:close/>
                  </a:path>
                </a:pathLst>
              </a:custGeom>
              <a:solidFill>
                <a:srgbClr val="9DBCE1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5E4E925D-602B-D5B2-2E7F-38D9CAE311F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4443459" y="2533818"/>
                <a:ext cx="2334080" cy="515414"/>
              </a:xfrm>
              <a:custGeom>
                <a:avLst/>
                <a:gdLst>
                  <a:gd name="T0" fmla="*/ 3152 w 3410"/>
                  <a:gd name="T1" fmla="*/ 0 h 753"/>
                  <a:gd name="T2" fmla="*/ 0 w 3410"/>
                  <a:gd name="T3" fmla="*/ 0 h 753"/>
                  <a:gd name="T4" fmla="*/ 0 w 3410"/>
                  <a:gd name="T5" fmla="*/ 753 h 753"/>
                  <a:gd name="T6" fmla="*/ 3152 w 3410"/>
                  <a:gd name="T7" fmla="*/ 753 h 753"/>
                  <a:gd name="T8" fmla="*/ 3410 w 3410"/>
                  <a:gd name="T9" fmla="*/ 376 h 753"/>
                  <a:gd name="T10" fmla="*/ 3152 w 3410"/>
                  <a:gd name="T1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0" h="753">
                    <a:moveTo>
                      <a:pt x="3152" y="0"/>
                    </a:moveTo>
                    <a:lnTo>
                      <a:pt x="0" y="0"/>
                    </a:lnTo>
                    <a:lnTo>
                      <a:pt x="0" y="753"/>
                    </a:lnTo>
                    <a:lnTo>
                      <a:pt x="3152" y="753"/>
                    </a:lnTo>
                    <a:lnTo>
                      <a:pt x="3410" y="376"/>
                    </a:lnTo>
                    <a:lnTo>
                      <a:pt x="3152" y="0"/>
                    </a:lnTo>
                    <a:close/>
                  </a:path>
                </a:pathLst>
              </a:custGeom>
              <a:solidFill>
                <a:srgbClr val="27776A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806D8711-C800-81BC-9C91-C8F5733748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4875507" y="3049233"/>
                <a:ext cx="2263977" cy="497650"/>
              </a:xfrm>
              <a:custGeom>
                <a:avLst/>
                <a:gdLst>
                  <a:gd name="T0" fmla="*/ 3154 w 3412"/>
                  <a:gd name="T1" fmla="*/ 0 h 750"/>
                  <a:gd name="T2" fmla="*/ 0 w 3412"/>
                  <a:gd name="T3" fmla="*/ 0 h 750"/>
                  <a:gd name="T4" fmla="*/ 0 w 3412"/>
                  <a:gd name="T5" fmla="*/ 750 h 750"/>
                  <a:gd name="T6" fmla="*/ 3154 w 3412"/>
                  <a:gd name="T7" fmla="*/ 750 h 750"/>
                  <a:gd name="T8" fmla="*/ 3412 w 3412"/>
                  <a:gd name="T9" fmla="*/ 376 h 750"/>
                  <a:gd name="T10" fmla="*/ 3154 w 3412"/>
                  <a:gd name="T11" fmla="*/ 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2" h="750">
                    <a:moveTo>
                      <a:pt x="3154" y="0"/>
                    </a:moveTo>
                    <a:lnTo>
                      <a:pt x="0" y="0"/>
                    </a:lnTo>
                    <a:lnTo>
                      <a:pt x="0" y="750"/>
                    </a:lnTo>
                    <a:lnTo>
                      <a:pt x="3154" y="750"/>
                    </a:lnTo>
                    <a:lnTo>
                      <a:pt x="3412" y="376"/>
                    </a:lnTo>
                    <a:lnTo>
                      <a:pt x="3154" y="0"/>
                    </a:lnTo>
                    <a:close/>
                  </a:path>
                </a:pathLst>
              </a:custGeom>
              <a:solidFill>
                <a:srgbClr val="9DBCE1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23825C90-DA51-91D1-5BF6-292D1EF1585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7309098" y="2970924"/>
                <a:ext cx="476874" cy="702654"/>
              </a:xfrm>
              <a:custGeom>
                <a:avLst/>
                <a:gdLst>
                  <a:gd name="T0" fmla="*/ 697 w 697"/>
                  <a:gd name="T1" fmla="*/ 1027 h 1027"/>
                  <a:gd name="T2" fmla="*/ 0 w 697"/>
                  <a:gd name="T3" fmla="*/ 937 h 1027"/>
                  <a:gd name="T4" fmla="*/ 0 w 697"/>
                  <a:gd name="T5" fmla="*/ 260 h 1027"/>
                  <a:gd name="T6" fmla="*/ 697 w 697"/>
                  <a:gd name="T7" fmla="*/ 0 h 1027"/>
                  <a:gd name="T8" fmla="*/ 697 w 697"/>
                  <a:gd name="T9" fmla="*/ 1027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1027">
                    <a:moveTo>
                      <a:pt x="697" y="1027"/>
                    </a:moveTo>
                    <a:lnTo>
                      <a:pt x="0" y="937"/>
                    </a:lnTo>
                    <a:lnTo>
                      <a:pt x="0" y="260"/>
                    </a:lnTo>
                    <a:lnTo>
                      <a:pt x="697" y="0"/>
                    </a:lnTo>
                    <a:lnTo>
                      <a:pt x="697" y="1027"/>
                    </a:lnTo>
                    <a:close/>
                  </a:path>
                </a:pathLst>
              </a:custGeom>
              <a:solidFill>
                <a:srgbClr val="9DBCE1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DE5C7B16-981D-0003-6D07-E255C32776A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662868" y="2970924"/>
                <a:ext cx="665709" cy="702654"/>
              </a:xfrm>
              <a:custGeom>
                <a:avLst/>
                <a:gdLst>
                  <a:gd name="T0" fmla="*/ 0 w 973"/>
                  <a:gd name="T1" fmla="*/ 1027 h 1027"/>
                  <a:gd name="T2" fmla="*/ 973 w 973"/>
                  <a:gd name="T3" fmla="*/ 937 h 1027"/>
                  <a:gd name="T4" fmla="*/ 973 w 973"/>
                  <a:gd name="T5" fmla="*/ 166 h 1027"/>
                  <a:gd name="T6" fmla="*/ 0 w 973"/>
                  <a:gd name="T7" fmla="*/ 0 h 1027"/>
                  <a:gd name="T8" fmla="*/ 0 w 973"/>
                  <a:gd name="T9" fmla="*/ 1027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3" h="1027">
                    <a:moveTo>
                      <a:pt x="0" y="1027"/>
                    </a:moveTo>
                    <a:lnTo>
                      <a:pt x="973" y="937"/>
                    </a:lnTo>
                    <a:lnTo>
                      <a:pt x="973" y="166"/>
                    </a:lnTo>
                    <a:lnTo>
                      <a:pt x="0" y="0"/>
                    </a:lnTo>
                    <a:lnTo>
                      <a:pt x="0" y="1027"/>
                    </a:lnTo>
                    <a:close/>
                  </a:path>
                </a:pathLst>
              </a:custGeom>
              <a:solidFill>
                <a:srgbClr val="3B6ABF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233E1FA1-C86A-8F04-316F-CCD6F3D802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898767" y="1430148"/>
                <a:ext cx="194307" cy="848385"/>
              </a:xfrm>
              <a:custGeom>
                <a:avLst/>
                <a:gdLst>
                  <a:gd name="T0" fmla="*/ 0 w 284"/>
                  <a:gd name="T1" fmla="*/ 0 h 1240"/>
                  <a:gd name="T2" fmla="*/ 284 w 284"/>
                  <a:gd name="T3" fmla="*/ 100 h 1240"/>
                  <a:gd name="T4" fmla="*/ 284 w 284"/>
                  <a:gd name="T5" fmla="*/ 1001 h 1240"/>
                  <a:gd name="T6" fmla="*/ 0 w 284"/>
                  <a:gd name="T7" fmla="*/ 1240 h 1240"/>
                  <a:gd name="T8" fmla="*/ 0 w 284"/>
                  <a:gd name="T9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240">
                    <a:moveTo>
                      <a:pt x="0" y="0"/>
                    </a:moveTo>
                    <a:lnTo>
                      <a:pt x="284" y="100"/>
                    </a:lnTo>
                    <a:lnTo>
                      <a:pt x="284" y="1001"/>
                    </a:lnTo>
                    <a:lnTo>
                      <a:pt x="0" y="1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574D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7287AB23-7793-ADFE-A9ED-0DB7E89F9BF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7093074" y="1430148"/>
                <a:ext cx="501506" cy="848385"/>
              </a:xfrm>
              <a:custGeom>
                <a:avLst/>
                <a:gdLst>
                  <a:gd name="T0" fmla="*/ 733 w 733"/>
                  <a:gd name="T1" fmla="*/ 0 h 1240"/>
                  <a:gd name="T2" fmla="*/ 0 w 733"/>
                  <a:gd name="T3" fmla="*/ 100 h 1240"/>
                  <a:gd name="T4" fmla="*/ 0 w 733"/>
                  <a:gd name="T5" fmla="*/ 1072 h 1240"/>
                  <a:gd name="T6" fmla="*/ 733 w 733"/>
                  <a:gd name="T7" fmla="*/ 1240 h 1240"/>
                  <a:gd name="T8" fmla="*/ 733 w 733"/>
                  <a:gd name="T9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1240">
                    <a:moveTo>
                      <a:pt x="733" y="0"/>
                    </a:moveTo>
                    <a:lnTo>
                      <a:pt x="0" y="100"/>
                    </a:lnTo>
                    <a:lnTo>
                      <a:pt x="0" y="1072"/>
                    </a:lnTo>
                    <a:lnTo>
                      <a:pt x="733" y="1240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2F8D7D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3A67ECC4-D3E6-E025-EFB6-D4F13737E2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7254000" y="2467367"/>
                <a:ext cx="775178" cy="652709"/>
              </a:xfrm>
              <a:custGeom>
                <a:avLst/>
                <a:gdLst>
                  <a:gd name="T0" fmla="*/ 1133 w 1133"/>
                  <a:gd name="T1" fmla="*/ 954 h 954"/>
                  <a:gd name="T2" fmla="*/ 0 w 1133"/>
                  <a:gd name="T3" fmla="*/ 852 h 954"/>
                  <a:gd name="T4" fmla="*/ 0 w 1133"/>
                  <a:gd name="T5" fmla="*/ 102 h 954"/>
                  <a:gd name="T6" fmla="*/ 1133 w 1133"/>
                  <a:gd name="T7" fmla="*/ 0 h 954"/>
                  <a:gd name="T8" fmla="*/ 1133 w 1133"/>
                  <a:gd name="T9" fmla="*/ 954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3" h="954">
                    <a:moveTo>
                      <a:pt x="1133" y="954"/>
                    </a:moveTo>
                    <a:lnTo>
                      <a:pt x="0" y="852"/>
                    </a:lnTo>
                    <a:lnTo>
                      <a:pt x="0" y="102"/>
                    </a:lnTo>
                    <a:lnTo>
                      <a:pt x="1133" y="0"/>
                    </a:lnTo>
                    <a:lnTo>
                      <a:pt x="1133" y="954"/>
                    </a:lnTo>
                    <a:close/>
                  </a:path>
                </a:pathLst>
              </a:custGeom>
              <a:solidFill>
                <a:srgbClr val="2F8D7D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66B43492-3BD6-F4CD-B865-4448408C461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533920" y="2467367"/>
                <a:ext cx="775178" cy="652709"/>
              </a:xfrm>
              <a:custGeom>
                <a:avLst/>
                <a:gdLst>
                  <a:gd name="T0" fmla="*/ 0 w 1133"/>
                  <a:gd name="T1" fmla="*/ 954 h 954"/>
                  <a:gd name="T2" fmla="*/ 1133 w 1133"/>
                  <a:gd name="T3" fmla="*/ 852 h 954"/>
                  <a:gd name="T4" fmla="*/ 1133 w 1133"/>
                  <a:gd name="T5" fmla="*/ 102 h 954"/>
                  <a:gd name="T6" fmla="*/ 0 w 1133"/>
                  <a:gd name="T7" fmla="*/ 0 h 954"/>
                  <a:gd name="T8" fmla="*/ 0 w 1133"/>
                  <a:gd name="T9" fmla="*/ 954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3" h="954">
                    <a:moveTo>
                      <a:pt x="0" y="954"/>
                    </a:moveTo>
                    <a:lnTo>
                      <a:pt x="1133" y="852"/>
                    </a:lnTo>
                    <a:lnTo>
                      <a:pt x="1133" y="102"/>
                    </a:lnTo>
                    <a:lnTo>
                      <a:pt x="0" y="0"/>
                    </a:lnTo>
                    <a:lnTo>
                      <a:pt x="0" y="954"/>
                    </a:lnTo>
                    <a:close/>
                  </a:path>
                </a:pathLst>
              </a:custGeom>
              <a:solidFill>
                <a:srgbClr val="1D574D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F7C1CBE-C123-8973-9AF3-66B64AC903EF}"/>
                  </a:ext>
                </a:extLst>
              </p:cNvPr>
              <p:cNvSpPr txBox="1"/>
              <p:nvPr/>
            </p:nvSpPr>
            <p:spPr>
              <a:xfrm>
                <a:off x="5406031" y="1673292"/>
                <a:ext cx="1512493" cy="338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СТРАТЕГИЧЕСКИЕ ПОКАЗАТЕЛИ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E53A59-29AA-D2C6-56CF-1E7A5B92CD58}"/>
                  </a:ext>
                </a:extLst>
              </p:cNvPr>
              <p:cNvSpPr txBox="1"/>
              <p:nvPr/>
            </p:nvSpPr>
            <p:spPr>
              <a:xfrm>
                <a:off x="4947513" y="2155831"/>
                <a:ext cx="2003665" cy="338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ПОКАЗАТЕЛИ КАЧЕСТВА ПЛАНИРОВАНИЯ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93807D-5646-D053-BC9E-2648309936D1}"/>
                  </a:ext>
                </a:extLst>
              </p:cNvPr>
              <p:cNvSpPr txBox="1"/>
              <p:nvPr/>
            </p:nvSpPr>
            <p:spPr>
              <a:xfrm>
                <a:off x="4543329" y="2554499"/>
                <a:ext cx="2090076" cy="47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ПОКАЗАТЕЛИ ФИНАНСОВОЙ УСТОЙЧИВОСТИ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982FA9-3C42-56FF-B7D6-736C5AD07733}"/>
                  </a:ext>
                </a:extLst>
              </p:cNvPr>
              <p:cNvSpPr txBox="1"/>
              <p:nvPr/>
            </p:nvSpPr>
            <p:spPr>
              <a:xfrm>
                <a:off x="4875507" y="3123873"/>
                <a:ext cx="1800200" cy="338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КАЧЕСТВО 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ИСПОЛНЕНИЯ НПА</a:t>
                </a:r>
              </a:p>
            </p:txBody>
          </p:sp>
          <p:sp>
            <p:nvSpPr>
              <p:cNvPr id="36" name="Freeform 204">
                <a:extLst>
                  <a:ext uri="{FF2B5EF4-FFF2-40B4-BE49-F238E27FC236}">
                    <a16:creationId xmlns:a16="http://schemas.microsoft.com/office/drawing/2014/main" id="{B3908505-C0A1-586A-FA1F-BF0BC77DE9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9026" y="2737128"/>
                <a:ext cx="170244" cy="233796"/>
              </a:xfrm>
              <a:custGeom>
                <a:avLst/>
                <a:gdLst>
                  <a:gd name="T0" fmla="*/ 98948 w 33"/>
                  <a:gd name="T1" fmla="*/ 83566 h 41"/>
                  <a:gd name="T2" fmla="*/ 49474 w 33"/>
                  <a:gd name="T3" fmla="*/ 99042 h 41"/>
                  <a:gd name="T4" fmla="*/ 3092 w 33"/>
                  <a:gd name="T5" fmla="*/ 83566 h 41"/>
                  <a:gd name="T6" fmla="*/ 0 w 33"/>
                  <a:gd name="T7" fmla="*/ 83566 h 41"/>
                  <a:gd name="T8" fmla="*/ 0 w 33"/>
                  <a:gd name="T9" fmla="*/ 99042 h 41"/>
                  <a:gd name="T10" fmla="*/ 49474 w 33"/>
                  <a:gd name="T11" fmla="*/ 126897 h 41"/>
                  <a:gd name="T12" fmla="*/ 102040 w 33"/>
                  <a:gd name="T13" fmla="*/ 99042 h 41"/>
                  <a:gd name="T14" fmla="*/ 102040 w 33"/>
                  <a:gd name="T15" fmla="*/ 83566 h 41"/>
                  <a:gd name="T16" fmla="*/ 98948 w 33"/>
                  <a:gd name="T17" fmla="*/ 83566 h 41"/>
                  <a:gd name="T18" fmla="*/ 98948 w 33"/>
                  <a:gd name="T19" fmla="*/ 46426 h 41"/>
                  <a:gd name="T20" fmla="*/ 49474 w 33"/>
                  <a:gd name="T21" fmla="*/ 61901 h 41"/>
                  <a:gd name="T22" fmla="*/ 3092 w 33"/>
                  <a:gd name="T23" fmla="*/ 46426 h 41"/>
                  <a:gd name="T24" fmla="*/ 0 w 33"/>
                  <a:gd name="T25" fmla="*/ 46426 h 41"/>
                  <a:gd name="T26" fmla="*/ 0 w 33"/>
                  <a:gd name="T27" fmla="*/ 61901 h 41"/>
                  <a:gd name="T28" fmla="*/ 49474 w 33"/>
                  <a:gd name="T29" fmla="*/ 86661 h 41"/>
                  <a:gd name="T30" fmla="*/ 102040 w 33"/>
                  <a:gd name="T31" fmla="*/ 61901 h 41"/>
                  <a:gd name="T32" fmla="*/ 102040 w 33"/>
                  <a:gd name="T33" fmla="*/ 46426 h 41"/>
                  <a:gd name="T34" fmla="*/ 98948 w 33"/>
                  <a:gd name="T35" fmla="*/ 46426 h 41"/>
                  <a:gd name="T36" fmla="*/ 49474 w 33"/>
                  <a:gd name="T37" fmla="*/ 0 h 41"/>
                  <a:gd name="T38" fmla="*/ 0 w 33"/>
                  <a:gd name="T39" fmla="*/ 18570 h 41"/>
                  <a:gd name="T40" fmla="*/ 0 w 33"/>
                  <a:gd name="T41" fmla="*/ 27855 h 41"/>
                  <a:gd name="T42" fmla="*/ 49474 w 33"/>
                  <a:gd name="T43" fmla="*/ 46426 h 41"/>
                  <a:gd name="T44" fmla="*/ 102040 w 33"/>
                  <a:gd name="T45" fmla="*/ 27855 h 41"/>
                  <a:gd name="T46" fmla="*/ 102040 w 33"/>
                  <a:gd name="T47" fmla="*/ 18570 h 41"/>
                  <a:gd name="T48" fmla="*/ 49474 w 33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" h="41">
                    <a:moveTo>
                      <a:pt x="32" y="27"/>
                    </a:moveTo>
                    <a:cubicBezTo>
                      <a:pt x="30" y="30"/>
                      <a:pt x="24" y="32"/>
                      <a:pt x="16" y="32"/>
                    </a:cubicBezTo>
                    <a:cubicBezTo>
                      <a:pt x="9" y="32"/>
                      <a:pt x="3" y="30"/>
                      <a:pt x="1" y="27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32"/>
                      <a:pt x="0" y="32"/>
                    </a:cubicBezTo>
                    <a:cubicBezTo>
                      <a:pt x="0" y="36"/>
                      <a:pt x="7" y="41"/>
                      <a:pt x="16" y="41"/>
                    </a:cubicBezTo>
                    <a:cubicBezTo>
                      <a:pt x="25" y="41"/>
                      <a:pt x="33" y="36"/>
                      <a:pt x="33" y="32"/>
                    </a:cubicBezTo>
                    <a:cubicBezTo>
                      <a:pt x="33" y="32"/>
                      <a:pt x="33" y="27"/>
                      <a:pt x="33" y="27"/>
                    </a:cubicBezTo>
                    <a:cubicBezTo>
                      <a:pt x="33" y="27"/>
                      <a:pt x="33" y="26"/>
                      <a:pt x="32" y="27"/>
                    </a:cubicBezTo>
                    <a:close/>
                    <a:moveTo>
                      <a:pt x="32" y="15"/>
                    </a:moveTo>
                    <a:cubicBezTo>
                      <a:pt x="30" y="18"/>
                      <a:pt x="24" y="20"/>
                      <a:pt x="16" y="20"/>
                    </a:cubicBezTo>
                    <a:cubicBezTo>
                      <a:pt x="9" y="20"/>
                      <a:pt x="2" y="18"/>
                      <a:pt x="1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20"/>
                      <a:pt x="0" y="20"/>
                    </a:cubicBezTo>
                    <a:cubicBezTo>
                      <a:pt x="0" y="25"/>
                      <a:pt x="7" y="28"/>
                      <a:pt x="16" y="28"/>
                    </a:cubicBezTo>
                    <a:cubicBezTo>
                      <a:pt x="25" y="28"/>
                      <a:pt x="33" y="25"/>
                      <a:pt x="33" y="20"/>
                    </a:cubicBezTo>
                    <a:cubicBezTo>
                      <a:pt x="33" y="20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2" y="15"/>
                    </a:cubicBezTo>
                    <a:close/>
                    <a:moveTo>
                      <a:pt x="16" y="0"/>
                    </a:moveTo>
                    <a:cubicBezTo>
                      <a:pt x="7" y="0"/>
                      <a:pt x="0" y="2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7" y="15"/>
                      <a:pt x="16" y="15"/>
                    </a:cubicBezTo>
                    <a:cubicBezTo>
                      <a:pt x="25" y="15"/>
                      <a:pt x="33" y="12"/>
                      <a:pt x="33" y="9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2"/>
                      <a:pt x="25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3238" dirty="0">
                  <a:latin typeface="Corbel" pitchFamily="34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3829D634-E3C5-5C26-9DED-485A6A81BE0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830325" y="3207831"/>
                <a:ext cx="276199" cy="276849"/>
              </a:xfrm>
              <a:custGeom>
                <a:avLst/>
                <a:gdLst>
                  <a:gd name="T0" fmla="*/ 136 w 360"/>
                  <a:gd name="T1" fmla="*/ 226 h 361"/>
                  <a:gd name="T2" fmla="*/ 56 w 360"/>
                  <a:gd name="T3" fmla="*/ 194 h 361"/>
                  <a:gd name="T4" fmla="*/ 56 w 360"/>
                  <a:gd name="T5" fmla="*/ 221 h 361"/>
                  <a:gd name="T6" fmla="*/ 136 w 360"/>
                  <a:gd name="T7" fmla="*/ 253 h 361"/>
                  <a:gd name="T8" fmla="*/ 136 w 360"/>
                  <a:gd name="T9" fmla="*/ 226 h 361"/>
                  <a:gd name="T10" fmla="*/ 136 w 360"/>
                  <a:gd name="T11" fmla="*/ 143 h 361"/>
                  <a:gd name="T12" fmla="*/ 56 w 360"/>
                  <a:gd name="T13" fmla="*/ 111 h 361"/>
                  <a:gd name="T14" fmla="*/ 56 w 360"/>
                  <a:gd name="T15" fmla="*/ 138 h 361"/>
                  <a:gd name="T16" fmla="*/ 136 w 360"/>
                  <a:gd name="T17" fmla="*/ 170 h 361"/>
                  <a:gd name="T18" fmla="*/ 136 w 360"/>
                  <a:gd name="T19" fmla="*/ 143 h 361"/>
                  <a:gd name="T20" fmla="*/ 351 w 360"/>
                  <a:gd name="T21" fmla="*/ 4 h 361"/>
                  <a:gd name="T22" fmla="*/ 332 w 360"/>
                  <a:gd name="T23" fmla="*/ 2 h 361"/>
                  <a:gd name="T24" fmla="*/ 180 w 360"/>
                  <a:gd name="T25" fmla="*/ 63 h 361"/>
                  <a:gd name="T26" fmla="*/ 27 w 360"/>
                  <a:gd name="T27" fmla="*/ 2 h 361"/>
                  <a:gd name="T28" fmla="*/ 8 w 360"/>
                  <a:gd name="T29" fmla="*/ 4 h 361"/>
                  <a:gd name="T30" fmla="*/ 0 w 360"/>
                  <a:gd name="T31" fmla="*/ 21 h 361"/>
                  <a:gd name="T32" fmla="*/ 0 w 360"/>
                  <a:gd name="T33" fmla="*/ 277 h 361"/>
                  <a:gd name="T34" fmla="*/ 12 w 360"/>
                  <a:gd name="T35" fmla="*/ 295 h 361"/>
                  <a:gd name="T36" fmla="*/ 172 w 360"/>
                  <a:gd name="T37" fmla="*/ 359 h 361"/>
                  <a:gd name="T38" fmla="*/ 176 w 360"/>
                  <a:gd name="T39" fmla="*/ 361 h 361"/>
                  <a:gd name="T40" fmla="*/ 180 w 360"/>
                  <a:gd name="T41" fmla="*/ 361 h 361"/>
                  <a:gd name="T42" fmla="*/ 184 w 360"/>
                  <a:gd name="T43" fmla="*/ 361 h 361"/>
                  <a:gd name="T44" fmla="*/ 187 w 360"/>
                  <a:gd name="T45" fmla="*/ 359 h 361"/>
                  <a:gd name="T46" fmla="*/ 347 w 360"/>
                  <a:gd name="T47" fmla="*/ 295 h 361"/>
                  <a:gd name="T48" fmla="*/ 360 w 360"/>
                  <a:gd name="T49" fmla="*/ 277 h 361"/>
                  <a:gd name="T50" fmla="*/ 360 w 360"/>
                  <a:gd name="T51" fmla="*/ 21 h 361"/>
                  <a:gd name="T52" fmla="*/ 351 w 360"/>
                  <a:gd name="T53" fmla="*/ 4 h 361"/>
                  <a:gd name="T54" fmla="*/ 160 w 360"/>
                  <a:gd name="T55" fmla="*/ 320 h 361"/>
                  <a:gd name="T56" fmla="*/ 32 w 360"/>
                  <a:gd name="T57" fmla="*/ 269 h 361"/>
                  <a:gd name="T58" fmla="*/ 32 w 360"/>
                  <a:gd name="T59" fmla="*/ 45 h 361"/>
                  <a:gd name="T60" fmla="*/ 160 w 360"/>
                  <a:gd name="T61" fmla="*/ 96 h 361"/>
                  <a:gd name="T62" fmla="*/ 160 w 360"/>
                  <a:gd name="T63" fmla="*/ 320 h 361"/>
                  <a:gd name="T64" fmla="*/ 328 w 360"/>
                  <a:gd name="T65" fmla="*/ 269 h 361"/>
                  <a:gd name="T66" fmla="*/ 200 w 360"/>
                  <a:gd name="T67" fmla="*/ 320 h 361"/>
                  <a:gd name="T68" fmla="*/ 200 w 360"/>
                  <a:gd name="T69" fmla="*/ 96 h 361"/>
                  <a:gd name="T70" fmla="*/ 328 w 360"/>
                  <a:gd name="T71" fmla="*/ 45 h 361"/>
                  <a:gd name="T72" fmla="*/ 328 w 360"/>
                  <a:gd name="T73" fmla="*/ 269 h 361"/>
                  <a:gd name="T74" fmla="*/ 304 w 360"/>
                  <a:gd name="T75" fmla="*/ 194 h 361"/>
                  <a:gd name="T76" fmla="*/ 224 w 360"/>
                  <a:gd name="T77" fmla="*/ 226 h 361"/>
                  <a:gd name="T78" fmla="*/ 224 w 360"/>
                  <a:gd name="T79" fmla="*/ 253 h 361"/>
                  <a:gd name="T80" fmla="*/ 304 w 360"/>
                  <a:gd name="T81" fmla="*/ 221 h 361"/>
                  <a:gd name="T82" fmla="*/ 304 w 360"/>
                  <a:gd name="T83" fmla="*/ 194 h 361"/>
                  <a:gd name="T84" fmla="*/ 304 w 360"/>
                  <a:gd name="T85" fmla="*/ 111 h 361"/>
                  <a:gd name="T86" fmla="*/ 224 w 360"/>
                  <a:gd name="T87" fmla="*/ 143 h 361"/>
                  <a:gd name="T88" fmla="*/ 224 w 360"/>
                  <a:gd name="T89" fmla="*/ 170 h 361"/>
                  <a:gd name="T90" fmla="*/ 304 w 360"/>
                  <a:gd name="T91" fmla="*/ 138 h 361"/>
                  <a:gd name="T92" fmla="*/ 304 w 360"/>
                  <a:gd name="T93" fmla="*/ 11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0" h="361">
                    <a:moveTo>
                      <a:pt x="136" y="226"/>
                    </a:moveTo>
                    <a:cubicBezTo>
                      <a:pt x="56" y="194"/>
                      <a:pt x="56" y="194"/>
                      <a:pt x="56" y="194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136" y="253"/>
                      <a:pt x="136" y="253"/>
                      <a:pt x="136" y="253"/>
                    </a:cubicBezTo>
                    <a:lnTo>
                      <a:pt x="136" y="226"/>
                    </a:lnTo>
                    <a:close/>
                    <a:moveTo>
                      <a:pt x="136" y="143"/>
                    </a:moveTo>
                    <a:cubicBezTo>
                      <a:pt x="56" y="111"/>
                      <a:pt x="56" y="111"/>
                      <a:pt x="56" y="111"/>
                    </a:cubicBezTo>
                    <a:cubicBezTo>
                      <a:pt x="56" y="138"/>
                      <a:pt x="56" y="138"/>
                      <a:pt x="56" y="138"/>
                    </a:cubicBezTo>
                    <a:cubicBezTo>
                      <a:pt x="136" y="170"/>
                      <a:pt x="136" y="170"/>
                      <a:pt x="136" y="170"/>
                    </a:cubicBezTo>
                    <a:lnTo>
                      <a:pt x="136" y="143"/>
                    </a:lnTo>
                    <a:close/>
                    <a:moveTo>
                      <a:pt x="351" y="4"/>
                    </a:moveTo>
                    <a:cubicBezTo>
                      <a:pt x="345" y="1"/>
                      <a:pt x="338" y="0"/>
                      <a:pt x="332" y="2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1" y="0"/>
                      <a:pt x="14" y="1"/>
                      <a:pt x="8" y="4"/>
                    </a:cubicBezTo>
                    <a:cubicBezTo>
                      <a:pt x="3" y="8"/>
                      <a:pt x="0" y="14"/>
                      <a:pt x="0" y="2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85"/>
                      <a:pt x="5" y="292"/>
                      <a:pt x="12" y="295"/>
                    </a:cubicBezTo>
                    <a:cubicBezTo>
                      <a:pt x="172" y="359"/>
                      <a:pt x="172" y="359"/>
                      <a:pt x="172" y="359"/>
                    </a:cubicBezTo>
                    <a:cubicBezTo>
                      <a:pt x="172" y="359"/>
                      <a:pt x="175" y="360"/>
                      <a:pt x="176" y="361"/>
                    </a:cubicBezTo>
                    <a:cubicBezTo>
                      <a:pt x="177" y="361"/>
                      <a:pt x="178" y="361"/>
                      <a:pt x="180" y="361"/>
                    </a:cubicBezTo>
                    <a:cubicBezTo>
                      <a:pt x="181" y="361"/>
                      <a:pt x="182" y="361"/>
                      <a:pt x="184" y="361"/>
                    </a:cubicBezTo>
                    <a:cubicBezTo>
                      <a:pt x="184" y="360"/>
                      <a:pt x="187" y="359"/>
                      <a:pt x="187" y="359"/>
                    </a:cubicBezTo>
                    <a:cubicBezTo>
                      <a:pt x="347" y="295"/>
                      <a:pt x="347" y="295"/>
                      <a:pt x="347" y="295"/>
                    </a:cubicBezTo>
                    <a:cubicBezTo>
                      <a:pt x="355" y="292"/>
                      <a:pt x="360" y="285"/>
                      <a:pt x="360" y="277"/>
                    </a:cubicBezTo>
                    <a:cubicBezTo>
                      <a:pt x="360" y="21"/>
                      <a:pt x="360" y="21"/>
                      <a:pt x="360" y="21"/>
                    </a:cubicBezTo>
                    <a:cubicBezTo>
                      <a:pt x="360" y="14"/>
                      <a:pt x="356" y="8"/>
                      <a:pt x="351" y="4"/>
                    </a:cubicBezTo>
                    <a:close/>
                    <a:moveTo>
                      <a:pt x="160" y="320"/>
                    </a:moveTo>
                    <a:cubicBezTo>
                      <a:pt x="32" y="269"/>
                      <a:pt x="32" y="269"/>
                      <a:pt x="32" y="269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160" y="96"/>
                      <a:pt x="160" y="96"/>
                      <a:pt x="160" y="96"/>
                    </a:cubicBezTo>
                    <a:lnTo>
                      <a:pt x="160" y="320"/>
                    </a:lnTo>
                    <a:close/>
                    <a:moveTo>
                      <a:pt x="328" y="269"/>
                    </a:moveTo>
                    <a:cubicBezTo>
                      <a:pt x="200" y="320"/>
                      <a:pt x="200" y="320"/>
                      <a:pt x="200" y="320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328" y="45"/>
                      <a:pt x="328" y="45"/>
                      <a:pt x="328" y="45"/>
                    </a:cubicBezTo>
                    <a:lnTo>
                      <a:pt x="328" y="269"/>
                    </a:lnTo>
                    <a:close/>
                    <a:moveTo>
                      <a:pt x="304" y="194"/>
                    </a:moveTo>
                    <a:cubicBezTo>
                      <a:pt x="224" y="226"/>
                      <a:pt x="224" y="226"/>
                      <a:pt x="224" y="226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304" y="221"/>
                      <a:pt x="304" y="221"/>
                      <a:pt x="304" y="221"/>
                    </a:cubicBezTo>
                    <a:lnTo>
                      <a:pt x="304" y="194"/>
                    </a:lnTo>
                    <a:close/>
                    <a:moveTo>
                      <a:pt x="304" y="111"/>
                    </a:move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4" y="170"/>
                      <a:pt x="224" y="170"/>
                      <a:pt x="224" y="170"/>
                    </a:cubicBezTo>
                    <a:cubicBezTo>
                      <a:pt x="304" y="138"/>
                      <a:pt x="304" y="138"/>
                      <a:pt x="304" y="138"/>
                    </a:cubicBezTo>
                    <a:lnTo>
                      <a:pt x="304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16884" tIns="58442" rIns="116884" bIns="5844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38" dirty="0">
                  <a:solidFill>
                    <a:prstClr val="black"/>
                  </a:solidFill>
                  <a:latin typeface="Corbel" pitchFamily="34" charset="0"/>
                </a:endParaRPr>
              </a:p>
            </p:txBody>
          </p:sp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id="{40F4D35D-5EFA-890D-90A4-428F370F1195}"/>
                  </a:ext>
                </a:extLst>
              </p:cNvPr>
              <p:cNvGrpSpPr/>
              <p:nvPr/>
            </p:nvGrpSpPr>
            <p:grpSpPr>
              <a:xfrm>
                <a:off x="7242829" y="1643366"/>
                <a:ext cx="210285" cy="208304"/>
                <a:chOff x="3532598" y="4059901"/>
                <a:chExt cx="1906463" cy="1888505"/>
              </a:xfrm>
              <a:solidFill>
                <a:schemeClr val="bg1"/>
              </a:solidFill>
            </p:grpSpPr>
            <p:sp>
              <p:nvSpPr>
                <p:cNvPr id="41" name="Freeform 11">
                  <a:extLst>
                    <a:ext uri="{FF2B5EF4-FFF2-40B4-BE49-F238E27FC236}">
                      <a16:creationId xmlns:a16="http://schemas.microsoft.com/office/drawing/2014/main" id="{CE35282E-18AB-5746-1108-1052A766DB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5285" y="5273842"/>
                  <a:ext cx="243958" cy="442762"/>
                </a:xfrm>
                <a:custGeom>
                  <a:avLst/>
                  <a:gdLst>
                    <a:gd name="T0" fmla="*/ 0 w 118"/>
                    <a:gd name="T1" fmla="*/ 183 h 218"/>
                    <a:gd name="T2" fmla="*/ 25 w 118"/>
                    <a:gd name="T3" fmla="*/ 217 h 218"/>
                    <a:gd name="T4" fmla="*/ 84 w 118"/>
                    <a:gd name="T5" fmla="*/ 217 h 218"/>
                    <a:gd name="T6" fmla="*/ 117 w 118"/>
                    <a:gd name="T7" fmla="*/ 183 h 218"/>
                    <a:gd name="T8" fmla="*/ 117 w 118"/>
                    <a:gd name="T9" fmla="*/ 0 h 218"/>
                    <a:gd name="T10" fmla="*/ 17 w 118"/>
                    <a:gd name="T11" fmla="*/ 91 h 218"/>
                    <a:gd name="T12" fmla="*/ 0 w 118"/>
                    <a:gd name="T13" fmla="*/ 75 h 218"/>
                    <a:gd name="T14" fmla="*/ 0 w 118"/>
                    <a:gd name="T15" fmla="*/ 183 h 218"/>
                    <a:gd name="T16" fmla="*/ 0 w 118"/>
                    <a:gd name="T17" fmla="*/ 183 h 218"/>
                    <a:gd name="T18" fmla="*/ 0 w 118"/>
                    <a:gd name="T19" fmla="*/ 18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218">
                      <a:moveTo>
                        <a:pt x="0" y="183"/>
                      </a:moveTo>
                      <a:cubicBezTo>
                        <a:pt x="0" y="200"/>
                        <a:pt x="8" y="217"/>
                        <a:pt x="25" y="217"/>
                      </a:cubicBezTo>
                      <a:cubicBezTo>
                        <a:pt x="84" y="217"/>
                        <a:pt x="84" y="217"/>
                        <a:pt x="84" y="217"/>
                      </a:cubicBezTo>
                      <a:cubicBezTo>
                        <a:pt x="100" y="217"/>
                        <a:pt x="117" y="200"/>
                        <a:pt x="117" y="183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0" y="75"/>
                        <a:pt x="0" y="75"/>
                        <a:pt x="0" y="75"/>
                      </a:cubicBezTo>
                      <a:lnTo>
                        <a:pt x="0" y="183"/>
                      </a:lnTo>
                      <a:close/>
                      <a:moveTo>
                        <a:pt x="0" y="183"/>
                      </a:move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2078070">
                    <a:defRPr/>
                  </a:pPr>
                  <a:endParaRPr lang="en-US" sz="3238" dirty="0">
                    <a:solidFill>
                      <a:prstClr val="black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42" name="Freeform 12">
                  <a:extLst>
                    <a:ext uri="{FF2B5EF4-FFF2-40B4-BE49-F238E27FC236}">
                      <a16:creationId xmlns:a16="http://schemas.microsoft.com/office/drawing/2014/main" id="{7404D505-34B8-EC3C-A68D-DE2CC86DD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842" y="5029875"/>
                  <a:ext cx="243958" cy="686728"/>
                </a:xfrm>
                <a:custGeom>
                  <a:avLst/>
                  <a:gdLst>
                    <a:gd name="T0" fmla="*/ 0 w 118"/>
                    <a:gd name="T1" fmla="*/ 301 h 336"/>
                    <a:gd name="T2" fmla="*/ 34 w 118"/>
                    <a:gd name="T3" fmla="*/ 335 h 336"/>
                    <a:gd name="T4" fmla="*/ 84 w 118"/>
                    <a:gd name="T5" fmla="*/ 335 h 336"/>
                    <a:gd name="T6" fmla="*/ 117 w 118"/>
                    <a:gd name="T7" fmla="*/ 301 h 336"/>
                    <a:gd name="T8" fmla="*/ 117 w 118"/>
                    <a:gd name="T9" fmla="*/ 76 h 336"/>
                    <a:gd name="T10" fmla="*/ 42 w 118"/>
                    <a:gd name="T11" fmla="*/ 0 h 336"/>
                    <a:gd name="T12" fmla="*/ 0 w 118"/>
                    <a:gd name="T13" fmla="*/ 42 h 336"/>
                    <a:gd name="T14" fmla="*/ 0 w 118"/>
                    <a:gd name="T15" fmla="*/ 301 h 336"/>
                    <a:gd name="T16" fmla="*/ 0 w 118"/>
                    <a:gd name="T17" fmla="*/ 301 h 336"/>
                    <a:gd name="T18" fmla="*/ 0 w 118"/>
                    <a:gd name="T19" fmla="*/ 30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336">
                      <a:moveTo>
                        <a:pt x="0" y="301"/>
                      </a:moveTo>
                      <a:cubicBezTo>
                        <a:pt x="0" y="318"/>
                        <a:pt x="17" y="335"/>
                        <a:pt x="34" y="335"/>
                      </a:cubicBezTo>
                      <a:cubicBezTo>
                        <a:pt x="84" y="335"/>
                        <a:pt x="84" y="335"/>
                        <a:pt x="84" y="335"/>
                      </a:cubicBezTo>
                      <a:cubicBezTo>
                        <a:pt x="101" y="335"/>
                        <a:pt x="117" y="318"/>
                        <a:pt x="117" y="301"/>
                      </a:cubicBezTo>
                      <a:cubicBezTo>
                        <a:pt x="117" y="76"/>
                        <a:pt x="117" y="76"/>
                        <a:pt x="117" y="76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lnTo>
                        <a:pt x="0" y="301"/>
                      </a:lnTo>
                      <a:close/>
                      <a:moveTo>
                        <a:pt x="0" y="301"/>
                      </a:moveTo>
                      <a:lnTo>
                        <a:pt x="0" y="3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2078070">
                    <a:defRPr/>
                  </a:pPr>
                  <a:endParaRPr lang="en-US" sz="3238" dirty="0">
                    <a:solidFill>
                      <a:prstClr val="black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43" name="Freeform 13">
                  <a:extLst>
                    <a:ext uri="{FF2B5EF4-FFF2-40B4-BE49-F238E27FC236}">
                      <a16:creationId xmlns:a16="http://schemas.microsoft.com/office/drawing/2014/main" id="{90DAC1B3-4428-A531-24AD-61626D753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0399" y="5029875"/>
                  <a:ext cx="243958" cy="686728"/>
                </a:xfrm>
                <a:custGeom>
                  <a:avLst/>
                  <a:gdLst>
                    <a:gd name="T0" fmla="*/ 92 w 118"/>
                    <a:gd name="T1" fmla="*/ 335 h 336"/>
                    <a:gd name="T2" fmla="*/ 117 w 118"/>
                    <a:gd name="T3" fmla="*/ 301 h 336"/>
                    <a:gd name="T4" fmla="*/ 117 w 118"/>
                    <a:gd name="T5" fmla="*/ 0 h 336"/>
                    <a:gd name="T6" fmla="*/ 0 w 118"/>
                    <a:gd name="T7" fmla="*/ 118 h 336"/>
                    <a:gd name="T8" fmla="*/ 0 w 118"/>
                    <a:gd name="T9" fmla="*/ 301 h 336"/>
                    <a:gd name="T10" fmla="*/ 33 w 118"/>
                    <a:gd name="T11" fmla="*/ 335 h 336"/>
                    <a:gd name="T12" fmla="*/ 92 w 118"/>
                    <a:gd name="T13" fmla="*/ 335 h 336"/>
                    <a:gd name="T14" fmla="*/ 92 w 118"/>
                    <a:gd name="T15" fmla="*/ 335 h 336"/>
                    <a:gd name="T16" fmla="*/ 92 w 118"/>
                    <a:gd name="T17" fmla="*/ 335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336">
                      <a:moveTo>
                        <a:pt x="92" y="335"/>
                      </a:moveTo>
                      <a:cubicBezTo>
                        <a:pt x="108" y="335"/>
                        <a:pt x="117" y="318"/>
                        <a:pt x="117" y="301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0" y="318"/>
                        <a:pt x="16" y="335"/>
                        <a:pt x="33" y="335"/>
                      </a:cubicBezTo>
                      <a:lnTo>
                        <a:pt x="92" y="335"/>
                      </a:lnTo>
                      <a:close/>
                      <a:moveTo>
                        <a:pt x="92" y="335"/>
                      </a:moveTo>
                      <a:lnTo>
                        <a:pt x="92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2078070">
                    <a:defRPr/>
                  </a:pPr>
                  <a:endParaRPr lang="en-US" sz="3238" dirty="0">
                    <a:solidFill>
                      <a:prstClr val="black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44" name="Freeform 14">
                  <a:extLst>
                    <a:ext uri="{FF2B5EF4-FFF2-40B4-BE49-F238E27FC236}">
                      <a16:creationId xmlns:a16="http://schemas.microsoft.com/office/drawing/2014/main" id="{33D9185A-AF40-700F-E673-271B72376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8924" y="4794942"/>
                  <a:ext cx="262023" cy="930694"/>
                </a:xfrm>
                <a:custGeom>
                  <a:avLst/>
                  <a:gdLst>
                    <a:gd name="T0" fmla="*/ 0 w 126"/>
                    <a:gd name="T1" fmla="*/ 41 h 452"/>
                    <a:gd name="T2" fmla="*/ 0 w 126"/>
                    <a:gd name="T3" fmla="*/ 417 h 452"/>
                    <a:gd name="T4" fmla="*/ 33 w 126"/>
                    <a:gd name="T5" fmla="*/ 451 h 452"/>
                    <a:gd name="T6" fmla="*/ 92 w 126"/>
                    <a:gd name="T7" fmla="*/ 451 h 452"/>
                    <a:gd name="T8" fmla="*/ 125 w 126"/>
                    <a:gd name="T9" fmla="*/ 417 h 452"/>
                    <a:gd name="T10" fmla="*/ 125 w 126"/>
                    <a:gd name="T11" fmla="*/ 66 h 452"/>
                    <a:gd name="T12" fmla="*/ 50 w 126"/>
                    <a:gd name="T13" fmla="*/ 0 h 452"/>
                    <a:gd name="T14" fmla="*/ 0 w 126"/>
                    <a:gd name="T15" fmla="*/ 41 h 452"/>
                    <a:gd name="T16" fmla="*/ 0 w 126"/>
                    <a:gd name="T17" fmla="*/ 41 h 452"/>
                    <a:gd name="T18" fmla="*/ 0 w 126"/>
                    <a:gd name="T19" fmla="*/ 41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52">
                      <a:moveTo>
                        <a:pt x="0" y="41"/>
                      </a:moveTo>
                      <a:cubicBezTo>
                        <a:pt x="0" y="417"/>
                        <a:pt x="0" y="417"/>
                        <a:pt x="0" y="417"/>
                      </a:cubicBezTo>
                      <a:cubicBezTo>
                        <a:pt x="0" y="434"/>
                        <a:pt x="17" y="451"/>
                        <a:pt x="33" y="451"/>
                      </a:cubicBezTo>
                      <a:cubicBezTo>
                        <a:pt x="92" y="451"/>
                        <a:pt x="92" y="451"/>
                        <a:pt x="92" y="451"/>
                      </a:cubicBezTo>
                      <a:cubicBezTo>
                        <a:pt x="109" y="451"/>
                        <a:pt x="125" y="434"/>
                        <a:pt x="125" y="417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cubicBezTo>
                        <a:pt x="50" y="0"/>
                        <a:pt x="50" y="0"/>
                        <a:pt x="50" y="0"/>
                      </a:cubicBezTo>
                      <a:lnTo>
                        <a:pt x="0" y="41"/>
                      </a:lnTo>
                      <a:close/>
                      <a:moveTo>
                        <a:pt x="0" y="41"/>
                      </a:moveTo>
                      <a:lnTo>
                        <a:pt x="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2078070">
                    <a:defRPr/>
                  </a:pPr>
                  <a:endParaRPr lang="en-US" sz="3238" dirty="0">
                    <a:solidFill>
                      <a:prstClr val="black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33724953-1B03-AE77-D0CB-83960AD8C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2041" y="4379291"/>
                  <a:ext cx="1490835" cy="930694"/>
                </a:xfrm>
                <a:custGeom>
                  <a:avLst/>
                  <a:gdLst>
                    <a:gd name="T0" fmla="*/ 234 w 728"/>
                    <a:gd name="T1" fmla="*/ 284 h 452"/>
                    <a:gd name="T2" fmla="*/ 292 w 728"/>
                    <a:gd name="T3" fmla="*/ 284 h 452"/>
                    <a:gd name="T4" fmla="*/ 359 w 728"/>
                    <a:gd name="T5" fmla="*/ 351 h 452"/>
                    <a:gd name="T6" fmla="*/ 401 w 728"/>
                    <a:gd name="T7" fmla="*/ 368 h 452"/>
                    <a:gd name="T8" fmla="*/ 434 w 728"/>
                    <a:gd name="T9" fmla="*/ 351 h 452"/>
                    <a:gd name="T10" fmla="*/ 660 w 728"/>
                    <a:gd name="T11" fmla="*/ 134 h 452"/>
                    <a:gd name="T12" fmla="*/ 694 w 728"/>
                    <a:gd name="T13" fmla="*/ 167 h 452"/>
                    <a:gd name="T14" fmla="*/ 710 w 728"/>
                    <a:gd name="T15" fmla="*/ 175 h 452"/>
                    <a:gd name="T16" fmla="*/ 727 w 728"/>
                    <a:gd name="T17" fmla="*/ 159 h 452"/>
                    <a:gd name="T18" fmla="*/ 727 w 728"/>
                    <a:gd name="T19" fmla="*/ 33 h 452"/>
                    <a:gd name="T20" fmla="*/ 719 w 728"/>
                    <a:gd name="T21" fmla="*/ 8 h 452"/>
                    <a:gd name="T22" fmla="*/ 694 w 728"/>
                    <a:gd name="T23" fmla="*/ 0 h 452"/>
                    <a:gd name="T24" fmla="*/ 568 w 728"/>
                    <a:gd name="T25" fmla="*/ 0 h 452"/>
                    <a:gd name="T26" fmla="*/ 551 w 728"/>
                    <a:gd name="T27" fmla="*/ 8 h 452"/>
                    <a:gd name="T28" fmla="*/ 551 w 728"/>
                    <a:gd name="T29" fmla="*/ 33 h 452"/>
                    <a:gd name="T30" fmla="*/ 585 w 728"/>
                    <a:gd name="T31" fmla="*/ 58 h 452"/>
                    <a:gd name="T32" fmla="*/ 426 w 728"/>
                    <a:gd name="T33" fmla="*/ 217 h 452"/>
                    <a:gd name="T34" fmla="*/ 401 w 728"/>
                    <a:gd name="T35" fmla="*/ 225 h 452"/>
                    <a:gd name="T36" fmla="*/ 368 w 728"/>
                    <a:gd name="T37" fmla="*/ 217 h 452"/>
                    <a:gd name="T38" fmla="*/ 292 w 728"/>
                    <a:gd name="T39" fmla="*/ 142 h 452"/>
                    <a:gd name="T40" fmla="*/ 234 w 728"/>
                    <a:gd name="T41" fmla="*/ 142 h 452"/>
                    <a:gd name="T42" fmla="*/ 8 w 728"/>
                    <a:gd name="T43" fmla="*/ 359 h 452"/>
                    <a:gd name="T44" fmla="*/ 0 w 728"/>
                    <a:gd name="T45" fmla="*/ 393 h 452"/>
                    <a:gd name="T46" fmla="*/ 8 w 728"/>
                    <a:gd name="T47" fmla="*/ 426 h 452"/>
                    <a:gd name="T48" fmla="*/ 25 w 728"/>
                    <a:gd name="T49" fmla="*/ 435 h 452"/>
                    <a:gd name="T50" fmla="*/ 83 w 728"/>
                    <a:gd name="T51" fmla="*/ 435 h 452"/>
                    <a:gd name="T52" fmla="*/ 234 w 728"/>
                    <a:gd name="T53" fmla="*/ 284 h 452"/>
                    <a:gd name="T54" fmla="*/ 234 w 728"/>
                    <a:gd name="T55" fmla="*/ 284 h 452"/>
                    <a:gd name="T56" fmla="*/ 234 w 728"/>
                    <a:gd name="T57" fmla="*/ 284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28" h="452">
                      <a:moveTo>
                        <a:pt x="234" y="284"/>
                      </a:moveTo>
                      <a:cubicBezTo>
                        <a:pt x="250" y="267"/>
                        <a:pt x="276" y="267"/>
                        <a:pt x="292" y="284"/>
                      </a:cubicBezTo>
                      <a:cubicBezTo>
                        <a:pt x="359" y="351"/>
                        <a:pt x="359" y="351"/>
                        <a:pt x="359" y="351"/>
                      </a:cubicBezTo>
                      <a:cubicBezTo>
                        <a:pt x="376" y="368"/>
                        <a:pt x="384" y="368"/>
                        <a:pt x="401" y="368"/>
                      </a:cubicBezTo>
                      <a:cubicBezTo>
                        <a:pt x="418" y="368"/>
                        <a:pt x="426" y="368"/>
                        <a:pt x="434" y="351"/>
                      </a:cubicBezTo>
                      <a:cubicBezTo>
                        <a:pt x="660" y="134"/>
                        <a:pt x="660" y="134"/>
                        <a:pt x="660" y="134"/>
                      </a:cubicBezTo>
                      <a:cubicBezTo>
                        <a:pt x="694" y="167"/>
                        <a:pt x="694" y="167"/>
                        <a:pt x="694" y="167"/>
                      </a:cubicBezTo>
                      <a:cubicBezTo>
                        <a:pt x="702" y="175"/>
                        <a:pt x="710" y="175"/>
                        <a:pt x="710" y="175"/>
                      </a:cubicBezTo>
                      <a:cubicBezTo>
                        <a:pt x="719" y="175"/>
                        <a:pt x="727" y="167"/>
                        <a:pt x="727" y="159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25"/>
                        <a:pt x="727" y="16"/>
                        <a:pt x="719" y="8"/>
                      </a:cubicBezTo>
                      <a:cubicBezTo>
                        <a:pt x="710" y="0"/>
                        <a:pt x="702" y="0"/>
                        <a:pt x="694" y="0"/>
                      </a:cubicBezTo>
                      <a:cubicBezTo>
                        <a:pt x="568" y="0"/>
                        <a:pt x="568" y="0"/>
                        <a:pt x="568" y="0"/>
                      </a:cubicBezTo>
                      <a:cubicBezTo>
                        <a:pt x="560" y="0"/>
                        <a:pt x="551" y="0"/>
                        <a:pt x="551" y="8"/>
                      </a:cubicBezTo>
                      <a:cubicBezTo>
                        <a:pt x="543" y="16"/>
                        <a:pt x="551" y="25"/>
                        <a:pt x="551" y="33"/>
                      </a:cubicBezTo>
                      <a:cubicBezTo>
                        <a:pt x="585" y="58"/>
                        <a:pt x="585" y="58"/>
                        <a:pt x="585" y="58"/>
                      </a:cubicBezTo>
                      <a:cubicBezTo>
                        <a:pt x="426" y="217"/>
                        <a:pt x="426" y="217"/>
                        <a:pt x="426" y="217"/>
                      </a:cubicBezTo>
                      <a:cubicBezTo>
                        <a:pt x="426" y="225"/>
                        <a:pt x="409" y="225"/>
                        <a:pt x="401" y="225"/>
                      </a:cubicBezTo>
                      <a:cubicBezTo>
                        <a:pt x="393" y="225"/>
                        <a:pt x="376" y="225"/>
                        <a:pt x="368" y="217"/>
                      </a:cubicBezTo>
                      <a:cubicBezTo>
                        <a:pt x="292" y="142"/>
                        <a:pt x="292" y="142"/>
                        <a:pt x="292" y="142"/>
                      </a:cubicBezTo>
                      <a:cubicBezTo>
                        <a:pt x="276" y="125"/>
                        <a:pt x="250" y="125"/>
                        <a:pt x="234" y="142"/>
                      </a:cubicBezTo>
                      <a:cubicBezTo>
                        <a:pt x="8" y="359"/>
                        <a:pt x="8" y="359"/>
                        <a:pt x="8" y="359"/>
                      </a:cubicBezTo>
                      <a:cubicBezTo>
                        <a:pt x="0" y="368"/>
                        <a:pt x="0" y="384"/>
                        <a:pt x="0" y="393"/>
                      </a:cubicBezTo>
                      <a:cubicBezTo>
                        <a:pt x="0" y="410"/>
                        <a:pt x="0" y="418"/>
                        <a:pt x="8" y="426"/>
                      </a:cubicBezTo>
                      <a:cubicBezTo>
                        <a:pt x="25" y="435"/>
                        <a:pt x="25" y="435"/>
                        <a:pt x="25" y="435"/>
                      </a:cubicBezTo>
                      <a:cubicBezTo>
                        <a:pt x="41" y="451"/>
                        <a:pt x="67" y="451"/>
                        <a:pt x="83" y="435"/>
                      </a:cubicBezTo>
                      <a:lnTo>
                        <a:pt x="234" y="284"/>
                      </a:lnTo>
                      <a:close/>
                      <a:moveTo>
                        <a:pt x="234" y="284"/>
                      </a:moveTo>
                      <a:lnTo>
                        <a:pt x="234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2078070">
                    <a:defRPr/>
                  </a:pPr>
                  <a:endParaRPr lang="en-US" sz="3238" dirty="0">
                    <a:solidFill>
                      <a:prstClr val="black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5F6010C9-9C0A-C2FD-DBE2-34CA2F19F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2598" y="4059901"/>
                  <a:ext cx="1906463" cy="1888505"/>
                </a:xfrm>
                <a:custGeom>
                  <a:avLst/>
                  <a:gdLst>
                    <a:gd name="T0" fmla="*/ 887 w 929"/>
                    <a:gd name="T1" fmla="*/ 0 h 921"/>
                    <a:gd name="T2" fmla="*/ 836 w 929"/>
                    <a:gd name="T3" fmla="*/ 50 h 921"/>
                    <a:gd name="T4" fmla="*/ 836 w 929"/>
                    <a:gd name="T5" fmla="*/ 837 h 921"/>
                    <a:gd name="T6" fmla="*/ 51 w 929"/>
                    <a:gd name="T7" fmla="*/ 837 h 921"/>
                    <a:gd name="T8" fmla="*/ 0 w 929"/>
                    <a:gd name="T9" fmla="*/ 878 h 921"/>
                    <a:gd name="T10" fmla="*/ 51 w 929"/>
                    <a:gd name="T11" fmla="*/ 920 h 921"/>
                    <a:gd name="T12" fmla="*/ 887 w 929"/>
                    <a:gd name="T13" fmla="*/ 920 h 921"/>
                    <a:gd name="T14" fmla="*/ 928 w 929"/>
                    <a:gd name="T15" fmla="*/ 878 h 921"/>
                    <a:gd name="T16" fmla="*/ 928 w 929"/>
                    <a:gd name="T17" fmla="*/ 50 h 921"/>
                    <a:gd name="T18" fmla="*/ 887 w 929"/>
                    <a:gd name="T19" fmla="*/ 0 h 921"/>
                    <a:gd name="T20" fmla="*/ 887 w 929"/>
                    <a:gd name="T21" fmla="*/ 0 h 921"/>
                    <a:gd name="T22" fmla="*/ 887 w 929"/>
                    <a:gd name="T23" fmla="*/ 0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9" h="921">
                      <a:moveTo>
                        <a:pt x="887" y="0"/>
                      </a:moveTo>
                      <a:cubicBezTo>
                        <a:pt x="862" y="0"/>
                        <a:pt x="836" y="26"/>
                        <a:pt x="836" y="50"/>
                      </a:cubicBezTo>
                      <a:cubicBezTo>
                        <a:pt x="836" y="837"/>
                        <a:pt x="836" y="837"/>
                        <a:pt x="836" y="837"/>
                      </a:cubicBezTo>
                      <a:cubicBezTo>
                        <a:pt x="51" y="837"/>
                        <a:pt x="51" y="837"/>
                        <a:pt x="51" y="837"/>
                      </a:cubicBezTo>
                      <a:cubicBezTo>
                        <a:pt x="26" y="837"/>
                        <a:pt x="0" y="853"/>
                        <a:pt x="0" y="878"/>
                      </a:cubicBezTo>
                      <a:cubicBezTo>
                        <a:pt x="0" y="903"/>
                        <a:pt x="26" y="920"/>
                        <a:pt x="51" y="920"/>
                      </a:cubicBezTo>
                      <a:cubicBezTo>
                        <a:pt x="887" y="920"/>
                        <a:pt x="887" y="920"/>
                        <a:pt x="887" y="920"/>
                      </a:cubicBezTo>
                      <a:cubicBezTo>
                        <a:pt x="912" y="920"/>
                        <a:pt x="928" y="903"/>
                        <a:pt x="928" y="878"/>
                      </a:cubicBezTo>
                      <a:cubicBezTo>
                        <a:pt x="928" y="50"/>
                        <a:pt x="928" y="50"/>
                        <a:pt x="928" y="50"/>
                      </a:cubicBezTo>
                      <a:cubicBezTo>
                        <a:pt x="928" y="26"/>
                        <a:pt x="903" y="0"/>
                        <a:pt x="887" y="0"/>
                      </a:cubicBezTo>
                      <a:close/>
                      <a:moveTo>
                        <a:pt x="887" y="0"/>
                      </a:moveTo>
                      <a:lnTo>
                        <a:pt x="8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2078070">
                    <a:defRPr/>
                  </a:pPr>
                  <a:endParaRPr lang="en-US" sz="3238" dirty="0">
                    <a:solidFill>
                      <a:prstClr val="black"/>
                    </a:solidFill>
                    <a:latin typeface="Corbel" pitchFamily="34" charset="0"/>
                  </a:endParaRPr>
                </a:p>
              </p:txBody>
            </p:sp>
          </p:grp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696FC881-9C7D-BCE5-8CEF-287CF10D9D4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7320149" y="1892665"/>
                <a:ext cx="665024" cy="702654"/>
              </a:xfrm>
              <a:custGeom>
                <a:avLst/>
                <a:gdLst>
                  <a:gd name="T0" fmla="*/ 972 w 972"/>
                  <a:gd name="T1" fmla="*/ 0 h 1027"/>
                  <a:gd name="T2" fmla="*/ 0 w 972"/>
                  <a:gd name="T3" fmla="*/ 90 h 1027"/>
                  <a:gd name="T4" fmla="*/ 0 w 972"/>
                  <a:gd name="T5" fmla="*/ 862 h 1027"/>
                  <a:gd name="T6" fmla="*/ 972 w 972"/>
                  <a:gd name="T7" fmla="*/ 1027 h 1027"/>
                  <a:gd name="T8" fmla="*/ 972 w 972"/>
                  <a:gd name="T9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1027">
                    <a:moveTo>
                      <a:pt x="972" y="0"/>
                    </a:moveTo>
                    <a:lnTo>
                      <a:pt x="0" y="90"/>
                    </a:lnTo>
                    <a:lnTo>
                      <a:pt x="0" y="862"/>
                    </a:lnTo>
                    <a:lnTo>
                      <a:pt x="972" y="1027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9DBCE1"/>
              </a:solidFill>
              <a:ln>
                <a:noFill/>
              </a:ln>
            </p:spPr>
            <p:txBody>
              <a:bodyPr vert="horz" wrap="square" lIns="87663" tIns="43833" rIns="87663" bIns="4383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534">
                  <a:latin typeface="Corbel" pitchFamily="34" charset="0"/>
                </a:endParaRPr>
              </a:p>
            </p:txBody>
          </p:sp>
          <p:sp>
            <p:nvSpPr>
              <p:cNvPr id="40" name="Freeform 49">
                <a:extLst>
                  <a:ext uri="{FF2B5EF4-FFF2-40B4-BE49-F238E27FC236}">
                    <a16:creationId xmlns:a16="http://schemas.microsoft.com/office/drawing/2014/main" id="{F1ADD108-2D4A-1F4C-B09B-4C6962B9C32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491548" y="2154044"/>
                <a:ext cx="278560" cy="244326"/>
              </a:xfrm>
              <a:custGeom>
                <a:avLst/>
                <a:gdLst>
                  <a:gd name="T0" fmla="*/ 182 w 400"/>
                  <a:gd name="T1" fmla="*/ 180 h 340"/>
                  <a:gd name="T2" fmla="*/ 218 w 400"/>
                  <a:gd name="T3" fmla="*/ 180 h 340"/>
                  <a:gd name="T4" fmla="*/ 218 w 400"/>
                  <a:gd name="T5" fmla="*/ 220 h 340"/>
                  <a:gd name="T6" fmla="*/ 400 w 400"/>
                  <a:gd name="T7" fmla="*/ 220 h 340"/>
                  <a:gd name="T8" fmla="*/ 396 w 400"/>
                  <a:gd name="T9" fmla="*/ 103 h 340"/>
                  <a:gd name="T10" fmla="*/ 356 w 400"/>
                  <a:gd name="T11" fmla="*/ 60 h 340"/>
                  <a:gd name="T12" fmla="*/ 292 w 400"/>
                  <a:gd name="T13" fmla="*/ 60 h 340"/>
                  <a:gd name="T14" fmla="*/ 268 w 400"/>
                  <a:gd name="T15" fmla="*/ 15 h 340"/>
                  <a:gd name="T16" fmla="*/ 244 w 400"/>
                  <a:gd name="T17" fmla="*/ 0 h 340"/>
                  <a:gd name="T18" fmla="*/ 155 w 400"/>
                  <a:gd name="T19" fmla="*/ 0 h 340"/>
                  <a:gd name="T20" fmla="*/ 132 w 400"/>
                  <a:gd name="T21" fmla="*/ 15 h 340"/>
                  <a:gd name="T22" fmla="*/ 108 w 400"/>
                  <a:gd name="T23" fmla="*/ 60 h 340"/>
                  <a:gd name="T24" fmla="*/ 44 w 400"/>
                  <a:gd name="T25" fmla="*/ 60 h 340"/>
                  <a:gd name="T26" fmla="*/ 4 w 400"/>
                  <a:gd name="T27" fmla="*/ 103 h 340"/>
                  <a:gd name="T28" fmla="*/ 0 w 400"/>
                  <a:gd name="T29" fmla="*/ 220 h 340"/>
                  <a:gd name="T30" fmla="*/ 182 w 400"/>
                  <a:gd name="T31" fmla="*/ 220 h 340"/>
                  <a:gd name="T32" fmla="*/ 182 w 400"/>
                  <a:gd name="T33" fmla="*/ 180 h 340"/>
                  <a:gd name="T34" fmla="*/ 153 w 400"/>
                  <a:gd name="T35" fmla="*/ 38 h 340"/>
                  <a:gd name="T36" fmla="*/ 169 w 400"/>
                  <a:gd name="T37" fmla="*/ 28 h 340"/>
                  <a:gd name="T38" fmla="*/ 230 w 400"/>
                  <a:gd name="T39" fmla="*/ 28 h 340"/>
                  <a:gd name="T40" fmla="*/ 247 w 400"/>
                  <a:gd name="T41" fmla="*/ 38 h 340"/>
                  <a:gd name="T42" fmla="*/ 258 w 400"/>
                  <a:gd name="T43" fmla="*/ 60 h 340"/>
                  <a:gd name="T44" fmla="*/ 141 w 400"/>
                  <a:gd name="T45" fmla="*/ 60 h 340"/>
                  <a:gd name="T46" fmla="*/ 153 w 400"/>
                  <a:gd name="T47" fmla="*/ 38 h 340"/>
                  <a:gd name="T48" fmla="*/ 218 w 400"/>
                  <a:gd name="T49" fmla="*/ 280 h 340"/>
                  <a:gd name="T50" fmla="*/ 182 w 400"/>
                  <a:gd name="T51" fmla="*/ 280 h 340"/>
                  <a:gd name="T52" fmla="*/ 182 w 400"/>
                  <a:gd name="T53" fmla="*/ 240 h 340"/>
                  <a:gd name="T54" fmla="*/ 10 w 400"/>
                  <a:gd name="T55" fmla="*/ 240 h 340"/>
                  <a:gd name="T56" fmla="*/ 14 w 400"/>
                  <a:gd name="T57" fmla="*/ 306 h 340"/>
                  <a:gd name="T58" fmla="*/ 50 w 400"/>
                  <a:gd name="T59" fmla="*/ 340 h 340"/>
                  <a:gd name="T60" fmla="*/ 350 w 400"/>
                  <a:gd name="T61" fmla="*/ 340 h 340"/>
                  <a:gd name="T62" fmla="*/ 386 w 400"/>
                  <a:gd name="T63" fmla="*/ 306 h 340"/>
                  <a:gd name="T64" fmla="*/ 390 w 400"/>
                  <a:gd name="T65" fmla="*/ 240 h 340"/>
                  <a:gd name="T66" fmla="*/ 218 w 400"/>
                  <a:gd name="T67" fmla="*/ 240 h 340"/>
                  <a:gd name="T68" fmla="*/ 218 w 400"/>
                  <a:gd name="T69" fmla="*/ 28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40">
                    <a:moveTo>
                      <a:pt x="182" y="180"/>
                    </a:move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8" y="220"/>
                      <a:pt x="218" y="220"/>
                      <a:pt x="218" y="220"/>
                    </a:cubicBezTo>
                    <a:cubicBezTo>
                      <a:pt x="400" y="220"/>
                      <a:pt x="400" y="220"/>
                      <a:pt x="400" y="220"/>
                    </a:cubicBezTo>
                    <a:cubicBezTo>
                      <a:pt x="400" y="220"/>
                      <a:pt x="397" y="131"/>
                      <a:pt x="396" y="103"/>
                    </a:cubicBezTo>
                    <a:cubicBezTo>
                      <a:pt x="395" y="76"/>
                      <a:pt x="385" y="60"/>
                      <a:pt x="356" y="60"/>
                    </a:cubicBezTo>
                    <a:cubicBezTo>
                      <a:pt x="292" y="60"/>
                      <a:pt x="292" y="60"/>
                      <a:pt x="292" y="60"/>
                    </a:cubicBezTo>
                    <a:cubicBezTo>
                      <a:pt x="282" y="41"/>
                      <a:pt x="271" y="21"/>
                      <a:pt x="268" y="15"/>
                    </a:cubicBezTo>
                    <a:cubicBezTo>
                      <a:pt x="261" y="2"/>
                      <a:pt x="259" y="0"/>
                      <a:pt x="244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41" y="0"/>
                      <a:pt x="138" y="2"/>
                      <a:pt x="132" y="15"/>
                    </a:cubicBezTo>
                    <a:cubicBezTo>
                      <a:pt x="129" y="21"/>
                      <a:pt x="118" y="41"/>
                      <a:pt x="108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14" y="60"/>
                      <a:pt x="5" y="76"/>
                      <a:pt x="4" y="103"/>
                    </a:cubicBezTo>
                    <a:cubicBezTo>
                      <a:pt x="3" y="129"/>
                      <a:pt x="0" y="220"/>
                      <a:pt x="0" y="220"/>
                    </a:cubicBezTo>
                    <a:cubicBezTo>
                      <a:pt x="182" y="220"/>
                      <a:pt x="182" y="220"/>
                      <a:pt x="182" y="220"/>
                    </a:cubicBezTo>
                    <a:lnTo>
                      <a:pt x="182" y="180"/>
                    </a:lnTo>
                    <a:close/>
                    <a:moveTo>
                      <a:pt x="153" y="38"/>
                    </a:moveTo>
                    <a:cubicBezTo>
                      <a:pt x="157" y="30"/>
                      <a:pt x="159" y="28"/>
                      <a:pt x="169" y="28"/>
                    </a:cubicBezTo>
                    <a:cubicBezTo>
                      <a:pt x="230" y="28"/>
                      <a:pt x="230" y="28"/>
                      <a:pt x="230" y="28"/>
                    </a:cubicBezTo>
                    <a:cubicBezTo>
                      <a:pt x="241" y="28"/>
                      <a:pt x="242" y="30"/>
                      <a:pt x="247" y="38"/>
                    </a:cubicBezTo>
                    <a:cubicBezTo>
                      <a:pt x="248" y="41"/>
                      <a:pt x="253" y="50"/>
                      <a:pt x="258" y="60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6" y="50"/>
                      <a:pt x="151" y="41"/>
                      <a:pt x="153" y="38"/>
                    </a:cubicBezTo>
                    <a:close/>
                    <a:moveTo>
                      <a:pt x="218" y="280"/>
                    </a:moveTo>
                    <a:cubicBezTo>
                      <a:pt x="182" y="280"/>
                      <a:pt x="182" y="280"/>
                      <a:pt x="182" y="280"/>
                    </a:cubicBezTo>
                    <a:cubicBezTo>
                      <a:pt x="182" y="240"/>
                      <a:pt x="182" y="240"/>
                      <a:pt x="182" y="240"/>
                    </a:cubicBezTo>
                    <a:cubicBezTo>
                      <a:pt x="10" y="240"/>
                      <a:pt x="10" y="240"/>
                      <a:pt x="10" y="240"/>
                    </a:cubicBezTo>
                    <a:cubicBezTo>
                      <a:pt x="10" y="240"/>
                      <a:pt x="12" y="276"/>
                      <a:pt x="14" y="306"/>
                    </a:cubicBezTo>
                    <a:cubicBezTo>
                      <a:pt x="14" y="319"/>
                      <a:pt x="18" y="340"/>
                      <a:pt x="50" y="340"/>
                    </a:cubicBezTo>
                    <a:cubicBezTo>
                      <a:pt x="350" y="340"/>
                      <a:pt x="350" y="340"/>
                      <a:pt x="350" y="340"/>
                    </a:cubicBezTo>
                    <a:cubicBezTo>
                      <a:pt x="381" y="340"/>
                      <a:pt x="385" y="319"/>
                      <a:pt x="386" y="306"/>
                    </a:cubicBezTo>
                    <a:cubicBezTo>
                      <a:pt x="388" y="275"/>
                      <a:pt x="390" y="240"/>
                      <a:pt x="390" y="240"/>
                    </a:cubicBezTo>
                    <a:cubicBezTo>
                      <a:pt x="218" y="240"/>
                      <a:pt x="218" y="240"/>
                      <a:pt x="218" y="240"/>
                    </a:cubicBezTo>
                    <a:lnTo>
                      <a:pt x="218" y="2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16884" tIns="58442" rIns="116884" bIns="5844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1" dirty="0">
                  <a:solidFill>
                    <a:prstClr val="black"/>
                  </a:solidFill>
                  <a:latin typeface="Corbel" pitchFamily="34" charset="0"/>
                </a:endParaRPr>
              </a:p>
            </p:txBody>
          </p:sp>
        </p:grp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CEAB405-473D-45A1-BAB7-6FC9D840FBB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478360" y="2290625"/>
              <a:ext cx="611320" cy="936709"/>
            </a:xfrm>
            <a:custGeom>
              <a:avLst/>
              <a:gdLst>
                <a:gd name="T0" fmla="*/ 0 w 699"/>
                <a:gd name="T1" fmla="*/ 0 h 1027"/>
                <a:gd name="T2" fmla="*/ 699 w 699"/>
                <a:gd name="T3" fmla="*/ 90 h 1027"/>
                <a:gd name="T4" fmla="*/ 699 w 699"/>
                <a:gd name="T5" fmla="*/ 767 h 1027"/>
                <a:gd name="T6" fmla="*/ 0 w 699"/>
                <a:gd name="T7" fmla="*/ 1027 h 1027"/>
                <a:gd name="T8" fmla="*/ 0 w 699"/>
                <a:gd name="T9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1027">
                  <a:moveTo>
                    <a:pt x="0" y="0"/>
                  </a:moveTo>
                  <a:lnTo>
                    <a:pt x="699" y="90"/>
                  </a:lnTo>
                  <a:lnTo>
                    <a:pt x="699" y="767"/>
                  </a:lnTo>
                  <a:lnTo>
                    <a:pt x="0" y="1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6ABF"/>
            </a:solidFill>
            <a:ln>
              <a:noFill/>
            </a:ln>
          </p:spPr>
          <p:txBody>
            <a:bodyPr vert="horz" wrap="square" lIns="87663" tIns="43833" rIns="87663" bIns="43833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34">
                <a:latin typeface="Corbel" pitchFamily="34" charset="0"/>
              </a:endParaRPr>
            </a:p>
          </p:txBody>
        </p:sp>
      </p:grp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B063BA2-AA35-F076-5ED7-ADF920D996FE}"/>
              </a:ext>
            </a:extLst>
          </p:cNvPr>
          <p:cNvSpPr/>
          <p:nvPr/>
        </p:nvSpPr>
        <p:spPr>
          <a:xfrm>
            <a:off x="3588959" y="5326026"/>
            <a:ext cx="7602968" cy="1397952"/>
          </a:xfrm>
          <a:prstGeom prst="roundRect">
            <a:avLst>
              <a:gd name="adj" fmla="val 7828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C2FBB3-34FB-972F-8887-3A764DE194BE}"/>
              </a:ext>
            </a:extLst>
          </p:cNvPr>
          <p:cNvSpPr txBox="1"/>
          <p:nvPr/>
        </p:nvSpPr>
        <p:spPr>
          <a:xfrm>
            <a:off x="3475745" y="5830581"/>
            <a:ext cx="134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ГРУППЫ </a:t>
            </a:r>
            <a:br>
              <a:rPr lang="ru-RU" sz="12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КАЧЕСТВА </a:t>
            </a:r>
          </a:p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РКФМ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874EEACD-99A1-0519-829B-A4F8651A8716}"/>
              </a:ext>
            </a:extLst>
          </p:cNvPr>
          <p:cNvGrpSpPr/>
          <p:nvPr/>
        </p:nvGrpSpPr>
        <p:grpSpPr>
          <a:xfrm>
            <a:off x="4728336" y="5433183"/>
            <a:ext cx="2222101" cy="1199657"/>
            <a:chOff x="8602810" y="5119702"/>
            <a:chExt cx="2704386" cy="1124019"/>
          </a:xfrm>
        </p:grpSpPr>
        <p:sp>
          <p:nvSpPr>
            <p:cNvPr id="50" name="Прямоугольник с двумя скругленными противолежащими углами 168">
              <a:extLst>
                <a:ext uri="{FF2B5EF4-FFF2-40B4-BE49-F238E27FC236}">
                  <a16:creationId xmlns:a16="http://schemas.microsoft.com/office/drawing/2014/main" id="{843697C2-51EC-46D0-7CF2-9FD8EAC613AB}"/>
                </a:ext>
              </a:extLst>
            </p:cNvPr>
            <p:cNvSpPr/>
            <p:nvPr/>
          </p:nvSpPr>
          <p:spPr>
            <a:xfrm>
              <a:off x="8620180" y="5119702"/>
              <a:ext cx="2614968" cy="1124019"/>
            </a:xfrm>
            <a:prstGeom prst="round2DiagRect">
              <a:avLst>
                <a:gd name="adj1" fmla="val 34188"/>
                <a:gd name="adj2" fmla="val 17186"/>
              </a:avLst>
            </a:prstGeom>
            <a:solidFill>
              <a:srgbClr val="FFF3F3"/>
            </a:solidFill>
            <a:ln w="28575">
              <a:solidFill>
                <a:srgbClr val="FF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10705900-5F90-27A8-6F84-AA94D4E464F1}"/>
                </a:ext>
              </a:extLst>
            </p:cNvPr>
            <p:cNvSpPr/>
            <p:nvPr/>
          </p:nvSpPr>
          <p:spPr>
            <a:xfrm>
              <a:off x="8602810" y="5242745"/>
              <a:ext cx="2704386" cy="821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НЕУДОВЛЕТВОРИТЕЛЬНЫЙ</a:t>
              </a:r>
              <a:endParaRPr lang="en-US" sz="105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105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УРОВЕНЬ</a:t>
              </a:r>
            </a:p>
            <a:p>
              <a:pPr algn="ctr"/>
              <a:r>
                <a:rPr lang="ru-RU" sz="10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финансового </a:t>
              </a:r>
              <a:endParaRPr lang="en-US" sz="100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10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менеджмента</a:t>
              </a:r>
            </a:p>
            <a:p>
              <a:pPr algn="ctr"/>
              <a:endParaRPr lang="ru-RU" sz="10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56C01A26-290E-3981-FD9A-547CFF6F1A92}"/>
                </a:ext>
              </a:extLst>
            </p:cNvPr>
            <p:cNvSpPr/>
            <p:nvPr/>
          </p:nvSpPr>
          <p:spPr>
            <a:xfrm>
              <a:off x="9285511" y="5899275"/>
              <a:ext cx="1411920" cy="288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+mj-lt"/>
                  <a:ea typeface="Calibri" panose="020F0502020204030204" pitchFamily="34" charset="0"/>
                </a:rPr>
                <a:t>(0% - 60%)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7AE5108F-6987-F2BD-F5D3-F4232DC4761B}"/>
              </a:ext>
            </a:extLst>
          </p:cNvPr>
          <p:cNvGrpSpPr/>
          <p:nvPr/>
        </p:nvGrpSpPr>
        <p:grpSpPr>
          <a:xfrm>
            <a:off x="6870772" y="5430810"/>
            <a:ext cx="2276119" cy="1218654"/>
            <a:chOff x="8804458" y="5104899"/>
            <a:chExt cx="2462536" cy="1157366"/>
          </a:xfrm>
        </p:grpSpPr>
        <p:sp>
          <p:nvSpPr>
            <p:cNvPr id="54" name="Прямоугольник с двумя скругленными противолежащими углами 94">
              <a:extLst>
                <a:ext uri="{FF2B5EF4-FFF2-40B4-BE49-F238E27FC236}">
                  <a16:creationId xmlns:a16="http://schemas.microsoft.com/office/drawing/2014/main" id="{92A326F3-11C4-7A92-075E-825103133A20}"/>
                </a:ext>
              </a:extLst>
            </p:cNvPr>
            <p:cNvSpPr/>
            <p:nvPr/>
          </p:nvSpPr>
          <p:spPr>
            <a:xfrm>
              <a:off x="8911401" y="5104899"/>
              <a:ext cx="2219353" cy="1157366"/>
            </a:xfrm>
            <a:prstGeom prst="round2DiagRect">
              <a:avLst>
                <a:gd name="adj1" fmla="val 31005"/>
                <a:gd name="adj2" fmla="val 17186"/>
              </a:avLst>
            </a:prstGeom>
            <a:solidFill>
              <a:srgbClr val="FFF8E5"/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8E8B73C3-5D53-292E-C80B-6F46E13CEAF6}"/>
                </a:ext>
              </a:extLst>
            </p:cNvPr>
            <p:cNvSpPr/>
            <p:nvPr/>
          </p:nvSpPr>
          <p:spPr>
            <a:xfrm>
              <a:off x="8804458" y="5226865"/>
              <a:ext cx="2462536" cy="85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accent2">
                      <a:lumMod val="50000"/>
                    </a:schemeClr>
                  </a:solidFill>
                  <a:cs typeface="Times New Roman" panose="02020603050405020304" pitchFamily="18" charset="0"/>
                </a:rPr>
                <a:t>УДОВЛЕТВОРИТЕЛЬНЫЙ</a:t>
              </a:r>
              <a:endParaRPr lang="en-US" sz="105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1050" b="1" dirty="0">
                  <a:solidFill>
                    <a:schemeClr val="accent2">
                      <a:lumMod val="50000"/>
                    </a:schemeClr>
                  </a:solidFill>
                  <a:cs typeface="Times New Roman" panose="02020603050405020304" pitchFamily="18" charset="0"/>
                </a:rPr>
                <a:t> УРОВЕНЬ</a:t>
              </a:r>
            </a:p>
            <a:p>
              <a:pPr algn="ctr"/>
              <a:r>
                <a:rPr lang="ru-RU" sz="1050" dirty="0">
                  <a:solidFill>
                    <a:schemeClr val="accent2">
                      <a:lumMod val="50000"/>
                    </a:schemeClr>
                  </a:solidFill>
                  <a:cs typeface="Times New Roman" panose="02020603050405020304" pitchFamily="18" charset="0"/>
                </a:rPr>
                <a:t>финансового </a:t>
              </a:r>
              <a:endParaRPr lang="en-US" sz="105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1050" dirty="0">
                  <a:solidFill>
                    <a:schemeClr val="accent2">
                      <a:lumMod val="50000"/>
                    </a:schemeClr>
                  </a:solidFill>
                  <a:cs typeface="Times New Roman" panose="02020603050405020304" pitchFamily="18" charset="0"/>
                </a:rPr>
                <a:t>менеджмента</a:t>
              </a:r>
            </a:p>
            <a:p>
              <a:pPr algn="ctr"/>
              <a:endParaRPr lang="ru-RU" sz="105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00871B10-4456-DA16-BA0B-4327CE44174B}"/>
                </a:ext>
              </a:extLst>
            </p:cNvPr>
            <p:cNvSpPr/>
            <p:nvPr/>
          </p:nvSpPr>
          <p:spPr>
            <a:xfrm>
              <a:off x="9374214" y="5887695"/>
              <a:ext cx="1380218" cy="292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843C0C"/>
                  </a:solidFill>
                  <a:ea typeface="Calibri" panose="020F0502020204030204" pitchFamily="34" charset="0"/>
                </a:rPr>
                <a:t>(60% - 80%)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453C4C4-A1E7-0519-1687-DDD5D3D3B0C6}"/>
              </a:ext>
            </a:extLst>
          </p:cNvPr>
          <p:cNvGrpSpPr/>
          <p:nvPr/>
        </p:nvGrpSpPr>
        <p:grpSpPr>
          <a:xfrm>
            <a:off x="9005558" y="5428102"/>
            <a:ext cx="2247332" cy="1221363"/>
            <a:chOff x="9120982" y="5119881"/>
            <a:chExt cx="2462536" cy="1144355"/>
          </a:xfrm>
        </p:grpSpPr>
        <p:sp>
          <p:nvSpPr>
            <p:cNvPr id="58" name="Прямоугольник с двумя скругленными противолежащими углами 114">
              <a:extLst>
                <a:ext uri="{FF2B5EF4-FFF2-40B4-BE49-F238E27FC236}">
                  <a16:creationId xmlns:a16="http://schemas.microsoft.com/office/drawing/2014/main" id="{6987A536-7425-279B-0342-B379AD655232}"/>
                </a:ext>
              </a:extLst>
            </p:cNvPr>
            <p:cNvSpPr/>
            <p:nvPr/>
          </p:nvSpPr>
          <p:spPr>
            <a:xfrm>
              <a:off x="9223751" y="5119881"/>
              <a:ext cx="2178937" cy="1144355"/>
            </a:xfrm>
            <a:prstGeom prst="round2DiagRect">
              <a:avLst>
                <a:gd name="adj1" fmla="val 31260"/>
                <a:gd name="adj2" fmla="val 17186"/>
              </a:avLst>
            </a:prstGeom>
            <a:solidFill>
              <a:srgbClr val="CAEEE8"/>
            </a:solidFill>
            <a:ln w="28575">
              <a:solidFill>
                <a:srgbClr val="3193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6974822-849F-86B1-D5CC-3EA94DE93B09}"/>
                </a:ext>
              </a:extLst>
            </p:cNvPr>
            <p:cNvSpPr/>
            <p:nvPr/>
          </p:nvSpPr>
          <p:spPr>
            <a:xfrm>
              <a:off x="9120982" y="5208900"/>
              <a:ext cx="2462536" cy="843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319382"/>
                  </a:solidFill>
                  <a:cs typeface="Times New Roman" panose="02020603050405020304" pitchFamily="18" charset="0"/>
                </a:rPr>
                <a:t>ВЫСОКИЙ </a:t>
              </a:r>
            </a:p>
            <a:p>
              <a:pPr algn="ctr"/>
              <a:r>
                <a:rPr lang="ru-RU" sz="1050" b="1" dirty="0">
                  <a:solidFill>
                    <a:srgbClr val="319382"/>
                  </a:solidFill>
                  <a:cs typeface="Times New Roman" panose="02020603050405020304" pitchFamily="18" charset="0"/>
                </a:rPr>
                <a:t>УРОВЕНЬ</a:t>
              </a:r>
            </a:p>
            <a:p>
              <a:pPr algn="ctr"/>
              <a:r>
                <a:rPr lang="ru-RU" sz="1050" dirty="0">
                  <a:solidFill>
                    <a:srgbClr val="319382"/>
                  </a:solidFill>
                  <a:cs typeface="Times New Roman" panose="02020603050405020304" pitchFamily="18" charset="0"/>
                </a:rPr>
                <a:t>финансового </a:t>
              </a:r>
            </a:p>
            <a:p>
              <a:pPr algn="ctr"/>
              <a:r>
                <a:rPr lang="ru-RU" sz="1050" dirty="0">
                  <a:solidFill>
                    <a:srgbClr val="319382"/>
                  </a:solidFill>
                  <a:cs typeface="Times New Roman" panose="02020603050405020304" pitchFamily="18" charset="0"/>
                </a:rPr>
                <a:t>менеджмента</a:t>
              </a:r>
            </a:p>
            <a:p>
              <a:pPr algn="ctr"/>
              <a:endParaRPr lang="ru-RU" sz="1050" b="1" dirty="0">
                <a:solidFill>
                  <a:srgbClr val="31938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A0C2D1BF-2347-21E9-6C05-8542C99A692B}"/>
                </a:ext>
              </a:extLst>
            </p:cNvPr>
            <p:cNvSpPr/>
            <p:nvPr/>
          </p:nvSpPr>
          <p:spPr>
            <a:xfrm>
              <a:off x="9649509" y="5904214"/>
              <a:ext cx="1493171" cy="288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319382"/>
                  </a:solidFill>
                  <a:ea typeface="Calibri" panose="020F0502020204030204" pitchFamily="34" charset="0"/>
                </a:rPr>
                <a:t>(80% - 100%)</a:t>
              </a:r>
              <a:endParaRPr lang="ru-RU" sz="1400" b="1" dirty="0">
                <a:solidFill>
                  <a:srgbClr val="319382"/>
                </a:solidFill>
              </a:endParaRPr>
            </a:p>
          </p:txBody>
        </p:sp>
      </p:grp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0B1E63BC-4DCC-BC70-D55F-21FADBBA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54" y="171733"/>
            <a:ext cx="10515600" cy="84931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Geometria" panose="020B0503020204020204" pitchFamily="34" charset="-52"/>
              </a:rPr>
              <a:t>РЕЙТИНГ КАЧЕСТВА ФИНАНСОВОГО МЕНЕДЖМЕНТА</a:t>
            </a:r>
          </a:p>
        </p:txBody>
      </p:sp>
      <p:graphicFrame>
        <p:nvGraphicFramePr>
          <p:cNvPr id="65" name="Таблица 64">
            <a:extLst>
              <a:ext uri="{FF2B5EF4-FFF2-40B4-BE49-F238E27FC236}">
                <a16:creationId xmlns:a16="http://schemas.microsoft.com/office/drawing/2014/main" id="{98E04912-BC66-4079-A891-59D943F030FA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69867D77-5495-4872-88CB-0E0A1C7BF99A}" type="slidenum">
                        <a:rPr lang="ru-RU" sz="1200" smtClean="0"/>
                        <a:t>23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558314" y="1660510"/>
            <a:ext cx="495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утверждена 19 октября 2023 г. № 18/3м-АО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211957" y="1151310"/>
            <a:ext cx="4872098" cy="905700"/>
          </a:xfrm>
          <a:prstGeom prst="round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953314" y="1225925"/>
            <a:ext cx="4848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F5597"/>
                </a:solidFill>
              </a:rPr>
              <a:t>Начиная </a:t>
            </a:r>
            <a:r>
              <a:rPr lang="ru-RU" sz="1400" b="1" dirty="0">
                <a:solidFill>
                  <a:srgbClr val="2F5597"/>
                </a:solidFill>
              </a:rPr>
              <a:t>с 2024 года </a:t>
            </a:r>
            <a:r>
              <a:rPr lang="ru-RU" sz="1400" dirty="0">
                <a:solidFill>
                  <a:srgbClr val="2F5597"/>
                </a:solidFill>
              </a:rPr>
              <a:t>будет проводится ежегодная оценка качества финансового менеджмента научных учреждений</a:t>
            </a: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B1FD320-E75A-46FF-AE63-DC3970DFAC32}"/>
              </a:ext>
            </a:extLst>
          </p:cNvPr>
          <p:cNvGrpSpPr/>
          <p:nvPr/>
        </p:nvGrpSpPr>
        <p:grpSpPr>
          <a:xfrm>
            <a:off x="228600" y="1387779"/>
            <a:ext cx="456484" cy="410835"/>
            <a:chOff x="16708845" y="4156577"/>
            <a:chExt cx="651591" cy="586432"/>
          </a:xfrm>
          <a:solidFill>
            <a:srgbClr val="2F5597"/>
          </a:solidFill>
        </p:grpSpPr>
        <p:sp>
          <p:nvSpPr>
            <p:cNvPr id="76" name="Полилиния: фигура 69">
              <a:extLst>
                <a:ext uri="{FF2B5EF4-FFF2-40B4-BE49-F238E27FC236}">
                  <a16:creationId xmlns:a16="http://schemas.microsoft.com/office/drawing/2014/main" id="{2E189514-EA9A-41D6-82F7-77F3D4B15D79}"/>
                </a:ext>
              </a:extLst>
            </p:cNvPr>
            <p:cNvSpPr/>
            <p:nvPr/>
          </p:nvSpPr>
          <p:spPr>
            <a:xfrm>
              <a:off x="16708845" y="4156577"/>
              <a:ext cx="651591" cy="586432"/>
            </a:xfrm>
            <a:custGeom>
              <a:avLst/>
              <a:gdLst>
                <a:gd name="connsiteX0" fmla="*/ 333609 w 651591"/>
                <a:gd name="connsiteY0" fmla="*/ 6109 h 586432"/>
                <a:gd name="connsiteX1" fmla="*/ 344767 w 651591"/>
                <a:gd name="connsiteY1" fmla="*/ 8389 h 586432"/>
                <a:gd name="connsiteX2" fmla="*/ 383537 w 651591"/>
                <a:gd name="connsiteY2" fmla="*/ 35023 h 586432"/>
                <a:gd name="connsiteX3" fmla="*/ 411963 w 651591"/>
                <a:gd name="connsiteY3" fmla="*/ 81693 h 586432"/>
                <a:gd name="connsiteX4" fmla="*/ 634970 w 651591"/>
                <a:gd name="connsiteY4" fmla="*/ 471834 h 586432"/>
                <a:gd name="connsiteX5" fmla="*/ 648816 w 651591"/>
                <a:gd name="connsiteY5" fmla="*/ 508649 h 586432"/>
                <a:gd name="connsiteX6" fmla="*/ 649142 w 651591"/>
                <a:gd name="connsiteY6" fmla="*/ 509137 h 586432"/>
                <a:gd name="connsiteX7" fmla="*/ 649142 w 651591"/>
                <a:gd name="connsiteY7" fmla="*/ 521599 h 586432"/>
                <a:gd name="connsiteX8" fmla="*/ 645803 w 651591"/>
                <a:gd name="connsiteY8" fmla="*/ 536260 h 586432"/>
                <a:gd name="connsiteX9" fmla="*/ 587729 w 651591"/>
                <a:gd name="connsiteY9" fmla="*/ 585536 h 586432"/>
                <a:gd name="connsiteX10" fmla="*/ 543829 w 651591"/>
                <a:gd name="connsiteY10" fmla="*/ 586432 h 586432"/>
                <a:gd name="connsiteX11" fmla="*/ 228621 w 651591"/>
                <a:gd name="connsiteY11" fmla="*/ 587084 h 586432"/>
                <a:gd name="connsiteX12" fmla="*/ 75742 w 651591"/>
                <a:gd name="connsiteY12" fmla="*/ 585944 h 586432"/>
                <a:gd name="connsiteX13" fmla="*/ 10175 w 651591"/>
                <a:gd name="connsiteY13" fmla="*/ 538378 h 586432"/>
                <a:gd name="connsiteX14" fmla="*/ 10664 w 651591"/>
                <a:gd name="connsiteY14" fmla="*/ 489915 h 586432"/>
                <a:gd name="connsiteX15" fmla="*/ 19705 w 651591"/>
                <a:gd name="connsiteY15" fmla="*/ 472485 h 586432"/>
                <a:gd name="connsiteX16" fmla="*/ 213227 w 651591"/>
                <a:gd name="connsiteY16" fmla="*/ 132925 h 586432"/>
                <a:gd name="connsiteX17" fmla="*/ 262748 w 651591"/>
                <a:gd name="connsiteY17" fmla="*/ 46915 h 586432"/>
                <a:gd name="connsiteX18" fmla="*/ 308115 w 651591"/>
                <a:gd name="connsiteY18" fmla="*/ 9367 h 586432"/>
                <a:gd name="connsiteX19" fmla="*/ 322451 w 651591"/>
                <a:gd name="connsiteY19" fmla="*/ 6190 h 586432"/>
                <a:gd name="connsiteX20" fmla="*/ 333609 w 651591"/>
                <a:gd name="connsiteY20" fmla="*/ 6109 h 586432"/>
                <a:gd name="connsiteX21" fmla="*/ 326686 w 651591"/>
                <a:gd name="connsiteY21" fmla="*/ 552142 h 586432"/>
                <a:gd name="connsiteX22" fmla="*/ 326686 w 651591"/>
                <a:gd name="connsiteY22" fmla="*/ 551979 h 586432"/>
                <a:gd name="connsiteX23" fmla="*/ 504163 w 651591"/>
                <a:gd name="connsiteY23" fmla="*/ 551979 h 586432"/>
                <a:gd name="connsiteX24" fmla="*/ 578607 w 651591"/>
                <a:gd name="connsiteY24" fmla="*/ 551165 h 586432"/>
                <a:gd name="connsiteX25" fmla="*/ 592128 w 651591"/>
                <a:gd name="connsiteY25" fmla="*/ 549373 h 586432"/>
                <a:gd name="connsiteX26" fmla="*/ 609558 w 651591"/>
                <a:gd name="connsiteY26" fmla="*/ 501400 h 586432"/>
                <a:gd name="connsiteX27" fmla="*/ 594979 w 651591"/>
                <a:gd name="connsiteY27" fmla="*/ 474684 h 586432"/>
                <a:gd name="connsiteX28" fmla="*/ 408623 w 651591"/>
                <a:gd name="connsiteY28" fmla="*/ 148319 h 586432"/>
                <a:gd name="connsiteX29" fmla="*/ 355274 w 651591"/>
                <a:gd name="connsiteY29" fmla="*/ 56933 h 586432"/>
                <a:gd name="connsiteX30" fmla="*/ 340288 w 651591"/>
                <a:gd name="connsiteY30" fmla="*/ 44797 h 586432"/>
                <a:gd name="connsiteX31" fmla="*/ 298993 w 651591"/>
                <a:gd name="connsiteY31" fmla="*/ 57829 h 586432"/>
                <a:gd name="connsiteX32" fmla="*/ 277979 w 651591"/>
                <a:gd name="connsiteY32" fmla="*/ 91467 h 586432"/>
                <a:gd name="connsiteX33" fmla="*/ 45850 w 651591"/>
                <a:gd name="connsiteY33" fmla="*/ 497327 h 586432"/>
                <a:gd name="connsiteX34" fmla="*/ 54728 w 651591"/>
                <a:gd name="connsiteY34" fmla="*/ 544405 h 586432"/>
                <a:gd name="connsiteX35" fmla="*/ 76882 w 651591"/>
                <a:gd name="connsiteY35" fmla="*/ 552468 h 586432"/>
                <a:gd name="connsiteX36" fmla="*/ 326686 w 651591"/>
                <a:gd name="connsiteY36" fmla="*/ 552142 h 58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51591" h="586432">
                  <a:moveTo>
                    <a:pt x="333609" y="6109"/>
                  </a:moveTo>
                  <a:cubicBezTo>
                    <a:pt x="337356" y="6842"/>
                    <a:pt x="341102" y="7412"/>
                    <a:pt x="344767" y="8389"/>
                  </a:cubicBezTo>
                  <a:cubicBezTo>
                    <a:pt x="360894" y="12625"/>
                    <a:pt x="374415" y="20851"/>
                    <a:pt x="383537" y="35023"/>
                  </a:cubicBezTo>
                  <a:cubicBezTo>
                    <a:pt x="393311" y="50417"/>
                    <a:pt x="402922" y="65892"/>
                    <a:pt x="411963" y="81693"/>
                  </a:cubicBezTo>
                  <a:cubicBezTo>
                    <a:pt x="486407" y="211686"/>
                    <a:pt x="560689" y="341760"/>
                    <a:pt x="634970" y="471834"/>
                  </a:cubicBezTo>
                  <a:cubicBezTo>
                    <a:pt x="641567" y="483399"/>
                    <a:pt x="647187" y="495291"/>
                    <a:pt x="648816" y="508649"/>
                  </a:cubicBezTo>
                  <a:cubicBezTo>
                    <a:pt x="648816" y="508811"/>
                    <a:pt x="649061" y="508974"/>
                    <a:pt x="649142" y="509137"/>
                  </a:cubicBezTo>
                  <a:cubicBezTo>
                    <a:pt x="649142" y="513291"/>
                    <a:pt x="649142" y="517445"/>
                    <a:pt x="649142" y="521599"/>
                  </a:cubicBezTo>
                  <a:cubicBezTo>
                    <a:pt x="648083" y="526486"/>
                    <a:pt x="647269" y="531454"/>
                    <a:pt x="645803" y="536260"/>
                  </a:cubicBezTo>
                  <a:cubicBezTo>
                    <a:pt x="637984" y="562568"/>
                    <a:pt x="613712" y="583582"/>
                    <a:pt x="587729" y="585536"/>
                  </a:cubicBezTo>
                  <a:cubicBezTo>
                    <a:pt x="573150" y="586595"/>
                    <a:pt x="558408" y="586432"/>
                    <a:pt x="543829" y="586432"/>
                  </a:cubicBezTo>
                  <a:cubicBezTo>
                    <a:pt x="438760" y="586677"/>
                    <a:pt x="333690" y="587084"/>
                    <a:pt x="228621" y="587084"/>
                  </a:cubicBezTo>
                  <a:cubicBezTo>
                    <a:pt x="177634" y="587084"/>
                    <a:pt x="126729" y="586514"/>
                    <a:pt x="75742" y="585944"/>
                  </a:cubicBezTo>
                  <a:cubicBezTo>
                    <a:pt x="45687" y="585618"/>
                    <a:pt x="19949" y="566803"/>
                    <a:pt x="10175" y="538378"/>
                  </a:cubicBezTo>
                  <a:cubicBezTo>
                    <a:pt x="4555" y="522169"/>
                    <a:pt x="4800" y="505879"/>
                    <a:pt x="10664" y="489915"/>
                  </a:cubicBezTo>
                  <a:cubicBezTo>
                    <a:pt x="12863" y="483807"/>
                    <a:pt x="16447" y="478187"/>
                    <a:pt x="19705" y="472485"/>
                  </a:cubicBezTo>
                  <a:cubicBezTo>
                    <a:pt x="84212" y="359271"/>
                    <a:pt x="148639" y="246057"/>
                    <a:pt x="213227" y="132925"/>
                  </a:cubicBezTo>
                  <a:cubicBezTo>
                    <a:pt x="229599" y="104173"/>
                    <a:pt x="246377" y="75666"/>
                    <a:pt x="262748" y="46915"/>
                  </a:cubicBezTo>
                  <a:cubicBezTo>
                    <a:pt x="273174" y="28589"/>
                    <a:pt x="288486" y="16290"/>
                    <a:pt x="308115" y="9367"/>
                  </a:cubicBezTo>
                  <a:cubicBezTo>
                    <a:pt x="312677" y="7738"/>
                    <a:pt x="317645" y="7249"/>
                    <a:pt x="322451" y="6190"/>
                  </a:cubicBezTo>
                  <a:cubicBezTo>
                    <a:pt x="326116" y="6109"/>
                    <a:pt x="329862" y="6109"/>
                    <a:pt x="333609" y="6109"/>
                  </a:cubicBezTo>
                  <a:close/>
                  <a:moveTo>
                    <a:pt x="326686" y="552142"/>
                  </a:moveTo>
                  <a:cubicBezTo>
                    <a:pt x="326686" y="552061"/>
                    <a:pt x="326686" y="552061"/>
                    <a:pt x="326686" y="551979"/>
                  </a:cubicBezTo>
                  <a:cubicBezTo>
                    <a:pt x="385818" y="551979"/>
                    <a:pt x="445031" y="552061"/>
                    <a:pt x="504163" y="551979"/>
                  </a:cubicBezTo>
                  <a:cubicBezTo>
                    <a:pt x="529005" y="551898"/>
                    <a:pt x="553765" y="551572"/>
                    <a:pt x="578607" y="551165"/>
                  </a:cubicBezTo>
                  <a:cubicBezTo>
                    <a:pt x="583168" y="551084"/>
                    <a:pt x="588218" y="551246"/>
                    <a:pt x="592128" y="549373"/>
                  </a:cubicBezTo>
                  <a:cubicBezTo>
                    <a:pt x="613305" y="539273"/>
                    <a:pt x="617621" y="515409"/>
                    <a:pt x="609558" y="501400"/>
                  </a:cubicBezTo>
                  <a:cubicBezTo>
                    <a:pt x="604508" y="492603"/>
                    <a:pt x="600028" y="483481"/>
                    <a:pt x="594979" y="474684"/>
                  </a:cubicBezTo>
                  <a:cubicBezTo>
                    <a:pt x="532915" y="365869"/>
                    <a:pt x="470850" y="257053"/>
                    <a:pt x="408623" y="148319"/>
                  </a:cubicBezTo>
                  <a:cubicBezTo>
                    <a:pt x="391112" y="117694"/>
                    <a:pt x="373112" y="87395"/>
                    <a:pt x="355274" y="56933"/>
                  </a:cubicBezTo>
                  <a:cubicBezTo>
                    <a:pt x="351853" y="50987"/>
                    <a:pt x="346478" y="47403"/>
                    <a:pt x="340288" y="44797"/>
                  </a:cubicBezTo>
                  <a:cubicBezTo>
                    <a:pt x="327826" y="39421"/>
                    <a:pt x="307953" y="44064"/>
                    <a:pt x="298993" y="57829"/>
                  </a:cubicBezTo>
                  <a:cubicBezTo>
                    <a:pt x="291826" y="68906"/>
                    <a:pt x="284577" y="79983"/>
                    <a:pt x="277979" y="91467"/>
                  </a:cubicBezTo>
                  <a:cubicBezTo>
                    <a:pt x="200521" y="226672"/>
                    <a:pt x="123145" y="361959"/>
                    <a:pt x="45850" y="497327"/>
                  </a:cubicBezTo>
                  <a:cubicBezTo>
                    <a:pt x="39090" y="509219"/>
                    <a:pt x="37461" y="531291"/>
                    <a:pt x="54728" y="544405"/>
                  </a:cubicBezTo>
                  <a:cubicBezTo>
                    <a:pt x="61244" y="549373"/>
                    <a:pt x="68167" y="552468"/>
                    <a:pt x="76882" y="552468"/>
                  </a:cubicBezTo>
                  <a:cubicBezTo>
                    <a:pt x="160286" y="552061"/>
                    <a:pt x="243526" y="552142"/>
                    <a:pt x="326686" y="552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0">
              <a:extLst>
                <a:ext uri="{FF2B5EF4-FFF2-40B4-BE49-F238E27FC236}">
                  <a16:creationId xmlns:a16="http://schemas.microsoft.com/office/drawing/2014/main" id="{1BBE1F17-4ACE-4652-A760-5554396D4A86}"/>
                </a:ext>
              </a:extLst>
            </p:cNvPr>
            <p:cNvSpPr/>
            <p:nvPr/>
          </p:nvSpPr>
          <p:spPr>
            <a:xfrm>
              <a:off x="16978412" y="4284987"/>
              <a:ext cx="114028" cy="285071"/>
            </a:xfrm>
            <a:custGeom>
              <a:avLst/>
              <a:gdLst>
                <a:gd name="connsiteX0" fmla="*/ 75201 w 114028"/>
                <a:gd name="connsiteY0" fmla="*/ 279405 h 285071"/>
                <a:gd name="connsiteX1" fmla="*/ 42214 w 114028"/>
                <a:gd name="connsiteY1" fmla="*/ 279405 h 285071"/>
                <a:gd name="connsiteX2" fmla="*/ 40504 w 114028"/>
                <a:gd name="connsiteY2" fmla="*/ 262301 h 285071"/>
                <a:gd name="connsiteX3" fmla="*/ 30078 w 114028"/>
                <a:gd name="connsiteY3" fmla="*/ 199341 h 285071"/>
                <a:gd name="connsiteX4" fmla="*/ 10531 w 114028"/>
                <a:gd name="connsiteY4" fmla="*/ 108444 h 285071"/>
                <a:gd name="connsiteX5" fmla="*/ 6621 w 114028"/>
                <a:gd name="connsiteY5" fmla="*/ 51755 h 285071"/>
                <a:gd name="connsiteX6" fmla="*/ 33011 w 114028"/>
                <a:gd name="connsiteY6" fmla="*/ 11519 h 285071"/>
                <a:gd name="connsiteX7" fmla="*/ 65753 w 114028"/>
                <a:gd name="connsiteY7" fmla="*/ 6388 h 285071"/>
                <a:gd name="connsiteX8" fmla="*/ 111853 w 114028"/>
                <a:gd name="connsiteY8" fmla="*/ 59249 h 285071"/>
                <a:gd name="connsiteX9" fmla="*/ 105663 w 114028"/>
                <a:gd name="connsiteY9" fmla="*/ 109258 h 285071"/>
                <a:gd name="connsiteX10" fmla="*/ 84079 w 114028"/>
                <a:gd name="connsiteY10" fmla="*/ 207404 h 285071"/>
                <a:gd name="connsiteX11" fmla="*/ 75771 w 114028"/>
                <a:gd name="connsiteY11" fmla="*/ 271993 h 285071"/>
                <a:gd name="connsiteX12" fmla="*/ 75201 w 114028"/>
                <a:gd name="connsiteY12" fmla="*/ 279405 h 28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028" h="285071">
                  <a:moveTo>
                    <a:pt x="75201" y="279405"/>
                  </a:moveTo>
                  <a:cubicBezTo>
                    <a:pt x="64043" y="279405"/>
                    <a:pt x="53210" y="279405"/>
                    <a:pt x="42214" y="279405"/>
                  </a:cubicBezTo>
                  <a:cubicBezTo>
                    <a:pt x="41644" y="273378"/>
                    <a:pt x="41400" y="267839"/>
                    <a:pt x="40504" y="262301"/>
                  </a:cubicBezTo>
                  <a:cubicBezTo>
                    <a:pt x="37164" y="241287"/>
                    <a:pt x="34232" y="220192"/>
                    <a:pt x="30078" y="199341"/>
                  </a:cubicBezTo>
                  <a:cubicBezTo>
                    <a:pt x="24051" y="168960"/>
                    <a:pt x="17046" y="138743"/>
                    <a:pt x="10531" y="108444"/>
                  </a:cubicBezTo>
                  <a:cubicBezTo>
                    <a:pt x="6458" y="89710"/>
                    <a:pt x="5318" y="70733"/>
                    <a:pt x="6621" y="51755"/>
                  </a:cubicBezTo>
                  <a:cubicBezTo>
                    <a:pt x="7843" y="33674"/>
                    <a:pt x="17780" y="20723"/>
                    <a:pt x="33011" y="11519"/>
                  </a:cubicBezTo>
                  <a:cubicBezTo>
                    <a:pt x="43192" y="5329"/>
                    <a:pt x="54432" y="5899"/>
                    <a:pt x="65753" y="6388"/>
                  </a:cubicBezTo>
                  <a:cubicBezTo>
                    <a:pt x="90350" y="7447"/>
                    <a:pt x="112423" y="32615"/>
                    <a:pt x="111853" y="59249"/>
                  </a:cubicBezTo>
                  <a:cubicBezTo>
                    <a:pt x="111446" y="76190"/>
                    <a:pt x="109165" y="92805"/>
                    <a:pt x="105663" y="109258"/>
                  </a:cubicBezTo>
                  <a:cubicBezTo>
                    <a:pt x="98658" y="142001"/>
                    <a:pt x="91084" y="174662"/>
                    <a:pt x="84079" y="207404"/>
                  </a:cubicBezTo>
                  <a:cubicBezTo>
                    <a:pt x="79518" y="228662"/>
                    <a:pt x="76911" y="250246"/>
                    <a:pt x="75771" y="271993"/>
                  </a:cubicBezTo>
                  <a:cubicBezTo>
                    <a:pt x="75608" y="274518"/>
                    <a:pt x="75364" y="277043"/>
                    <a:pt x="75201" y="279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1">
              <a:extLst>
                <a:ext uri="{FF2B5EF4-FFF2-40B4-BE49-F238E27FC236}">
                  <a16:creationId xmlns:a16="http://schemas.microsoft.com/office/drawing/2014/main" id="{CD96E51F-4D53-41A5-AE49-972179359B2D}"/>
                </a:ext>
              </a:extLst>
            </p:cNvPr>
            <p:cNvSpPr/>
            <p:nvPr/>
          </p:nvSpPr>
          <p:spPr>
            <a:xfrm>
              <a:off x="16977197" y="4574084"/>
              <a:ext cx="114028" cy="114029"/>
            </a:xfrm>
            <a:custGeom>
              <a:avLst/>
              <a:gdLst>
                <a:gd name="connsiteX0" fmla="*/ 60696 w 114028"/>
                <a:gd name="connsiteY0" fmla="*/ 112075 h 114028"/>
                <a:gd name="connsiteX1" fmla="*/ 6125 w 114028"/>
                <a:gd name="connsiteY1" fmla="*/ 58481 h 114028"/>
                <a:gd name="connsiteX2" fmla="*/ 61021 w 114028"/>
                <a:gd name="connsiteY2" fmla="*/ 6109 h 114028"/>
                <a:gd name="connsiteX3" fmla="*/ 112660 w 114028"/>
                <a:gd name="connsiteY3" fmla="*/ 60843 h 114028"/>
                <a:gd name="connsiteX4" fmla="*/ 60696 w 114028"/>
                <a:gd name="connsiteY4" fmla="*/ 112075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114028">
                  <a:moveTo>
                    <a:pt x="60696" y="112075"/>
                  </a:moveTo>
                  <a:cubicBezTo>
                    <a:pt x="29908" y="113622"/>
                    <a:pt x="5392" y="87640"/>
                    <a:pt x="6125" y="58481"/>
                  </a:cubicBezTo>
                  <a:cubicBezTo>
                    <a:pt x="6776" y="33395"/>
                    <a:pt x="27627" y="5947"/>
                    <a:pt x="61021" y="6109"/>
                  </a:cubicBezTo>
                  <a:cubicBezTo>
                    <a:pt x="87736" y="6191"/>
                    <a:pt x="113393" y="31359"/>
                    <a:pt x="112660" y="60843"/>
                  </a:cubicBezTo>
                  <a:cubicBezTo>
                    <a:pt x="111845" y="88291"/>
                    <a:pt x="87736" y="112400"/>
                    <a:pt x="60696" y="112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84845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269217-F20E-4AB1-B1B6-FFBD4DE01C5B}"/>
              </a:ext>
            </a:extLst>
          </p:cNvPr>
          <p:cNvSpPr/>
          <p:nvPr/>
        </p:nvSpPr>
        <p:spPr>
          <a:xfrm>
            <a:off x="9144000" y="0"/>
            <a:ext cx="3048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24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AAF9AB6C-056C-4BA2-9F6F-4822BE4251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ПЛАНИРОВАНИЕ ФИНАНСОВО-ХОЗЯЙСТВЕННОЙ ДЕЯТЕЛЬНОСТИ ПОДВЕДОМСТВЕННЫХ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55911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">
            <a:extLst>
              <a:ext uri="{FF2B5EF4-FFF2-40B4-BE49-F238E27FC236}">
                <a16:creationId xmlns:a16="http://schemas.microsoft.com/office/drawing/2014/main" id="{392A9014-1386-4B42-8C0A-39B8CEEA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/>
          <a:p>
            <a:r>
              <a:rPr lang="ru-RU" sz="2200" dirty="0"/>
              <a:t>ПЛАНИРОВАНИЕ ФИНАНСОВО-ХОЗЯЙСТВЕННОЙ ДЕЯТЕЛЬНОСТИ</a:t>
            </a: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8DB6130A-B1FC-9ED9-910C-EED5025087D4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23D8573F-87D2-4B72-9B9D-A6932762271F}" type="slidenum">
                        <a:rPr lang="ru-RU" sz="1200" smtClean="0"/>
                        <a:t>25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34" name="object 10">
            <a:extLst>
              <a:ext uri="{FF2B5EF4-FFF2-40B4-BE49-F238E27FC236}">
                <a16:creationId xmlns:a16="http://schemas.microsoft.com/office/drawing/2014/main" id="{04D36FC0-76A0-4D5C-BE29-3DBB67DB6E85}"/>
              </a:ext>
            </a:extLst>
          </p:cNvPr>
          <p:cNvSpPr txBox="1"/>
          <p:nvPr/>
        </p:nvSpPr>
        <p:spPr>
          <a:xfrm>
            <a:off x="1961705" y="6167349"/>
            <a:ext cx="9028028" cy="5899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spcBef>
                <a:spcPts val="280"/>
              </a:spcBef>
            </a:pPr>
            <a:r>
              <a:rPr sz="900" spc="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*приказ Минобрнауки </a:t>
            </a:r>
            <a:r>
              <a:rPr sz="900" spc="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России </a:t>
            </a:r>
            <a:r>
              <a:rPr sz="900" spc="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от 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18.04.2019 </a:t>
            </a:r>
            <a:r>
              <a:rPr sz="900" spc="1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№</a:t>
            </a:r>
            <a:r>
              <a:rPr sz="9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32н </a:t>
            </a:r>
            <a:r>
              <a:rPr sz="900" spc="5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«Об </a:t>
            </a:r>
            <a:r>
              <a:rPr sz="9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утверждении </a:t>
            </a:r>
            <a:r>
              <a:rPr sz="900" spc="5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Порядка </a:t>
            </a:r>
            <a:r>
              <a:rPr sz="900" spc="3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определения предельно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допустимого </a:t>
            </a:r>
            <a:r>
              <a:rPr sz="900" spc="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значения </a:t>
            </a:r>
            <a:r>
              <a:rPr sz="900" spc="5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просроченной </a:t>
            </a:r>
            <a:r>
              <a:rPr sz="900" spc="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кредиторской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задолженности </a:t>
            </a:r>
            <a:r>
              <a:rPr sz="900" spc="3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федерального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государственного</a:t>
            </a:r>
            <a:r>
              <a:rPr sz="900" spc="-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бюджетного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учреждения,</a:t>
            </a:r>
            <a:r>
              <a:rPr sz="900" spc="-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подведомственного</a:t>
            </a:r>
            <a:r>
              <a:rPr sz="900" spc="-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Министерству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науки</a:t>
            </a:r>
            <a:r>
              <a:rPr sz="900" spc="-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и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высшего</a:t>
            </a:r>
            <a:r>
              <a:rPr sz="900" spc="-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5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образования</a:t>
            </a:r>
            <a:r>
              <a:rPr sz="900" spc="-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Российской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Федерации,</a:t>
            </a:r>
            <a:r>
              <a:rPr sz="900" spc="-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превышение</a:t>
            </a:r>
            <a:r>
              <a:rPr sz="900" spc="-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которого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влечет </a:t>
            </a:r>
            <a:r>
              <a:rPr sz="900" spc="-254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расторжение</a:t>
            </a:r>
            <a:r>
              <a:rPr sz="9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трудового</a:t>
            </a:r>
            <a:r>
              <a:rPr sz="9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5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договора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6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с</a:t>
            </a:r>
            <a:r>
              <a:rPr sz="9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руководителем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федерального</a:t>
            </a:r>
            <a:r>
              <a:rPr sz="9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государственного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бюджетного</a:t>
            </a:r>
            <a:r>
              <a:rPr sz="9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учреждения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5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по</a:t>
            </a:r>
            <a:r>
              <a:rPr sz="9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инициативе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5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работодателя</a:t>
            </a:r>
            <a:r>
              <a:rPr sz="9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в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соответствии</a:t>
            </a:r>
            <a:r>
              <a:rPr sz="9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6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с</a:t>
            </a:r>
            <a:r>
              <a:rPr sz="9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Трудовым</a:t>
            </a:r>
            <a:r>
              <a:rPr sz="9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3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кодексом </a:t>
            </a:r>
            <a:r>
              <a:rPr sz="900" spc="3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Российской</a:t>
            </a:r>
            <a:r>
              <a:rPr sz="900" spc="-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sz="900" spc="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Федерации»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ADC0E72E-FB22-4725-A83A-56815354B9E3}"/>
              </a:ext>
            </a:extLst>
          </p:cNvPr>
          <p:cNvSpPr txBox="1"/>
          <p:nvPr/>
        </p:nvSpPr>
        <p:spPr>
          <a:xfrm>
            <a:off x="730833" y="1158585"/>
            <a:ext cx="5749097" cy="27764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r>
              <a:rPr sz="1350" b="1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ЧТО ОЖИДАЕТ МИНОБРНАУКИ РОССИИ ОТ </a:t>
            </a:r>
            <a:r>
              <a:rPr lang="ru-RU" sz="1350" b="1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УЧРЕЖДЕНИЙ</a:t>
            </a:r>
            <a:r>
              <a:rPr sz="1350" b="1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?</a:t>
            </a:r>
            <a:endParaRPr sz="1350" dirty="0">
              <a:solidFill>
                <a:schemeClr val="accent1">
                  <a:lumMod val="75000"/>
                </a:schemeClr>
              </a:solidFill>
              <a:cs typeface="Tahoma"/>
            </a:endParaRPr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C4057581-A974-443B-A55B-7EEEEDC7FE23}"/>
              </a:ext>
            </a:extLst>
          </p:cNvPr>
          <p:cNvSpPr/>
          <p:nvPr/>
        </p:nvSpPr>
        <p:spPr>
          <a:xfrm>
            <a:off x="739543" y="1506166"/>
            <a:ext cx="378460" cy="431165"/>
          </a:xfrm>
          <a:custGeom>
            <a:avLst/>
            <a:gdLst/>
            <a:ahLst/>
            <a:cxnLst/>
            <a:rect l="l" t="t" r="r" b="b"/>
            <a:pathLst>
              <a:path w="378459" h="431164">
                <a:moveTo>
                  <a:pt x="75755" y="361035"/>
                </a:moveTo>
                <a:lnTo>
                  <a:pt x="70256" y="355358"/>
                </a:lnTo>
                <a:lnTo>
                  <a:pt x="56121" y="355295"/>
                </a:lnTo>
                <a:lnTo>
                  <a:pt x="50546" y="360718"/>
                </a:lnTo>
                <a:lnTo>
                  <a:pt x="50317" y="374865"/>
                </a:lnTo>
                <a:lnTo>
                  <a:pt x="55816" y="380530"/>
                </a:lnTo>
                <a:lnTo>
                  <a:pt x="62953" y="380568"/>
                </a:lnTo>
                <a:lnTo>
                  <a:pt x="69951" y="380593"/>
                </a:lnTo>
                <a:lnTo>
                  <a:pt x="75526" y="375183"/>
                </a:lnTo>
                <a:lnTo>
                  <a:pt x="75755" y="361035"/>
                </a:lnTo>
                <a:close/>
              </a:path>
              <a:path w="378459" h="431164">
                <a:moveTo>
                  <a:pt x="190080" y="63373"/>
                </a:moveTo>
                <a:lnTo>
                  <a:pt x="189344" y="61772"/>
                </a:lnTo>
                <a:lnTo>
                  <a:pt x="188696" y="58648"/>
                </a:lnTo>
                <a:lnTo>
                  <a:pt x="182092" y="51600"/>
                </a:lnTo>
                <a:lnTo>
                  <a:pt x="177253" y="46621"/>
                </a:lnTo>
                <a:lnTo>
                  <a:pt x="172313" y="41757"/>
                </a:lnTo>
                <a:lnTo>
                  <a:pt x="162420" y="32562"/>
                </a:lnTo>
                <a:lnTo>
                  <a:pt x="155092" y="33197"/>
                </a:lnTo>
                <a:lnTo>
                  <a:pt x="145910" y="42138"/>
                </a:lnTo>
                <a:lnTo>
                  <a:pt x="145034" y="49593"/>
                </a:lnTo>
                <a:lnTo>
                  <a:pt x="154266" y="59664"/>
                </a:lnTo>
                <a:lnTo>
                  <a:pt x="159270" y="64770"/>
                </a:lnTo>
                <a:lnTo>
                  <a:pt x="164376" y="69761"/>
                </a:lnTo>
                <a:lnTo>
                  <a:pt x="173393" y="78092"/>
                </a:lnTo>
                <a:lnTo>
                  <a:pt x="178231" y="78308"/>
                </a:lnTo>
                <a:lnTo>
                  <a:pt x="187439" y="73507"/>
                </a:lnTo>
                <a:lnTo>
                  <a:pt x="189522" y="69621"/>
                </a:lnTo>
                <a:lnTo>
                  <a:pt x="190080" y="63373"/>
                </a:lnTo>
                <a:close/>
              </a:path>
              <a:path w="378459" h="431164">
                <a:moveTo>
                  <a:pt x="252742" y="8394"/>
                </a:moveTo>
                <a:lnTo>
                  <a:pt x="249948" y="3086"/>
                </a:lnTo>
                <a:lnTo>
                  <a:pt x="242963" y="0"/>
                </a:lnTo>
                <a:lnTo>
                  <a:pt x="236232" y="0"/>
                </a:lnTo>
                <a:lnTo>
                  <a:pt x="229247" y="3086"/>
                </a:lnTo>
                <a:lnTo>
                  <a:pt x="226466" y="8394"/>
                </a:lnTo>
                <a:lnTo>
                  <a:pt x="227330" y="23431"/>
                </a:lnTo>
                <a:lnTo>
                  <a:pt x="226949" y="30873"/>
                </a:lnTo>
                <a:lnTo>
                  <a:pt x="227063" y="45834"/>
                </a:lnTo>
                <a:lnTo>
                  <a:pt x="232270" y="51269"/>
                </a:lnTo>
                <a:lnTo>
                  <a:pt x="246761" y="51435"/>
                </a:lnTo>
                <a:lnTo>
                  <a:pt x="252133" y="45999"/>
                </a:lnTo>
                <a:lnTo>
                  <a:pt x="252247" y="30873"/>
                </a:lnTo>
                <a:lnTo>
                  <a:pt x="251879" y="23431"/>
                </a:lnTo>
                <a:lnTo>
                  <a:pt x="252742" y="8394"/>
                </a:lnTo>
                <a:close/>
              </a:path>
              <a:path w="378459" h="431164">
                <a:moveTo>
                  <a:pt x="332511" y="203758"/>
                </a:moveTo>
                <a:lnTo>
                  <a:pt x="326301" y="203746"/>
                </a:lnTo>
                <a:lnTo>
                  <a:pt x="267436" y="203758"/>
                </a:lnTo>
                <a:lnTo>
                  <a:pt x="332511" y="203758"/>
                </a:lnTo>
                <a:close/>
              </a:path>
              <a:path w="378459" h="431164">
                <a:moveTo>
                  <a:pt x="334098" y="49657"/>
                </a:moveTo>
                <a:lnTo>
                  <a:pt x="333298" y="42405"/>
                </a:lnTo>
                <a:lnTo>
                  <a:pt x="324497" y="33324"/>
                </a:lnTo>
                <a:lnTo>
                  <a:pt x="317042" y="32435"/>
                </a:lnTo>
                <a:lnTo>
                  <a:pt x="306984" y="41681"/>
                </a:lnTo>
                <a:lnTo>
                  <a:pt x="301879" y="46685"/>
                </a:lnTo>
                <a:lnTo>
                  <a:pt x="296900" y="51803"/>
                </a:lnTo>
                <a:lnTo>
                  <a:pt x="288582" y="60820"/>
                </a:lnTo>
                <a:lnTo>
                  <a:pt x="288353" y="65659"/>
                </a:lnTo>
                <a:lnTo>
                  <a:pt x="293141" y="74891"/>
                </a:lnTo>
                <a:lnTo>
                  <a:pt x="297027" y="76974"/>
                </a:lnTo>
                <a:lnTo>
                  <a:pt x="303110" y="77533"/>
                </a:lnTo>
                <a:lnTo>
                  <a:pt x="304711" y="76847"/>
                </a:lnTo>
                <a:lnTo>
                  <a:pt x="307759" y="76327"/>
                </a:lnTo>
                <a:lnTo>
                  <a:pt x="314845" y="69672"/>
                </a:lnTo>
                <a:lnTo>
                  <a:pt x="319963" y="64681"/>
                </a:lnTo>
                <a:lnTo>
                  <a:pt x="324967" y="59588"/>
                </a:lnTo>
                <a:lnTo>
                  <a:pt x="329831" y="54368"/>
                </a:lnTo>
                <a:lnTo>
                  <a:pt x="334098" y="49657"/>
                </a:lnTo>
                <a:close/>
              </a:path>
              <a:path w="378459" h="431164">
                <a:moveTo>
                  <a:pt x="378447" y="292087"/>
                </a:moveTo>
                <a:lnTo>
                  <a:pt x="376148" y="279793"/>
                </a:lnTo>
                <a:lnTo>
                  <a:pt x="376085" y="279463"/>
                </a:lnTo>
                <a:lnTo>
                  <a:pt x="375881" y="279120"/>
                </a:lnTo>
                <a:lnTo>
                  <a:pt x="369011" y="266877"/>
                </a:lnTo>
                <a:lnTo>
                  <a:pt x="370522" y="264617"/>
                </a:lnTo>
                <a:lnTo>
                  <a:pt x="372097" y="262623"/>
                </a:lnTo>
                <a:lnTo>
                  <a:pt x="373291" y="260426"/>
                </a:lnTo>
                <a:lnTo>
                  <a:pt x="374713" y="254711"/>
                </a:lnTo>
                <a:lnTo>
                  <a:pt x="374916" y="253936"/>
                </a:lnTo>
                <a:lnTo>
                  <a:pt x="378269" y="240563"/>
                </a:lnTo>
                <a:lnTo>
                  <a:pt x="373087" y="222351"/>
                </a:lnTo>
                <a:lnTo>
                  <a:pt x="359651" y="209016"/>
                </a:lnTo>
                <a:lnTo>
                  <a:pt x="353910" y="207505"/>
                </a:lnTo>
                <a:lnTo>
                  <a:pt x="353910" y="344614"/>
                </a:lnTo>
                <a:lnTo>
                  <a:pt x="352107" y="350189"/>
                </a:lnTo>
                <a:lnTo>
                  <a:pt x="344944" y="354304"/>
                </a:lnTo>
                <a:lnTo>
                  <a:pt x="341884" y="355092"/>
                </a:lnTo>
                <a:lnTo>
                  <a:pt x="331508" y="355523"/>
                </a:lnTo>
                <a:lnTo>
                  <a:pt x="323938" y="355295"/>
                </a:lnTo>
                <a:lnTo>
                  <a:pt x="308521" y="355346"/>
                </a:lnTo>
                <a:lnTo>
                  <a:pt x="303022" y="360108"/>
                </a:lnTo>
                <a:lnTo>
                  <a:pt x="302323" y="374573"/>
                </a:lnTo>
                <a:lnTo>
                  <a:pt x="307162" y="379818"/>
                </a:lnTo>
                <a:lnTo>
                  <a:pt x="322707" y="381304"/>
                </a:lnTo>
                <a:lnTo>
                  <a:pt x="328129" y="386867"/>
                </a:lnTo>
                <a:lnTo>
                  <a:pt x="327520" y="400545"/>
                </a:lnTo>
                <a:lnTo>
                  <a:pt x="321957" y="405777"/>
                </a:lnTo>
                <a:lnTo>
                  <a:pt x="267042" y="405866"/>
                </a:lnTo>
                <a:lnTo>
                  <a:pt x="261353" y="405866"/>
                </a:lnTo>
                <a:lnTo>
                  <a:pt x="96342" y="405841"/>
                </a:lnTo>
                <a:lnTo>
                  <a:pt x="26301" y="405777"/>
                </a:lnTo>
                <a:lnTo>
                  <a:pt x="26073" y="405676"/>
                </a:lnTo>
                <a:lnTo>
                  <a:pt x="25501" y="405549"/>
                </a:lnTo>
                <a:lnTo>
                  <a:pt x="25501" y="203784"/>
                </a:lnTo>
                <a:lnTo>
                  <a:pt x="62115" y="203771"/>
                </a:lnTo>
                <a:lnTo>
                  <a:pt x="95440" y="203936"/>
                </a:lnTo>
                <a:lnTo>
                  <a:pt x="100241" y="209105"/>
                </a:lnTo>
                <a:lnTo>
                  <a:pt x="100749" y="215379"/>
                </a:lnTo>
                <a:lnTo>
                  <a:pt x="100876" y="401307"/>
                </a:lnTo>
                <a:lnTo>
                  <a:pt x="96342" y="405841"/>
                </a:lnTo>
                <a:lnTo>
                  <a:pt x="245656" y="405841"/>
                </a:lnTo>
                <a:lnTo>
                  <a:pt x="199059" y="405257"/>
                </a:lnTo>
                <a:lnTo>
                  <a:pt x="140500" y="388785"/>
                </a:lnTo>
                <a:lnTo>
                  <a:pt x="127050" y="384441"/>
                </a:lnTo>
                <a:lnTo>
                  <a:pt x="125984" y="383120"/>
                </a:lnTo>
                <a:lnTo>
                  <a:pt x="126098" y="344614"/>
                </a:lnTo>
                <a:lnTo>
                  <a:pt x="125996" y="228815"/>
                </a:lnTo>
                <a:lnTo>
                  <a:pt x="127000" y="227647"/>
                </a:lnTo>
                <a:lnTo>
                  <a:pt x="130187" y="226847"/>
                </a:lnTo>
                <a:lnTo>
                  <a:pt x="143725" y="222148"/>
                </a:lnTo>
                <a:lnTo>
                  <a:pt x="155981" y="215379"/>
                </a:lnTo>
                <a:lnTo>
                  <a:pt x="167157" y="206870"/>
                </a:lnTo>
                <a:lnTo>
                  <a:pt x="170370" y="203746"/>
                </a:lnTo>
                <a:lnTo>
                  <a:pt x="171869" y="202298"/>
                </a:lnTo>
                <a:lnTo>
                  <a:pt x="206121" y="155765"/>
                </a:lnTo>
                <a:lnTo>
                  <a:pt x="222758" y="108331"/>
                </a:lnTo>
                <a:lnTo>
                  <a:pt x="224294" y="101346"/>
                </a:lnTo>
                <a:lnTo>
                  <a:pt x="231482" y="102552"/>
                </a:lnTo>
                <a:lnTo>
                  <a:pt x="239509" y="105346"/>
                </a:lnTo>
                <a:lnTo>
                  <a:pt x="245935" y="110540"/>
                </a:lnTo>
                <a:lnTo>
                  <a:pt x="250278" y="117792"/>
                </a:lnTo>
                <a:lnTo>
                  <a:pt x="252044" y="126733"/>
                </a:lnTo>
                <a:lnTo>
                  <a:pt x="251841" y="144564"/>
                </a:lnTo>
                <a:lnTo>
                  <a:pt x="241427" y="200317"/>
                </a:lnTo>
                <a:lnTo>
                  <a:pt x="239179" y="203923"/>
                </a:lnTo>
                <a:lnTo>
                  <a:pt x="229336" y="203606"/>
                </a:lnTo>
                <a:lnTo>
                  <a:pt x="222326" y="203733"/>
                </a:lnTo>
                <a:lnTo>
                  <a:pt x="207200" y="203796"/>
                </a:lnTo>
                <a:lnTo>
                  <a:pt x="201714" y="209016"/>
                </a:lnTo>
                <a:lnTo>
                  <a:pt x="201841" y="223862"/>
                </a:lnTo>
                <a:lnTo>
                  <a:pt x="207327" y="228993"/>
                </a:lnTo>
                <a:lnTo>
                  <a:pt x="339623" y="229044"/>
                </a:lnTo>
                <a:lnTo>
                  <a:pt x="342201" y="229247"/>
                </a:lnTo>
                <a:lnTo>
                  <a:pt x="349516" y="231368"/>
                </a:lnTo>
                <a:lnTo>
                  <a:pt x="353136" y="236677"/>
                </a:lnTo>
                <a:lnTo>
                  <a:pt x="352983" y="246748"/>
                </a:lnTo>
                <a:lnTo>
                  <a:pt x="349453" y="251815"/>
                </a:lnTo>
                <a:lnTo>
                  <a:pt x="342900" y="253936"/>
                </a:lnTo>
                <a:lnTo>
                  <a:pt x="340829" y="253758"/>
                </a:lnTo>
                <a:lnTo>
                  <a:pt x="338975" y="254317"/>
                </a:lnTo>
                <a:lnTo>
                  <a:pt x="328930" y="254711"/>
                </a:lnTo>
                <a:lnTo>
                  <a:pt x="318350" y="253606"/>
                </a:lnTo>
                <a:lnTo>
                  <a:pt x="309016" y="256032"/>
                </a:lnTo>
                <a:lnTo>
                  <a:pt x="302679" y="267004"/>
                </a:lnTo>
                <a:lnTo>
                  <a:pt x="309041" y="277787"/>
                </a:lnTo>
                <a:lnTo>
                  <a:pt x="318325" y="280187"/>
                </a:lnTo>
                <a:lnTo>
                  <a:pt x="328790" y="279120"/>
                </a:lnTo>
                <a:lnTo>
                  <a:pt x="338772" y="279488"/>
                </a:lnTo>
                <a:lnTo>
                  <a:pt x="340347" y="279971"/>
                </a:lnTo>
                <a:lnTo>
                  <a:pt x="342125" y="279793"/>
                </a:lnTo>
                <a:lnTo>
                  <a:pt x="348818" y="281559"/>
                </a:lnTo>
                <a:lnTo>
                  <a:pt x="352437" y="285686"/>
                </a:lnTo>
                <a:lnTo>
                  <a:pt x="353390" y="296024"/>
                </a:lnTo>
                <a:lnTo>
                  <a:pt x="351332" y="300240"/>
                </a:lnTo>
                <a:lnTo>
                  <a:pt x="344551" y="304025"/>
                </a:lnTo>
                <a:lnTo>
                  <a:pt x="341439" y="304609"/>
                </a:lnTo>
                <a:lnTo>
                  <a:pt x="331038" y="304977"/>
                </a:lnTo>
                <a:lnTo>
                  <a:pt x="323469" y="304761"/>
                </a:lnTo>
                <a:lnTo>
                  <a:pt x="308114" y="304850"/>
                </a:lnTo>
                <a:lnTo>
                  <a:pt x="302653" y="310121"/>
                </a:lnTo>
                <a:lnTo>
                  <a:pt x="302691" y="324815"/>
                </a:lnTo>
                <a:lnTo>
                  <a:pt x="308165" y="329996"/>
                </a:lnTo>
                <a:lnTo>
                  <a:pt x="324002" y="330085"/>
                </a:lnTo>
                <a:lnTo>
                  <a:pt x="331990" y="329933"/>
                </a:lnTo>
                <a:lnTo>
                  <a:pt x="346303" y="330225"/>
                </a:lnTo>
                <a:lnTo>
                  <a:pt x="350862" y="333794"/>
                </a:lnTo>
                <a:lnTo>
                  <a:pt x="353910" y="344614"/>
                </a:lnTo>
                <a:lnTo>
                  <a:pt x="353910" y="207505"/>
                </a:lnTo>
                <a:lnTo>
                  <a:pt x="340385" y="203923"/>
                </a:lnTo>
                <a:lnTo>
                  <a:pt x="339864" y="203784"/>
                </a:lnTo>
                <a:lnTo>
                  <a:pt x="267436" y="203758"/>
                </a:lnTo>
                <a:lnTo>
                  <a:pt x="267538" y="203060"/>
                </a:lnTo>
                <a:lnTo>
                  <a:pt x="267614" y="202298"/>
                </a:lnTo>
                <a:lnTo>
                  <a:pt x="267881" y="201307"/>
                </a:lnTo>
                <a:lnTo>
                  <a:pt x="272364" y="183337"/>
                </a:lnTo>
                <a:lnTo>
                  <a:pt x="275526" y="164668"/>
                </a:lnTo>
                <a:lnTo>
                  <a:pt x="277215" y="145796"/>
                </a:lnTo>
                <a:lnTo>
                  <a:pt x="277418" y="126733"/>
                </a:lnTo>
                <a:lnTo>
                  <a:pt x="275285" y="112433"/>
                </a:lnTo>
                <a:lnTo>
                  <a:pt x="249313" y="81775"/>
                </a:lnTo>
                <a:lnTo>
                  <a:pt x="224332" y="76542"/>
                </a:lnTo>
                <a:lnTo>
                  <a:pt x="208102" y="76733"/>
                </a:lnTo>
                <a:lnTo>
                  <a:pt x="203771" y="79984"/>
                </a:lnTo>
                <a:lnTo>
                  <a:pt x="200291" y="92938"/>
                </a:lnTo>
                <a:lnTo>
                  <a:pt x="198831" y="98488"/>
                </a:lnTo>
                <a:lnTo>
                  <a:pt x="197612" y="104076"/>
                </a:lnTo>
                <a:lnTo>
                  <a:pt x="191706" y="124955"/>
                </a:lnTo>
                <a:lnTo>
                  <a:pt x="172389" y="162826"/>
                </a:lnTo>
                <a:lnTo>
                  <a:pt x="144322" y="192430"/>
                </a:lnTo>
                <a:lnTo>
                  <a:pt x="124371" y="202298"/>
                </a:lnTo>
                <a:lnTo>
                  <a:pt x="123190" y="201688"/>
                </a:lnTo>
                <a:lnTo>
                  <a:pt x="121767" y="199021"/>
                </a:lnTo>
                <a:lnTo>
                  <a:pt x="115773" y="190360"/>
                </a:lnTo>
                <a:lnTo>
                  <a:pt x="108292" y="183984"/>
                </a:lnTo>
                <a:lnTo>
                  <a:pt x="99339" y="180022"/>
                </a:lnTo>
                <a:lnTo>
                  <a:pt x="88950" y="178587"/>
                </a:lnTo>
                <a:lnTo>
                  <a:pt x="50914" y="178435"/>
                </a:lnTo>
                <a:lnTo>
                  <a:pt x="5232" y="178536"/>
                </a:lnTo>
                <a:lnTo>
                  <a:pt x="12" y="183807"/>
                </a:lnTo>
                <a:lnTo>
                  <a:pt x="0" y="425894"/>
                </a:lnTo>
                <a:lnTo>
                  <a:pt x="5219" y="431063"/>
                </a:lnTo>
                <a:lnTo>
                  <a:pt x="50800" y="431126"/>
                </a:lnTo>
                <a:lnTo>
                  <a:pt x="88417" y="431050"/>
                </a:lnTo>
                <a:lnTo>
                  <a:pt x="122110" y="410337"/>
                </a:lnTo>
                <a:lnTo>
                  <a:pt x="123113" y="409740"/>
                </a:lnTo>
                <a:lnTo>
                  <a:pt x="164376" y="423722"/>
                </a:lnTo>
                <a:lnTo>
                  <a:pt x="258838" y="431152"/>
                </a:lnTo>
                <a:lnTo>
                  <a:pt x="317042" y="430949"/>
                </a:lnTo>
                <a:lnTo>
                  <a:pt x="348843" y="409740"/>
                </a:lnTo>
                <a:lnTo>
                  <a:pt x="353060" y="392163"/>
                </a:lnTo>
                <a:lnTo>
                  <a:pt x="352361" y="385813"/>
                </a:lnTo>
                <a:lnTo>
                  <a:pt x="350685" y="379501"/>
                </a:lnTo>
                <a:lnTo>
                  <a:pt x="367207" y="369430"/>
                </a:lnTo>
                <a:lnTo>
                  <a:pt x="375627" y="355523"/>
                </a:lnTo>
                <a:lnTo>
                  <a:pt x="376631" y="353860"/>
                </a:lnTo>
                <a:lnTo>
                  <a:pt x="377698" y="335572"/>
                </a:lnTo>
                <a:lnTo>
                  <a:pt x="375043" y="329933"/>
                </a:lnTo>
                <a:lnTo>
                  <a:pt x="369125" y="317360"/>
                </a:lnTo>
                <a:lnTo>
                  <a:pt x="375983" y="304977"/>
                </a:lnTo>
                <a:lnTo>
                  <a:pt x="376097" y="304761"/>
                </a:lnTo>
                <a:lnTo>
                  <a:pt x="376250" y="304025"/>
                </a:lnTo>
                <a:lnTo>
                  <a:pt x="378447" y="292087"/>
                </a:lnTo>
                <a:close/>
              </a:path>
            </a:pathLst>
          </a:custGeom>
          <a:solidFill>
            <a:srgbClr val="319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3">
            <a:extLst>
              <a:ext uri="{FF2B5EF4-FFF2-40B4-BE49-F238E27FC236}">
                <a16:creationId xmlns:a16="http://schemas.microsoft.com/office/drawing/2014/main" id="{B90BECA1-C251-46D7-801F-309D2EB9D972}"/>
              </a:ext>
            </a:extLst>
          </p:cNvPr>
          <p:cNvSpPr txBox="1"/>
          <p:nvPr/>
        </p:nvSpPr>
        <p:spPr>
          <a:xfrm>
            <a:off x="839134" y="4852995"/>
            <a:ext cx="2412032" cy="58733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/>
            <a:r>
              <a:rPr sz="1200" spc="60" dirty="0">
                <a:solidFill>
                  <a:srgbClr val="C00000"/>
                </a:solidFill>
                <a:cs typeface="Trebuchet MS"/>
              </a:rPr>
              <a:t>План </a:t>
            </a:r>
            <a:r>
              <a:rPr sz="1200" spc="65" dirty="0">
                <a:solidFill>
                  <a:srgbClr val="C00000"/>
                </a:solidFill>
                <a:cs typeface="Trebuchet MS"/>
              </a:rPr>
              <a:t>ФХД </a:t>
            </a:r>
            <a:r>
              <a:rPr sz="1200" spc="45" dirty="0">
                <a:solidFill>
                  <a:srgbClr val="C00000"/>
                </a:solidFill>
                <a:cs typeface="Trebuchet MS"/>
              </a:rPr>
              <a:t>бюджетного </a:t>
            </a:r>
            <a:r>
              <a:rPr sz="1200" spc="50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35" dirty="0">
                <a:solidFill>
                  <a:srgbClr val="C00000"/>
                </a:solidFill>
                <a:cs typeface="Trebuchet MS"/>
              </a:rPr>
              <a:t>учреждения</a:t>
            </a:r>
            <a:r>
              <a:rPr sz="1200" spc="-55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b="1" spc="-20" dirty="0">
                <a:solidFill>
                  <a:srgbClr val="C00000"/>
                </a:solidFill>
                <a:cs typeface="Trebuchet MS"/>
              </a:rPr>
              <a:t>УТВЕРЖДАЕТ  </a:t>
            </a:r>
            <a:r>
              <a:rPr sz="1200" b="1" spc="25" dirty="0">
                <a:solidFill>
                  <a:srgbClr val="C00000"/>
                </a:solidFill>
                <a:cs typeface="Trebuchet MS"/>
              </a:rPr>
              <a:t>МИНОБРНАУКИ</a:t>
            </a:r>
            <a:r>
              <a:rPr sz="1200" b="1" spc="-75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b="1" spc="75" dirty="0">
                <a:solidFill>
                  <a:srgbClr val="C00000"/>
                </a:solidFill>
                <a:cs typeface="Trebuchet MS"/>
              </a:rPr>
              <a:t>РОССИИ</a:t>
            </a:r>
            <a:endParaRPr sz="1200" dirty="0">
              <a:solidFill>
                <a:srgbClr val="C00000"/>
              </a:solidFill>
              <a:cs typeface="Trebuchet MS"/>
            </a:endParaRPr>
          </a:p>
        </p:txBody>
      </p:sp>
      <p:sp>
        <p:nvSpPr>
          <p:cNvPr id="46" name="object 24">
            <a:extLst>
              <a:ext uri="{FF2B5EF4-FFF2-40B4-BE49-F238E27FC236}">
                <a16:creationId xmlns:a16="http://schemas.microsoft.com/office/drawing/2014/main" id="{B56B24D7-9F7B-4387-9E16-73E7F0E87291}"/>
              </a:ext>
            </a:extLst>
          </p:cNvPr>
          <p:cNvSpPr txBox="1"/>
          <p:nvPr/>
        </p:nvSpPr>
        <p:spPr>
          <a:xfrm>
            <a:off x="7250522" y="4897536"/>
            <a:ext cx="3279770" cy="58733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5730" marR="5080" algn="ctr"/>
            <a:r>
              <a:rPr sz="1200" b="1" spc="20" dirty="0">
                <a:solidFill>
                  <a:srgbClr val="319382"/>
                </a:solidFill>
                <a:cs typeface="Trebuchet MS"/>
              </a:rPr>
              <a:t>РАСТОРЖЕНИЕ</a:t>
            </a:r>
            <a:r>
              <a:rPr sz="1200" b="1" spc="-55" dirty="0">
                <a:solidFill>
                  <a:srgbClr val="319382"/>
                </a:solidFill>
                <a:cs typeface="Trebuchet MS"/>
              </a:rPr>
              <a:t> </a:t>
            </a:r>
            <a:r>
              <a:rPr sz="1200" b="1" spc="25" dirty="0">
                <a:solidFill>
                  <a:srgbClr val="319382"/>
                </a:solidFill>
                <a:cs typeface="Trebuchet MS"/>
              </a:rPr>
              <a:t>ТРУДОВОГО  </a:t>
            </a:r>
            <a:r>
              <a:rPr sz="1200" b="1" spc="55" dirty="0">
                <a:solidFill>
                  <a:srgbClr val="319382"/>
                </a:solidFill>
                <a:cs typeface="Trebuchet MS"/>
              </a:rPr>
              <a:t>ДОГОВОРА</a:t>
            </a:r>
            <a:r>
              <a:rPr sz="1200" b="1" spc="-70" dirty="0">
                <a:solidFill>
                  <a:srgbClr val="319382"/>
                </a:solidFill>
                <a:cs typeface="Trebuchet MS"/>
              </a:rPr>
              <a:t> </a:t>
            </a:r>
            <a:r>
              <a:rPr sz="1200" b="1" spc="165" dirty="0">
                <a:solidFill>
                  <a:srgbClr val="319382"/>
                </a:solidFill>
                <a:cs typeface="Trebuchet MS"/>
              </a:rPr>
              <a:t>С</a:t>
            </a:r>
            <a:r>
              <a:rPr sz="1200" b="1" spc="-70" dirty="0">
                <a:solidFill>
                  <a:srgbClr val="319382"/>
                </a:solidFill>
                <a:cs typeface="Trebuchet MS"/>
              </a:rPr>
              <a:t> </a:t>
            </a:r>
            <a:r>
              <a:rPr lang="ru-RU" sz="1200" b="1" spc="30" dirty="0">
                <a:solidFill>
                  <a:srgbClr val="319382"/>
                </a:solidFill>
                <a:cs typeface="Trebuchet MS"/>
              </a:rPr>
              <a:t>РУКОВОДИТЕЛЕМ УЧРЕЖДЕНИЯ</a:t>
            </a:r>
            <a:endParaRPr sz="1200" dirty="0">
              <a:solidFill>
                <a:srgbClr val="319382"/>
              </a:solidFill>
              <a:cs typeface="Trebuchet MS"/>
            </a:endParaRPr>
          </a:p>
        </p:txBody>
      </p:sp>
      <p:sp>
        <p:nvSpPr>
          <p:cNvPr id="48" name="object 28">
            <a:extLst>
              <a:ext uri="{FF2B5EF4-FFF2-40B4-BE49-F238E27FC236}">
                <a16:creationId xmlns:a16="http://schemas.microsoft.com/office/drawing/2014/main" id="{5272B044-5E26-4F57-8967-8FB069E740D1}"/>
              </a:ext>
            </a:extLst>
          </p:cNvPr>
          <p:cNvSpPr txBox="1"/>
          <p:nvPr/>
        </p:nvSpPr>
        <p:spPr>
          <a:xfrm>
            <a:off x="3607426" y="2714161"/>
            <a:ext cx="2418920" cy="95667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spcBef>
                <a:spcPts val="259"/>
              </a:spcBef>
            </a:pPr>
            <a:r>
              <a:rPr sz="1200" spc="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В </a:t>
            </a:r>
            <a:r>
              <a:rPr sz="1200" spc="6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случае </a:t>
            </a:r>
            <a:r>
              <a:rPr sz="1200" spc="4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превышения </a:t>
            </a:r>
            <a:r>
              <a:rPr sz="1200" spc="5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sz="1200" b="1" spc="1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ПРЕДЕЛЬНО</a:t>
            </a:r>
            <a:r>
              <a:rPr sz="1200" b="1" spc="-5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sz="1200" b="1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ДОПУСТИМОГО  </a:t>
            </a:r>
            <a:r>
              <a:rPr sz="1200" b="1" spc="3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УРОВНЯ </a:t>
            </a:r>
            <a:r>
              <a:rPr sz="1200" b="1" spc="5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ПРОСРОЧЕННОЙ </a:t>
            </a:r>
            <a:r>
              <a:rPr sz="1200" b="1" spc="5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sz="1200" b="1" spc="2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КРЕДИТОРСКОЙ </a:t>
            </a:r>
            <a:r>
              <a:rPr sz="1200" b="1" spc="2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ЗАДОЛЖЕННОСТИ*</a:t>
            </a:r>
            <a:endParaRPr sz="12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47CE2F27-FCF5-432C-B5C0-CAE9036B5904}"/>
              </a:ext>
            </a:extLst>
          </p:cNvPr>
          <p:cNvSpPr/>
          <p:nvPr/>
        </p:nvSpPr>
        <p:spPr>
          <a:xfrm>
            <a:off x="1877430" y="4565333"/>
            <a:ext cx="217555" cy="218718"/>
          </a:xfrm>
          <a:custGeom>
            <a:avLst/>
            <a:gdLst/>
            <a:ahLst/>
            <a:cxnLst/>
            <a:rect l="l" t="t" r="r" b="b"/>
            <a:pathLst>
              <a:path w="356235" h="358139">
                <a:moveTo>
                  <a:pt x="355511" y="184150"/>
                </a:moveTo>
                <a:lnTo>
                  <a:pt x="354672" y="172770"/>
                </a:lnTo>
                <a:lnTo>
                  <a:pt x="348996" y="162864"/>
                </a:lnTo>
                <a:lnTo>
                  <a:pt x="339115" y="156540"/>
                </a:lnTo>
                <a:lnTo>
                  <a:pt x="331343" y="155117"/>
                </a:lnTo>
                <a:lnTo>
                  <a:pt x="324192" y="156006"/>
                </a:lnTo>
                <a:lnTo>
                  <a:pt x="317601" y="159029"/>
                </a:lnTo>
                <a:lnTo>
                  <a:pt x="311518" y="163982"/>
                </a:lnTo>
                <a:lnTo>
                  <a:pt x="180060" y="295465"/>
                </a:lnTo>
                <a:lnTo>
                  <a:pt x="178587" y="298119"/>
                </a:lnTo>
                <a:lnTo>
                  <a:pt x="43713" y="163512"/>
                </a:lnTo>
                <a:lnTo>
                  <a:pt x="34251" y="157073"/>
                </a:lnTo>
                <a:lnTo>
                  <a:pt x="24028" y="155079"/>
                </a:lnTo>
                <a:lnTo>
                  <a:pt x="14122" y="157467"/>
                </a:lnTo>
                <a:lnTo>
                  <a:pt x="5626" y="164223"/>
                </a:lnTo>
                <a:lnTo>
                  <a:pt x="977" y="172605"/>
                </a:lnTo>
                <a:lnTo>
                  <a:pt x="0" y="181698"/>
                </a:lnTo>
                <a:lnTo>
                  <a:pt x="2628" y="190830"/>
                </a:lnTo>
                <a:lnTo>
                  <a:pt x="162737" y="352958"/>
                </a:lnTo>
                <a:lnTo>
                  <a:pt x="181559" y="357720"/>
                </a:lnTo>
                <a:lnTo>
                  <a:pt x="189560" y="354876"/>
                </a:lnTo>
                <a:lnTo>
                  <a:pt x="197116" y="349084"/>
                </a:lnTo>
                <a:lnTo>
                  <a:pt x="346900" y="199326"/>
                </a:lnTo>
                <a:lnTo>
                  <a:pt x="350850" y="194894"/>
                </a:lnTo>
                <a:lnTo>
                  <a:pt x="355511" y="184150"/>
                </a:lnTo>
                <a:close/>
              </a:path>
              <a:path w="356235" h="358139">
                <a:moveTo>
                  <a:pt x="355612" y="21628"/>
                </a:moveTo>
                <a:lnTo>
                  <a:pt x="352323" y="12179"/>
                </a:lnTo>
                <a:lnTo>
                  <a:pt x="345097" y="4508"/>
                </a:lnTo>
                <a:lnTo>
                  <a:pt x="342328" y="2578"/>
                </a:lnTo>
                <a:lnTo>
                  <a:pt x="338975" y="1485"/>
                </a:lnTo>
                <a:lnTo>
                  <a:pt x="335889" y="0"/>
                </a:lnTo>
                <a:lnTo>
                  <a:pt x="326097" y="0"/>
                </a:lnTo>
                <a:lnTo>
                  <a:pt x="317563" y="2413"/>
                </a:lnTo>
                <a:lnTo>
                  <a:pt x="311772" y="8597"/>
                </a:lnTo>
                <a:lnTo>
                  <a:pt x="180086" y="140385"/>
                </a:lnTo>
                <a:lnTo>
                  <a:pt x="178752" y="142913"/>
                </a:lnTo>
                <a:lnTo>
                  <a:pt x="176999" y="142913"/>
                </a:lnTo>
                <a:lnTo>
                  <a:pt x="175666" y="140385"/>
                </a:lnTo>
                <a:lnTo>
                  <a:pt x="43980" y="8597"/>
                </a:lnTo>
                <a:lnTo>
                  <a:pt x="38201" y="2413"/>
                </a:lnTo>
                <a:lnTo>
                  <a:pt x="29654" y="0"/>
                </a:lnTo>
                <a:lnTo>
                  <a:pt x="19862" y="0"/>
                </a:lnTo>
                <a:lnTo>
                  <a:pt x="14554" y="2222"/>
                </a:lnTo>
                <a:lnTo>
                  <a:pt x="4800" y="10096"/>
                </a:lnTo>
                <a:lnTo>
                  <a:pt x="215" y="20751"/>
                </a:lnTo>
                <a:lnTo>
                  <a:pt x="1143" y="32423"/>
                </a:lnTo>
                <a:lnTo>
                  <a:pt x="7950" y="43294"/>
                </a:lnTo>
                <a:lnTo>
                  <a:pt x="163944" y="199326"/>
                </a:lnTo>
                <a:lnTo>
                  <a:pt x="169341" y="202247"/>
                </a:lnTo>
                <a:lnTo>
                  <a:pt x="184340" y="203314"/>
                </a:lnTo>
                <a:lnTo>
                  <a:pt x="191096" y="200075"/>
                </a:lnTo>
                <a:lnTo>
                  <a:pt x="347345" y="43827"/>
                </a:lnTo>
                <a:lnTo>
                  <a:pt x="349885" y="40957"/>
                </a:lnTo>
                <a:lnTo>
                  <a:pt x="354850" y="31623"/>
                </a:lnTo>
                <a:lnTo>
                  <a:pt x="355612" y="2162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0">
            <a:extLst>
              <a:ext uri="{FF2B5EF4-FFF2-40B4-BE49-F238E27FC236}">
                <a16:creationId xmlns:a16="http://schemas.microsoft.com/office/drawing/2014/main" id="{4F83BA15-6A32-42E7-87B3-0CA1092DF941}"/>
              </a:ext>
            </a:extLst>
          </p:cNvPr>
          <p:cNvSpPr/>
          <p:nvPr/>
        </p:nvSpPr>
        <p:spPr>
          <a:xfrm>
            <a:off x="8807488" y="4625827"/>
            <a:ext cx="217555" cy="218718"/>
          </a:xfrm>
          <a:custGeom>
            <a:avLst/>
            <a:gdLst/>
            <a:ahLst/>
            <a:cxnLst/>
            <a:rect l="l" t="t" r="r" b="b"/>
            <a:pathLst>
              <a:path w="356234" h="358139">
                <a:moveTo>
                  <a:pt x="355511" y="184150"/>
                </a:moveTo>
                <a:lnTo>
                  <a:pt x="354672" y="172770"/>
                </a:lnTo>
                <a:lnTo>
                  <a:pt x="348996" y="162864"/>
                </a:lnTo>
                <a:lnTo>
                  <a:pt x="339128" y="156540"/>
                </a:lnTo>
                <a:lnTo>
                  <a:pt x="331343" y="155117"/>
                </a:lnTo>
                <a:lnTo>
                  <a:pt x="324192" y="156006"/>
                </a:lnTo>
                <a:lnTo>
                  <a:pt x="317601" y="159029"/>
                </a:lnTo>
                <a:lnTo>
                  <a:pt x="311518" y="163982"/>
                </a:lnTo>
                <a:lnTo>
                  <a:pt x="180073" y="295465"/>
                </a:lnTo>
                <a:lnTo>
                  <a:pt x="178600" y="298119"/>
                </a:lnTo>
                <a:lnTo>
                  <a:pt x="43726" y="163512"/>
                </a:lnTo>
                <a:lnTo>
                  <a:pt x="34251" y="157073"/>
                </a:lnTo>
                <a:lnTo>
                  <a:pt x="24028" y="155079"/>
                </a:lnTo>
                <a:lnTo>
                  <a:pt x="14135" y="157467"/>
                </a:lnTo>
                <a:lnTo>
                  <a:pt x="5638" y="164223"/>
                </a:lnTo>
                <a:lnTo>
                  <a:pt x="977" y="172605"/>
                </a:lnTo>
                <a:lnTo>
                  <a:pt x="0" y="181698"/>
                </a:lnTo>
                <a:lnTo>
                  <a:pt x="2628" y="190830"/>
                </a:lnTo>
                <a:lnTo>
                  <a:pt x="162750" y="352958"/>
                </a:lnTo>
                <a:lnTo>
                  <a:pt x="181559" y="357720"/>
                </a:lnTo>
                <a:lnTo>
                  <a:pt x="189572" y="354876"/>
                </a:lnTo>
                <a:lnTo>
                  <a:pt x="197129" y="349084"/>
                </a:lnTo>
                <a:lnTo>
                  <a:pt x="346913" y="199326"/>
                </a:lnTo>
                <a:lnTo>
                  <a:pt x="350862" y="194894"/>
                </a:lnTo>
                <a:lnTo>
                  <a:pt x="355511" y="184150"/>
                </a:lnTo>
                <a:close/>
              </a:path>
              <a:path w="356234" h="358139">
                <a:moveTo>
                  <a:pt x="355625" y="21628"/>
                </a:moveTo>
                <a:lnTo>
                  <a:pt x="352323" y="12179"/>
                </a:lnTo>
                <a:lnTo>
                  <a:pt x="345097" y="4508"/>
                </a:lnTo>
                <a:lnTo>
                  <a:pt x="342328" y="2578"/>
                </a:lnTo>
                <a:lnTo>
                  <a:pt x="338975" y="1485"/>
                </a:lnTo>
                <a:lnTo>
                  <a:pt x="335889" y="0"/>
                </a:lnTo>
                <a:lnTo>
                  <a:pt x="326097" y="0"/>
                </a:lnTo>
                <a:lnTo>
                  <a:pt x="317563" y="2413"/>
                </a:lnTo>
                <a:lnTo>
                  <a:pt x="311772" y="8597"/>
                </a:lnTo>
                <a:lnTo>
                  <a:pt x="180086" y="140385"/>
                </a:lnTo>
                <a:lnTo>
                  <a:pt x="179514" y="141744"/>
                </a:lnTo>
                <a:lnTo>
                  <a:pt x="178752" y="142913"/>
                </a:lnTo>
                <a:lnTo>
                  <a:pt x="176999" y="142913"/>
                </a:lnTo>
                <a:lnTo>
                  <a:pt x="175666" y="140385"/>
                </a:lnTo>
                <a:lnTo>
                  <a:pt x="43980" y="8597"/>
                </a:lnTo>
                <a:lnTo>
                  <a:pt x="38201" y="2413"/>
                </a:lnTo>
                <a:lnTo>
                  <a:pt x="29654" y="0"/>
                </a:lnTo>
                <a:lnTo>
                  <a:pt x="19862" y="0"/>
                </a:lnTo>
                <a:lnTo>
                  <a:pt x="14554" y="2222"/>
                </a:lnTo>
                <a:lnTo>
                  <a:pt x="4800" y="10096"/>
                </a:lnTo>
                <a:lnTo>
                  <a:pt x="215" y="20751"/>
                </a:lnTo>
                <a:lnTo>
                  <a:pt x="1143" y="32423"/>
                </a:lnTo>
                <a:lnTo>
                  <a:pt x="7950" y="43294"/>
                </a:lnTo>
                <a:lnTo>
                  <a:pt x="163944" y="199326"/>
                </a:lnTo>
                <a:lnTo>
                  <a:pt x="169341" y="202247"/>
                </a:lnTo>
                <a:lnTo>
                  <a:pt x="184340" y="203314"/>
                </a:lnTo>
                <a:lnTo>
                  <a:pt x="191096" y="200075"/>
                </a:lnTo>
                <a:lnTo>
                  <a:pt x="347345" y="43827"/>
                </a:lnTo>
                <a:lnTo>
                  <a:pt x="349885" y="40957"/>
                </a:lnTo>
                <a:lnTo>
                  <a:pt x="354850" y="31623"/>
                </a:lnTo>
                <a:lnTo>
                  <a:pt x="355625" y="2162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BAD97F72-1CD0-4F0A-8255-93FB4F6EDFC5}"/>
              </a:ext>
            </a:extLst>
          </p:cNvPr>
          <p:cNvSpPr txBox="1"/>
          <p:nvPr/>
        </p:nvSpPr>
        <p:spPr>
          <a:xfrm>
            <a:off x="1274995" y="1435318"/>
            <a:ext cx="4185280" cy="531556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R="5080"/>
            <a:r>
              <a:rPr sz="1500" b="1" spc="-5" dirty="0">
                <a:solidFill>
                  <a:srgbClr val="319382"/>
                </a:solidFill>
                <a:cs typeface="Trebuchet MS"/>
              </a:rPr>
              <a:t>ОТСУТСТВИ</a:t>
            </a:r>
            <a:r>
              <a:rPr sz="1500" b="1" spc="10" dirty="0">
                <a:solidFill>
                  <a:srgbClr val="319382"/>
                </a:solidFill>
                <a:cs typeface="Trebuchet MS"/>
              </a:rPr>
              <a:t>Е</a:t>
            </a:r>
            <a:r>
              <a:rPr sz="1500" b="1" spc="-100" dirty="0">
                <a:solidFill>
                  <a:srgbClr val="319382"/>
                </a:solidFill>
                <a:cs typeface="Trebuchet MS"/>
              </a:rPr>
              <a:t> </a:t>
            </a:r>
            <a:r>
              <a:rPr sz="1500" b="1" spc="40" dirty="0">
                <a:solidFill>
                  <a:srgbClr val="319382"/>
                </a:solidFill>
                <a:cs typeface="Trebuchet MS"/>
              </a:rPr>
              <a:t>ПРОСРОЧЕННО</a:t>
            </a:r>
            <a:r>
              <a:rPr sz="1500" b="1" spc="65" dirty="0">
                <a:solidFill>
                  <a:srgbClr val="319382"/>
                </a:solidFill>
                <a:cs typeface="Trebuchet MS"/>
              </a:rPr>
              <a:t>Й</a:t>
            </a:r>
            <a:r>
              <a:rPr sz="1500" b="1" spc="-100" dirty="0">
                <a:solidFill>
                  <a:srgbClr val="319382"/>
                </a:solidFill>
                <a:cs typeface="Trebuchet MS"/>
              </a:rPr>
              <a:t> </a:t>
            </a:r>
            <a:r>
              <a:rPr sz="1500" b="1" spc="5" dirty="0">
                <a:solidFill>
                  <a:srgbClr val="319382"/>
                </a:solidFill>
                <a:cs typeface="Trebuchet MS"/>
              </a:rPr>
              <a:t>КРЕДИТОРСКОЙ  </a:t>
            </a:r>
            <a:r>
              <a:rPr sz="1500" b="1" spc="15" dirty="0">
                <a:solidFill>
                  <a:srgbClr val="319382"/>
                </a:solidFill>
                <a:cs typeface="Trebuchet MS"/>
              </a:rPr>
              <a:t>ЗАДОЛЖЕННОСТИ</a:t>
            </a:r>
            <a:endParaRPr sz="1350" dirty="0">
              <a:solidFill>
                <a:srgbClr val="319382"/>
              </a:solidFill>
              <a:cs typeface="Tahoma"/>
            </a:endParaRPr>
          </a:p>
        </p:txBody>
      </p:sp>
      <p:sp>
        <p:nvSpPr>
          <p:cNvPr id="52" name="Скругленный прямоугольник 75">
            <a:extLst>
              <a:ext uri="{FF2B5EF4-FFF2-40B4-BE49-F238E27FC236}">
                <a16:creationId xmlns:a16="http://schemas.microsoft.com/office/drawing/2014/main" id="{08165AF8-1F8B-4937-AC95-C09CDE50774B}"/>
              </a:ext>
            </a:extLst>
          </p:cNvPr>
          <p:cNvSpPr/>
          <p:nvPr/>
        </p:nvSpPr>
        <p:spPr>
          <a:xfrm>
            <a:off x="711207" y="2503252"/>
            <a:ext cx="2653846" cy="1923966"/>
          </a:xfrm>
          <a:prstGeom prst="roundRect">
            <a:avLst>
              <a:gd name="adj" fmla="val 9256"/>
            </a:avLst>
          </a:prstGeom>
          <a:noFill/>
          <a:ln w="9525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75">
            <a:extLst>
              <a:ext uri="{FF2B5EF4-FFF2-40B4-BE49-F238E27FC236}">
                <a16:creationId xmlns:a16="http://schemas.microsoft.com/office/drawing/2014/main" id="{4DAECFD6-02A0-41EB-A9FF-3B3E109A071E}"/>
              </a:ext>
            </a:extLst>
          </p:cNvPr>
          <p:cNvSpPr/>
          <p:nvPr/>
        </p:nvSpPr>
        <p:spPr>
          <a:xfrm>
            <a:off x="3508692" y="2502858"/>
            <a:ext cx="2558257" cy="1924360"/>
          </a:xfrm>
          <a:prstGeom prst="roundRect">
            <a:avLst>
              <a:gd name="adj" fmla="val 8124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75">
            <a:extLst>
              <a:ext uri="{FF2B5EF4-FFF2-40B4-BE49-F238E27FC236}">
                <a16:creationId xmlns:a16="http://schemas.microsoft.com/office/drawing/2014/main" id="{2617E4AB-DBD3-4570-8AB2-525DC9618BA2}"/>
              </a:ext>
            </a:extLst>
          </p:cNvPr>
          <p:cNvSpPr/>
          <p:nvPr/>
        </p:nvSpPr>
        <p:spPr>
          <a:xfrm>
            <a:off x="7748325" y="2502857"/>
            <a:ext cx="2367203" cy="2062475"/>
          </a:xfrm>
          <a:prstGeom prst="roundRect">
            <a:avLst>
              <a:gd name="adj" fmla="val 5694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55" name="object 16">
            <a:extLst>
              <a:ext uri="{FF2B5EF4-FFF2-40B4-BE49-F238E27FC236}">
                <a16:creationId xmlns:a16="http://schemas.microsoft.com/office/drawing/2014/main" id="{14F8A80A-05E5-4B4E-898C-6396C71697CD}"/>
              </a:ext>
            </a:extLst>
          </p:cNvPr>
          <p:cNvSpPr txBox="1"/>
          <p:nvPr/>
        </p:nvSpPr>
        <p:spPr>
          <a:xfrm>
            <a:off x="789865" y="3406860"/>
            <a:ext cx="2486082" cy="95667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algn="ctr"/>
            <a:r>
              <a:rPr lang="ru-RU" sz="1200" spc="95" dirty="0">
                <a:solidFill>
                  <a:srgbClr val="C00000"/>
                </a:solidFill>
                <a:cs typeface="Trebuchet MS"/>
              </a:rPr>
              <a:t>на</a:t>
            </a:r>
            <a:r>
              <a:rPr sz="1200" spc="-80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70" dirty="0">
                <a:solidFill>
                  <a:srgbClr val="C00000"/>
                </a:solidFill>
                <a:cs typeface="Trebuchet MS"/>
              </a:rPr>
              <a:t>последнюю</a:t>
            </a:r>
            <a:r>
              <a:rPr sz="1200" spc="-75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50" dirty="0">
                <a:solidFill>
                  <a:srgbClr val="C00000"/>
                </a:solidFill>
                <a:cs typeface="Trebuchet MS"/>
              </a:rPr>
              <a:t>отчетную</a:t>
            </a:r>
            <a:r>
              <a:rPr sz="1200" spc="-80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65" dirty="0">
                <a:solidFill>
                  <a:srgbClr val="C00000"/>
                </a:solidFill>
                <a:cs typeface="Trebuchet MS"/>
              </a:rPr>
              <a:t>дату </a:t>
            </a:r>
            <a:r>
              <a:rPr sz="1200" spc="-345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50" dirty="0">
                <a:solidFill>
                  <a:srgbClr val="C00000"/>
                </a:solidFill>
                <a:cs typeface="Trebuchet MS"/>
              </a:rPr>
              <a:t>бухгалтерской </a:t>
            </a:r>
            <a:r>
              <a:rPr sz="1200" spc="45" dirty="0">
                <a:solidFill>
                  <a:srgbClr val="C00000"/>
                </a:solidFill>
                <a:cs typeface="Trebuchet MS"/>
              </a:rPr>
              <a:t>отчетности </a:t>
            </a:r>
            <a:r>
              <a:rPr sz="1200" spc="50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40" dirty="0">
                <a:solidFill>
                  <a:srgbClr val="C00000"/>
                </a:solidFill>
                <a:cs typeface="Trebuchet MS"/>
              </a:rPr>
              <a:t>руководитель </a:t>
            </a:r>
            <a:r>
              <a:rPr sz="1200" spc="45" dirty="0">
                <a:solidFill>
                  <a:srgbClr val="C00000"/>
                </a:solidFill>
                <a:cs typeface="Trebuchet MS"/>
              </a:rPr>
              <a:t>бюджетного </a:t>
            </a:r>
            <a:r>
              <a:rPr sz="1200" spc="50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35" dirty="0">
                <a:solidFill>
                  <a:srgbClr val="C00000"/>
                </a:solidFill>
                <a:cs typeface="Trebuchet MS"/>
              </a:rPr>
              <a:t>учреждения </a:t>
            </a:r>
            <a:r>
              <a:rPr sz="1200" spc="45" dirty="0">
                <a:solidFill>
                  <a:srgbClr val="C00000"/>
                </a:solidFill>
                <a:cs typeface="Trebuchet MS"/>
              </a:rPr>
              <a:t>теряет </a:t>
            </a:r>
            <a:r>
              <a:rPr sz="1200" spc="85" dirty="0">
                <a:solidFill>
                  <a:srgbClr val="C00000"/>
                </a:solidFill>
                <a:cs typeface="Trebuchet MS"/>
              </a:rPr>
              <a:t>право </a:t>
            </a:r>
            <a:r>
              <a:rPr sz="1200" spc="90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30" dirty="0">
                <a:solidFill>
                  <a:srgbClr val="C00000"/>
                </a:solidFill>
                <a:cs typeface="Trebuchet MS"/>
              </a:rPr>
              <a:t>утверждения</a:t>
            </a:r>
            <a:r>
              <a:rPr sz="1200" spc="-60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85" dirty="0">
                <a:solidFill>
                  <a:srgbClr val="C00000"/>
                </a:solidFill>
                <a:cs typeface="Trebuchet MS"/>
              </a:rPr>
              <a:t>Плана</a:t>
            </a:r>
            <a:r>
              <a:rPr sz="1200" spc="-60" dirty="0">
                <a:solidFill>
                  <a:srgbClr val="C00000"/>
                </a:solidFill>
                <a:cs typeface="Trebuchet MS"/>
              </a:rPr>
              <a:t> </a:t>
            </a:r>
            <a:r>
              <a:rPr sz="1200" spc="65" dirty="0">
                <a:solidFill>
                  <a:srgbClr val="C00000"/>
                </a:solidFill>
                <a:cs typeface="Trebuchet MS"/>
              </a:rPr>
              <a:t>ФХД</a:t>
            </a:r>
            <a:endParaRPr sz="1200" dirty="0">
              <a:solidFill>
                <a:srgbClr val="C00000"/>
              </a:solidFill>
              <a:cs typeface="Trebuchet MS"/>
            </a:endParaRPr>
          </a:p>
        </p:txBody>
      </p:sp>
      <p:sp>
        <p:nvSpPr>
          <p:cNvPr id="56" name="object 17">
            <a:extLst>
              <a:ext uri="{FF2B5EF4-FFF2-40B4-BE49-F238E27FC236}">
                <a16:creationId xmlns:a16="http://schemas.microsoft.com/office/drawing/2014/main" id="{949DA5DC-C3D7-40DA-9AF5-160F1E7F62B8}"/>
              </a:ext>
            </a:extLst>
          </p:cNvPr>
          <p:cNvSpPr txBox="1"/>
          <p:nvPr/>
        </p:nvSpPr>
        <p:spPr>
          <a:xfrm>
            <a:off x="920064" y="2581131"/>
            <a:ext cx="225017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200" spc="80" dirty="0">
                <a:solidFill>
                  <a:srgbClr val="C00000"/>
                </a:solidFill>
                <a:cs typeface="Trebuchet MS"/>
              </a:rPr>
              <a:t>В случае наличия  </a:t>
            </a:r>
            <a:r>
              <a:rPr lang="ru-RU" sz="1200" b="1" spc="80" dirty="0">
                <a:solidFill>
                  <a:srgbClr val="C00000"/>
                </a:solidFill>
                <a:cs typeface="Trebuchet MS"/>
              </a:rPr>
              <a:t>ПРОСРОЧЕННОЙ  КРЕДИТОРСКОЙ  ЗАДОЛЖЕННОСТИ</a:t>
            </a:r>
          </a:p>
        </p:txBody>
      </p:sp>
      <p:sp>
        <p:nvSpPr>
          <p:cNvPr id="57" name="object 29">
            <a:extLst>
              <a:ext uri="{FF2B5EF4-FFF2-40B4-BE49-F238E27FC236}">
                <a16:creationId xmlns:a16="http://schemas.microsoft.com/office/drawing/2014/main" id="{AAADAFB9-F0D7-484B-AEF6-CF029993E8E4}"/>
              </a:ext>
            </a:extLst>
          </p:cNvPr>
          <p:cNvSpPr txBox="1"/>
          <p:nvPr/>
        </p:nvSpPr>
        <p:spPr>
          <a:xfrm>
            <a:off x="700834" y="2173000"/>
            <a:ext cx="4311650" cy="2199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>
              <a:spcBef>
                <a:spcPts val="600"/>
              </a:spcBef>
            </a:pPr>
            <a:r>
              <a:rPr sz="1350" b="1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ЧТО ОЖИДАЕТ </a:t>
            </a:r>
            <a:r>
              <a:rPr lang="ru-RU" sz="1350" b="1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УЧРЕЖДЕНИЯ</a:t>
            </a:r>
            <a:r>
              <a:rPr sz="1350" b="1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?</a:t>
            </a:r>
            <a:endParaRPr sz="11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BF991A-351B-4A0B-8DE9-819E011A23BA}"/>
              </a:ext>
            </a:extLst>
          </p:cNvPr>
          <p:cNvGrpSpPr/>
          <p:nvPr/>
        </p:nvGrpSpPr>
        <p:grpSpPr>
          <a:xfrm>
            <a:off x="3765927" y="3868689"/>
            <a:ext cx="353054" cy="350330"/>
            <a:chOff x="12902829" y="2641527"/>
            <a:chExt cx="561998" cy="557662"/>
          </a:xfrm>
          <a:solidFill>
            <a:srgbClr val="2F5597"/>
          </a:solidFill>
        </p:grpSpPr>
        <p:sp>
          <p:nvSpPr>
            <p:cNvPr id="59" name="Полилиния: фигура 173">
              <a:extLst>
                <a:ext uri="{FF2B5EF4-FFF2-40B4-BE49-F238E27FC236}">
                  <a16:creationId xmlns:a16="http://schemas.microsoft.com/office/drawing/2014/main" id="{852E0B4C-7C9B-4062-8B3B-7CC7AE663DFD}"/>
                </a:ext>
              </a:extLst>
            </p:cNvPr>
            <p:cNvSpPr/>
            <p:nvPr/>
          </p:nvSpPr>
          <p:spPr>
            <a:xfrm>
              <a:off x="12902829" y="2840813"/>
              <a:ext cx="561998" cy="358376"/>
            </a:xfrm>
            <a:custGeom>
              <a:avLst/>
              <a:gdLst>
                <a:gd name="connsiteX0" fmla="*/ 6109 w 561997"/>
                <a:gd name="connsiteY0" fmla="*/ 348031 h 358375"/>
                <a:gd name="connsiteX1" fmla="*/ 6109 w 561997"/>
                <a:gd name="connsiteY1" fmla="*/ 280021 h 358375"/>
                <a:gd name="connsiteX2" fmla="*/ 22154 w 561997"/>
                <a:gd name="connsiteY2" fmla="*/ 270329 h 358375"/>
                <a:gd name="connsiteX3" fmla="*/ 30951 w 561997"/>
                <a:gd name="connsiteY3" fmla="*/ 270410 h 358375"/>
                <a:gd name="connsiteX4" fmla="*/ 30951 w 561997"/>
                <a:gd name="connsiteY4" fmla="*/ 266990 h 358375"/>
                <a:gd name="connsiteX5" fmla="*/ 30951 w 561997"/>
                <a:gd name="connsiteY5" fmla="*/ 233840 h 358375"/>
                <a:gd name="connsiteX6" fmla="*/ 44390 w 561997"/>
                <a:gd name="connsiteY6" fmla="*/ 220564 h 358375"/>
                <a:gd name="connsiteX7" fmla="*/ 55711 w 561997"/>
                <a:gd name="connsiteY7" fmla="*/ 220564 h 358375"/>
                <a:gd name="connsiteX8" fmla="*/ 55711 w 561997"/>
                <a:gd name="connsiteY8" fmla="*/ 31032 h 358375"/>
                <a:gd name="connsiteX9" fmla="*/ 42924 w 561997"/>
                <a:gd name="connsiteY9" fmla="*/ 31032 h 358375"/>
                <a:gd name="connsiteX10" fmla="*/ 30951 w 561997"/>
                <a:gd name="connsiteY10" fmla="*/ 19711 h 358375"/>
                <a:gd name="connsiteX11" fmla="*/ 40154 w 561997"/>
                <a:gd name="connsiteY11" fmla="*/ 6597 h 358375"/>
                <a:gd name="connsiteX12" fmla="*/ 46263 w 561997"/>
                <a:gd name="connsiteY12" fmla="*/ 6109 h 358375"/>
                <a:gd name="connsiteX13" fmla="*/ 516712 w 561997"/>
                <a:gd name="connsiteY13" fmla="*/ 6109 h 358375"/>
                <a:gd name="connsiteX14" fmla="*/ 520377 w 561997"/>
                <a:gd name="connsiteY14" fmla="*/ 6190 h 358375"/>
                <a:gd name="connsiteX15" fmla="*/ 531862 w 561997"/>
                <a:gd name="connsiteY15" fmla="*/ 17023 h 358375"/>
                <a:gd name="connsiteX16" fmla="*/ 523472 w 561997"/>
                <a:gd name="connsiteY16" fmla="*/ 30381 h 358375"/>
                <a:gd name="connsiteX17" fmla="*/ 517119 w 561997"/>
                <a:gd name="connsiteY17" fmla="*/ 31032 h 358375"/>
                <a:gd name="connsiteX18" fmla="*/ 507182 w 561997"/>
                <a:gd name="connsiteY18" fmla="*/ 31032 h 358375"/>
                <a:gd name="connsiteX19" fmla="*/ 507182 w 561997"/>
                <a:gd name="connsiteY19" fmla="*/ 220482 h 358375"/>
                <a:gd name="connsiteX20" fmla="*/ 517445 w 561997"/>
                <a:gd name="connsiteY20" fmla="*/ 220482 h 358375"/>
                <a:gd name="connsiteX21" fmla="*/ 532024 w 561997"/>
                <a:gd name="connsiteY21" fmla="*/ 235225 h 358375"/>
                <a:gd name="connsiteX22" fmla="*/ 532024 w 561997"/>
                <a:gd name="connsiteY22" fmla="*/ 267234 h 358375"/>
                <a:gd name="connsiteX23" fmla="*/ 532187 w 561997"/>
                <a:gd name="connsiteY23" fmla="*/ 270410 h 358375"/>
                <a:gd name="connsiteX24" fmla="*/ 544812 w 561997"/>
                <a:gd name="connsiteY24" fmla="*/ 270410 h 358375"/>
                <a:gd name="connsiteX25" fmla="*/ 556948 w 561997"/>
                <a:gd name="connsiteY25" fmla="*/ 282383 h 358375"/>
                <a:gd name="connsiteX26" fmla="*/ 556948 w 561997"/>
                <a:gd name="connsiteY26" fmla="*/ 345588 h 358375"/>
                <a:gd name="connsiteX27" fmla="*/ 547907 w 561997"/>
                <a:gd name="connsiteY27" fmla="*/ 357072 h 358375"/>
                <a:gd name="connsiteX28" fmla="*/ 542043 w 561997"/>
                <a:gd name="connsiteY28" fmla="*/ 357642 h 358375"/>
                <a:gd name="connsiteX29" fmla="*/ 21014 w 561997"/>
                <a:gd name="connsiteY29" fmla="*/ 357642 h 358375"/>
                <a:gd name="connsiteX30" fmla="*/ 18245 w 561997"/>
                <a:gd name="connsiteY30" fmla="*/ 357642 h 358375"/>
                <a:gd name="connsiteX31" fmla="*/ 7086 w 561997"/>
                <a:gd name="connsiteY31" fmla="*/ 349986 h 358375"/>
                <a:gd name="connsiteX32" fmla="*/ 6109 w 561997"/>
                <a:gd name="connsiteY32" fmla="*/ 348031 h 358375"/>
                <a:gd name="connsiteX33" fmla="*/ 507020 w 561997"/>
                <a:gd name="connsiteY33" fmla="*/ 245650 h 358375"/>
                <a:gd name="connsiteX34" fmla="*/ 56281 w 561997"/>
                <a:gd name="connsiteY34" fmla="*/ 245650 h 358375"/>
                <a:gd name="connsiteX35" fmla="*/ 56281 w 561997"/>
                <a:gd name="connsiteY35" fmla="*/ 270329 h 358375"/>
                <a:gd name="connsiteX36" fmla="*/ 59539 w 561997"/>
                <a:gd name="connsiteY36" fmla="*/ 270329 h 358375"/>
                <a:gd name="connsiteX37" fmla="*/ 103114 w 561997"/>
                <a:gd name="connsiteY37" fmla="*/ 270329 h 358375"/>
                <a:gd name="connsiteX38" fmla="*/ 131784 w 561997"/>
                <a:gd name="connsiteY38" fmla="*/ 270329 h 358375"/>
                <a:gd name="connsiteX39" fmla="*/ 144002 w 561997"/>
                <a:gd name="connsiteY39" fmla="*/ 283035 h 358375"/>
                <a:gd name="connsiteX40" fmla="*/ 130970 w 561997"/>
                <a:gd name="connsiteY40" fmla="*/ 295171 h 358375"/>
                <a:gd name="connsiteX41" fmla="*/ 34534 w 561997"/>
                <a:gd name="connsiteY41" fmla="*/ 295171 h 358375"/>
                <a:gd name="connsiteX42" fmla="*/ 31276 w 561997"/>
                <a:gd name="connsiteY42" fmla="*/ 295171 h 358375"/>
                <a:gd name="connsiteX43" fmla="*/ 31276 w 561997"/>
                <a:gd name="connsiteY43" fmla="*/ 332475 h 358375"/>
                <a:gd name="connsiteX44" fmla="*/ 532024 w 561997"/>
                <a:gd name="connsiteY44" fmla="*/ 332475 h 358375"/>
                <a:gd name="connsiteX45" fmla="*/ 532024 w 561997"/>
                <a:gd name="connsiteY45" fmla="*/ 295171 h 358375"/>
                <a:gd name="connsiteX46" fmla="*/ 527952 w 561997"/>
                <a:gd name="connsiteY46" fmla="*/ 295171 h 358375"/>
                <a:gd name="connsiteX47" fmla="*/ 177151 w 561997"/>
                <a:gd name="connsiteY47" fmla="*/ 295171 h 358375"/>
                <a:gd name="connsiteX48" fmla="*/ 173486 w 561997"/>
                <a:gd name="connsiteY48" fmla="*/ 295171 h 358375"/>
                <a:gd name="connsiteX49" fmla="*/ 161839 w 561997"/>
                <a:gd name="connsiteY49" fmla="*/ 284827 h 358375"/>
                <a:gd name="connsiteX50" fmla="*/ 169902 w 561997"/>
                <a:gd name="connsiteY50" fmla="*/ 271062 h 358375"/>
                <a:gd name="connsiteX51" fmla="*/ 176255 w 561997"/>
                <a:gd name="connsiteY51" fmla="*/ 270329 h 358375"/>
                <a:gd name="connsiteX52" fmla="*/ 503110 w 561997"/>
                <a:gd name="connsiteY52" fmla="*/ 270329 h 358375"/>
                <a:gd name="connsiteX53" fmla="*/ 507020 w 561997"/>
                <a:gd name="connsiteY53" fmla="*/ 270329 h 358375"/>
                <a:gd name="connsiteX54" fmla="*/ 507020 w 561997"/>
                <a:gd name="connsiteY54" fmla="*/ 245650 h 358375"/>
                <a:gd name="connsiteX55" fmla="*/ 308366 w 561997"/>
                <a:gd name="connsiteY55" fmla="*/ 220319 h 358375"/>
                <a:gd name="connsiteX56" fmla="*/ 308366 w 561997"/>
                <a:gd name="connsiteY56" fmla="*/ 31114 h 358375"/>
                <a:gd name="connsiteX57" fmla="*/ 254772 w 561997"/>
                <a:gd name="connsiteY57" fmla="*/ 31114 h 358375"/>
                <a:gd name="connsiteX58" fmla="*/ 254772 w 561997"/>
                <a:gd name="connsiteY58" fmla="*/ 220319 h 358375"/>
                <a:gd name="connsiteX59" fmla="*/ 308366 w 561997"/>
                <a:gd name="connsiteY59" fmla="*/ 220319 h 358375"/>
                <a:gd name="connsiteX60" fmla="*/ 179676 w 561997"/>
                <a:gd name="connsiteY60" fmla="*/ 31195 h 358375"/>
                <a:gd name="connsiteX61" fmla="*/ 130970 w 561997"/>
                <a:gd name="connsiteY61" fmla="*/ 31195 h 358375"/>
                <a:gd name="connsiteX62" fmla="*/ 130970 w 561997"/>
                <a:gd name="connsiteY62" fmla="*/ 220238 h 358375"/>
                <a:gd name="connsiteX63" fmla="*/ 179676 w 561997"/>
                <a:gd name="connsiteY63" fmla="*/ 220238 h 358375"/>
                <a:gd name="connsiteX64" fmla="*/ 179676 w 561997"/>
                <a:gd name="connsiteY64" fmla="*/ 31195 h 358375"/>
                <a:gd name="connsiteX65" fmla="*/ 432249 w 561997"/>
                <a:gd name="connsiteY65" fmla="*/ 31195 h 358375"/>
                <a:gd name="connsiteX66" fmla="*/ 383543 w 561997"/>
                <a:gd name="connsiteY66" fmla="*/ 31195 h 358375"/>
                <a:gd name="connsiteX67" fmla="*/ 383543 w 561997"/>
                <a:gd name="connsiteY67" fmla="*/ 220238 h 358375"/>
                <a:gd name="connsiteX68" fmla="*/ 432249 w 561997"/>
                <a:gd name="connsiteY68" fmla="*/ 220238 h 358375"/>
                <a:gd name="connsiteX69" fmla="*/ 432249 w 561997"/>
                <a:gd name="connsiteY69" fmla="*/ 31195 h 358375"/>
                <a:gd name="connsiteX70" fmla="*/ 229442 w 561997"/>
                <a:gd name="connsiteY70" fmla="*/ 220319 h 358375"/>
                <a:gd name="connsiteX71" fmla="*/ 229442 w 561997"/>
                <a:gd name="connsiteY71" fmla="*/ 31195 h 358375"/>
                <a:gd name="connsiteX72" fmla="*/ 204926 w 561997"/>
                <a:gd name="connsiteY72" fmla="*/ 31195 h 358375"/>
                <a:gd name="connsiteX73" fmla="*/ 204926 w 561997"/>
                <a:gd name="connsiteY73" fmla="*/ 220319 h 358375"/>
                <a:gd name="connsiteX74" fmla="*/ 229442 w 561997"/>
                <a:gd name="connsiteY74" fmla="*/ 220319 h 358375"/>
                <a:gd name="connsiteX75" fmla="*/ 358212 w 561997"/>
                <a:gd name="connsiteY75" fmla="*/ 220401 h 358375"/>
                <a:gd name="connsiteX76" fmla="*/ 358212 w 561997"/>
                <a:gd name="connsiteY76" fmla="*/ 31195 h 358375"/>
                <a:gd name="connsiteX77" fmla="*/ 333696 w 561997"/>
                <a:gd name="connsiteY77" fmla="*/ 31195 h 358375"/>
                <a:gd name="connsiteX78" fmla="*/ 333696 w 561997"/>
                <a:gd name="connsiteY78" fmla="*/ 220401 h 358375"/>
                <a:gd name="connsiteX79" fmla="*/ 358212 w 561997"/>
                <a:gd name="connsiteY79" fmla="*/ 220401 h 358375"/>
                <a:gd name="connsiteX80" fmla="*/ 105558 w 561997"/>
                <a:gd name="connsiteY80" fmla="*/ 220319 h 358375"/>
                <a:gd name="connsiteX81" fmla="*/ 105558 w 561997"/>
                <a:gd name="connsiteY81" fmla="*/ 31114 h 358375"/>
                <a:gd name="connsiteX82" fmla="*/ 81042 w 561997"/>
                <a:gd name="connsiteY82" fmla="*/ 31114 h 358375"/>
                <a:gd name="connsiteX83" fmla="*/ 81042 w 561997"/>
                <a:gd name="connsiteY83" fmla="*/ 220319 h 358375"/>
                <a:gd name="connsiteX84" fmla="*/ 105558 w 561997"/>
                <a:gd name="connsiteY84" fmla="*/ 220319 h 358375"/>
                <a:gd name="connsiteX85" fmla="*/ 457580 w 561997"/>
                <a:gd name="connsiteY85" fmla="*/ 31114 h 358375"/>
                <a:gd name="connsiteX86" fmla="*/ 457580 w 561997"/>
                <a:gd name="connsiteY86" fmla="*/ 220238 h 358375"/>
                <a:gd name="connsiteX87" fmla="*/ 482015 w 561997"/>
                <a:gd name="connsiteY87" fmla="*/ 220238 h 358375"/>
                <a:gd name="connsiteX88" fmla="*/ 482015 w 561997"/>
                <a:gd name="connsiteY88" fmla="*/ 31114 h 358375"/>
                <a:gd name="connsiteX89" fmla="*/ 457580 w 561997"/>
                <a:gd name="connsiteY89" fmla="*/ 31114 h 35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61997" h="358375">
                  <a:moveTo>
                    <a:pt x="6109" y="348031"/>
                  </a:moveTo>
                  <a:cubicBezTo>
                    <a:pt x="6109" y="325388"/>
                    <a:pt x="6109" y="302664"/>
                    <a:pt x="6109" y="280021"/>
                  </a:cubicBezTo>
                  <a:cubicBezTo>
                    <a:pt x="8878" y="272610"/>
                    <a:pt x="14335" y="269677"/>
                    <a:pt x="22154" y="270329"/>
                  </a:cubicBezTo>
                  <a:cubicBezTo>
                    <a:pt x="25005" y="270573"/>
                    <a:pt x="27856" y="270410"/>
                    <a:pt x="30951" y="270410"/>
                  </a:cubicBezTo>
                  <a:cubicBezTo>
                    <a:pt x="30951" y="269026"/>
                    <a:pt x="30951" y="267967"/>
                    <a:pt x="30951" y="266990"/>
                  </a:cubicBezTo>
                  <a:cubicBezTo>
                    <a:pt x="30951" y="255913"/>
                    <a:pt x="30869" y="244917"/>
                    <a:pt x="30951" y="233840"/>
                  </a:cubicBezTo>
                  <a:cubicBezTo>
                    <a:pt x="31032" y="225695"/>
                    <a:pt x="36245" y="220564"/>
                    <a:pt x="44390" y="220564"/>
                  </a:cubicBezTo>
                  <a:cubicBezTo>
                    <a:pt x="48136" y="220564"/>
                    <a:pt x="51883" y="220564"/>
                    <a:pt x="55711" y="220564"/>
                  </a:cubicBezTo>
                  <a:cubicBezTo>
                    <a:pt x="55711" y="157278"/>
                    <a:pt x="55711" y="94318"/>
                    <a:pt x="55711" y="31032"/>
                  </a:cubicBezTo>
                  <a:cubicBezTo>
                    <a:pt x="51313" y="31032"/>
                    <a:pt x="47077" y="31114"/>
                    <a:pt x="42924" y="31032"/>
                  </a:cubicBezTo>
                  <a:cubicBezTo>
                    <a:pt x="36652" y="30869"/>
                    <a:pt x="31684" y="26064"/>
                    <a:pt x="30951" y="19711"/>
                  </a:cubicBezTo>
                  <a:cubicBezTo>
                    <a:pt x="30299" y="13928"/>
                    <a:pt x="34290" y="8063"/>
                    <a:pt x="40154" y="6597"/>
                  </a:cubicBezTo>
                  <a:cubicBezTo>
                    <a:pt x="42109" y="6109"/>
                    <a:pt x="44227" y="6109"/>
                    <a:pt x="46263" y="6109"/>
                  </a:cubicBezTo>
                  <a:cubicBezTo>
                    <a:pt x="203052" y="6109"/>
                    <a:pt x="359923" y="6109"/>
                    <a:pt x="516712" y="6109"/>
                  </a:cubicBezTo>
                  <a:cubicBezTo>
                    <a:pt x="517934" y="6109"/>
                    <a:pt x="519155" y="6109"/>
                    <a:pt x="520377" y="6190"/>
                  </a:cubicBezTo>
                  <a:cubicBezTo>
                    <a:pt x="526404" y="6516"/>
                    <a:pt x="531047" y="10914"/>
                    <a:pt x="531862" y="17023"/>
                  </a:cubicBezTo>
                  <a:cubicBezTo>
                    <a:pt x="532676" y="22887"/>
                    <a:pt x="529174" y="28670"/>
                    <a:pt x="523472" y="30381"/>
                  </a:cubicBezTo>
                  <a:cubicBezTo>
                    <a:pt x="521436" y="30951"/>
                    <a:pt x="519237" y="31032"/>
                    <a:pt x="517119" y="31032"/>
                  </a:cubicBezTo>
                  <a:cubicBezTo>
                    <a:pt x="513780" y="31114"/>
                    <a:pt x="510440" y="31032"/>
                    <a:pt x="507182" y="31032"/>
                  </a:cubicBezTo>
                  <a:cubicBezTo>
                    <a:pt x="507182" y="94481"/>
                    <a:pt x="507182" y="157359"/>
                    <a:pt x="507182" y="220482"/>
                  </a:cubicBezTo>
                  <a:cubicBezTo>
                    <a:pt x="510685" y="220482"/>
                    <a:pt x="514106" y="220482"/>
                    <a:pt x="517445" y="220482"/>
                  </a:cubicBezTo>
                  <a:cubicBezTo>
                    <a:pt x="527300" y="220482"/>
                    <a:pt x="532024" y="225288"/>
                    <a:pt x="532024" y="235225"/>
                  </a:cubicBezTo>
                  <a:cubicBezTo>
                    <a:pt x="532024" y="245894"/>
                    <a:pt x="532024" y="256564"/>
                    <a:pt x="532024" y="267234"/>
                  </a:cubicBezTo>
                  <a:cubicBezTo>
                    <a:pt x="532024" y="268211"/>
                    <a:pt x="532106" y="269189"/>
                    <a:pt x="532187" y="270410"/>
                  </a:cubicBezTo>
                  <a:cubicBezTo>
                    <a:pt x="536586" y="270410"/>
                    <a:pt x="540658" y="270329"/>
                    <a:pt x="544812" y="270410"/>
                  </a:cubicBezTo>
                  <a:cubicBezTo>
                    <a:pt x="551491" y="270573"/>
                    <a:pt x="556866" y="275705"/>
                    <a:pt x="556948" y="282383"/>
                  </a:cubicBezTo>
                  <a:cubicBezTo>
                    <a:pt x="557029" y="303479"/>
                    <a:pt x="557029" y="324574"/>
                    <a:pt x="556948" y="345588"/>
                  </a:cubicBezTo>
                  <a:cubicBezTo>
                    <a:pt x="556948" y="351045"/>
                    <a:pt x="553201" y="355687"/>
                    <a:pt x="547907" y="357072"/>
                  </a:cubicBezTo>
                  <a:cubicBezTo>
                    <a:pt x="546034" y="357561"/>
                    <a:pt x="543997" y="357642"/>
                    <a:pt x="542043" y="357642"/>
                  </a:cubicBezTo>
                  <a:cubicBezTo>
                    <a:pt x="368394" y="357642"/>
                    <a:pt x="194663" y="357642"/>
                    <a:pt x="21014" y="357642"/>
                  </a:cubicBezTo>
                  <a:cubicBezTo>
                    <a:pt x="20036" y="357642"/>
                    <a:pt x="19141" y="357642"/>
                    <a:pt x="18245" y="357642"/>
                  </a:cubicBezTo>
                  <a:cubicBezTo>
                    <a:pt x="12950" y="357398"/>
                    <a:pt x="9285" y="354792"/>
                    <a:pt x="7086" y="349986"/>
                  </a:cubicBezTo>
                  <a:cubicBezTo>
                    <a:pt x="6760" y="349334"/>
                    <a:pt x="6434" y="348683"/>
                    <a:pt x="6109" y="348031"/>
                  </a:cubicBezTo>
                  <a:close/>
                  <a:moveTo>
                    <a:pt x="507020" y="245650"/>
                  </a:moveTo>
                  <a:cubicBezTo>
                    <a:pt x="356583" y="245650"/>
                    <a:pt x="206473" y="245650"/>
                    <a:pt x="56281" y="245650"/>
                  </a:cubicBezTo>
                  <a:cubicBezTo>
                    <a:pt x="56281" y="253958"/>
                    <a:pt x="56281" y="262021"/>
                    <a:pt x="56281" y="270329"/>
                  </a:cubicBezTo>
                  <a:cubicBezTo>
                    <a:pt x="57503" y="270329"/>
                    <a:pt x="58480" y="270329"/>
                    <a:pt x="59539" y="270329"/>
                  </a:cubicBezTo>
                  <a:cubicBezTo>
                    <a:pt x="74037" y="270329"/>
                    <a:pt x="88616" y="270329"/>
                    <a:pt x="103114" y="270329"/>
                  </a:cubicBezTo>
                  <a:cubicBezTo>
                    <a:pt x="112644" y="270329"/>
                    <a:pt x="122255" y="270248"/>
                    <a:pt x="131784" y="270329"/>
                  </a:cubicBezTo>
                  <a:cubicBezTo>
                    <a:pt x="138870" y="270410"/>
                    <a:pt x="144083" y="275949"/>
                    <a:pt x="144002" y="283035"/>
                  </a:cubicBezTo>
                  <a:cubicBezTo>
                    <a:pt x="143920" y="290040"/>
                    <a:pt x="138463" y="295171"/>
                    <a:pt x="130970" y="295171"/>
                  </a:cubicBezTo>
                  <a:cubicBezTo>
                    <a:pt x="98798" y="295171"/>
                    <a:pt x="66707" y="295171"/>
                    <a:pt x="34534" y="295171"/>
                  </a:cubicBezTo>
                  <a:cubicBezTo>
                    <a:pt x="33476" y="295171"/>
                    <a:pt x="32417" y="295171"/>
                    <a:pt x="31276" y="295171"/>
                  </a:cubicBezTo>
                  <a:cubicBezTo>
                    <a:pt x="31276" y="307877"/>
                    <a:pt x="31276" y="320094"/>
                    <a:pt x="31276" y="332475"/>
                  </a:cubicBezTo>
                  <a:cubicBezTo>
                    <a:pt x="198247" y="332475"/>
                    <a:pt x="365054" y="332475"/>
                    <a:pt x="532024" y="332475"/>
                  </a:cubicBezTo>
                  <a:cubicBezTo>
                    <a:pt x="532024" y="320013"/>
                    <a:pt x="532024" y="307714"/>
                    <a:pt x="532024" y="295171"/>
                  </a:cubicBezTo>
                  <a:cubicBezTo>
                    <a:pt x="530558" y="295171"/>
                    <a:pt x="529255" y="295171"/>
                    <a:pt x="527952" y="295171"/>
                  </a:cubicBezTo>
                  <a:cubicBezTo>
                    <a:pt x="410991" y="295171"/>
                    <a:pt x="294112" y="295171"/>
                    <a:pt x="177151" y="295171"/>
                  </a:cubicBezTo>
                  <a:cubicBezTo>
                    <a:pt x="175930" y="295171"/>
                    <a:pt x="174708" y="295171"/>
                    <a:pt x="173486" y="295171"/>
                  </a:cubicBezTo>
                  <a:cubicBezTo>
                    <a:pt x="167622" y="294927"/>
                    <a:pt x="162654" y="290528"/>
                    <a:pt x="161839" y="284827"/>
                  </a:cubicBezTo>
                  <a:cubicBezTo>
                    <a:pt x="160943" y="278637"/>
                    <a:pt x="164201" y="272854"/>
                    <a:pt x="169902" y="271062"/>
                  </a:cubicBezTo>
                  <a:cubicBezTo>
                    <a:pt x="171939" y="270410"/>
                    <a:pt x="174138" y="270329"/>
                    <a:pt x="176255" y="270329"/>
                  </a:cubicBezTo>
                  <a:cubicBezTo>
                    <a:pt x="285234" y="270329"/>
                    <a:pt x="394131" y="270329"/>
                    <a:pt x="503110" y="270329"/>
                  </a:cubicBezTo>
                  <a:cubicBezTo>
                    <a:pt x="504413" y="270329"/>
                    <a:pt x="505635" y="270329"/>
                    <a:pt x="507020" y="270329"/>
                  </a:cubicBezTo>
                  <a:cubicBezTo>
                    <a:pt x="507020" y="261940"/>
                    <a:pt x="507020" y="253876"/>
                    <a:pt x="507020" y="245650"/>
                  </a:cubicBezTo>
                  <a:close/>
                  <a:moveTo>
                    <a:pt x="308366" y="220319"/>
                  </a:moveTo>
                  <a:cubicBezTo>
                    <a:pt x="308366" y="157034"/>
                    <a:pt x="308366" y="94074"/>
                    <a:pt x="308366" y="31114"/>
                  </a:cubicBezTo>
                  <a:cubicBezTo>
                    <a:pt x="290365" y="31114"/>
                    <a:pt x="272610" y="31114"/>
                    <a:pt x="254772" y="31114"/>
                  </a:cubicBezTo>
                  <a:cubicBezTo>
                    <a:pt x="254772" y="94236"/>
                    <a:pt x="254772" y="157196"/>
                    <a:pt x="254772" y="220319"/>
                  </a:cubicBezTo>
                  <a:cubicBezTo>
                    <a:pt x="272691" y="220319"/>
                    <a:pt x="290447" y="220319"/>
                    <a:pt x="308366" y="220319"/>
                  </a:cubicBezTo>
                  <a:close/>
                  <a:moveTo>
                    <a:pt x="179676" y="31195"/>
                  </a:moveTo>
                  <a:cubicBezTo>
                    <a:pt x="163305" y="31195"/>
                    <a:pt x="147097" y="31195"/>
                    <a:pt x="130970" y="31195"/>
                  </a:cubicBezTo>
                  <a:cubicBezTo>
                    <a:pt x="130970" y="94318"/>
                    <a:pt x="130970" y="157359"/>
                    <a:pt x="130970" y="220238"/>
                  </a:cubicBezTo>
                  <a:cubicBezTo>
                    <a:pt x="147341" y="220238"/>
                    <a:pt x="163468" y="220238"/>
                    <a:pt x="179676" y="220238"/>
                  </a:cubicBezTo>
                  <a:cubicBezTo>
                    <a:pt x="179676" y="157115"/>
                    <a:pt x="179676" y="94318"/>
                    <a:pt x="179676" y="31195"/>
                  </a:cubicBezTo>
                  <a:close/>
                  <a:moveTo>
                    <a:pt x="432249" y="31195"/>
                  </a:moveTo>
                  <a:cubicBezTo>
                    <a:pt x="415797" y="31195"/>
                    <a:pt x="399670" y="31195"/>
                    <a:pt x="383543" y="31195"/>
                  </a:cubicBezTo>
                  <a:cubicBezTo>
                    <a:pt x="383543" y="94318"/>
                    <a:pt x="383543" y="157278"/>
                    <a:pt x="383543" y="220238"/>
                  </a:cubicBezTo>
                  <a:cubicBezTo>
                    <a:pt x="399833" y="220238"/>
                    <a:pt x="415960" y="220238"/>
                    <a:pt x="432249" y="220238"/>
                  </a:cubicBezTo>
                  <a:cubicBezTo>
                    <a:pt x="432249" y="157196"/>
                    <a:pt x="432249" y="94236"/>
                    <a:pt x="432249" y="31195"/>
                  </a:cubicBezTo>
                  <a:close/>
                  <a:moveTo>
                    <a:pt x="229442" y="220319"/>
                  </a:moveTo>
                  <a:cubicBezTo>
                    <a:pt x="229442" y="157034"/>
                    <a:pt x="229442" y="94074"/>
                    <a:pt x="229442" y="31195"/>
                  </a:cubicBezTo>
                  <a:cubicBezTo>
                    <a:pt x="221134" y="31195"/>
                    <a:pt x="212989" y="31195"/>
                    <a:pt x="204926" y="31195"/>
                  </a:cubicBezTo>
                  <a:cubicBezTo>
                    <a:pt x="204926" y="94399"/>
                    <a:pt x="204926" y="157359"/>
                    <a:pt x="204926" y="220319"/>
                  </a:cubicBezTo>
                  <a:cubicBezTo>
                    <a:pt x="213152" y="220319"/>
                    <a:pt x="221215" y="220319"/>
                    <a:pt x="229442" y="220319"/>
                  </a:cubicBezTo>
                  <a:close/>
                  <a:moveTo>
                    <a:pt x="358212" y="220401"/>
                  </a:moveTo>
                  <a:cubicBezTo>
                    <a:pt x="358212" y="157115"/>
                    <a:pt x="358212" y="94155"/>
                    <a:pt x="358212" y="31195"/>
                  </a:cubicBezTo>
                  <a:cubicBezTo>
                    <a:pt x="349905" y="31195"/>
                    <a:pt x="341760" y="31195"/>
                    <a:pt x="333696" y="31195"/>
                  </a:cubicBezTo>
                  <a:cubicBezTo>
                    <a:pt x="333696" y="94399"/>
                    <a:pt x="333696" y="157359"/>
                    <a:pt x="333696" y="220401"/>
                  </a:cubicBezTo>
                  <a:cubicBezTo>
                    <a:pt x="342004" y="220401"/>
                    <a:pt x="349986" y="220401"/>
                    <a:pt x="358212" y="220401"/>
                  </a:cubicBezTo>
                  <a:close/>
                  <a:moveTo>
                    <a:pt x="105558" y="220319"/>
                  </a:moveTo>
                  <a:cubicBezTo>
                    <a:pt x="105558" y="157115"/>
                    <a:pt x="105558" y="94155"/>
                    <a:pt x="105558" y="31114"/>
                  </a:cubicBezTo>
                  <a:cubicBezTo>
                    <a:pt x="97331" y="31114"/>
                    <a:pt x="89187" y="31114"/>
                    <a:pt x="81042" y="31114"/>
                  </a:cubicBezTo>
                  <a:cubicBezTo>
                    <a:pt x="81042" y="94236"/>
                    <a:pt x="81042" y="157196"/>
                    <a:pt x="81042" y="220319"/>
                  </a:cubicBezTo>
                  <a:cubicBezTo>
                    <a:pt x="89268" y="220319"/>
                    <a:pt x="97250" y="220319"/>
                    <a:pt x="105558" y="220319"/>
                  </a:cubicBezTo>
                  <a:close/>
                  <a:moveTo>
                    <a:pt x="457580" y="31114"/>
                  </a:moveTo>
                  <a:cubicBezTo>
                    <a:pt x="457580" y="94236"/>
                    <a:pt x="457580" y="157278"/>
                    <a:pt x="457580" y="220238"/>
                  </a:cubicBezTo>
                  <a:cubicBezTo>
                    <a:pt x="465888" y="220238"/>
                    <a:pt x="473951" y="220238"/>
                    <a:pt x="482015" y="220238"/>
                  </a:cubicBezTo>
                  <a:cubicBezTo>
                    <a:pt x="482015" y="157034"/>
                    <a:pt x="482015" y="94074"/>
                    <a:pt x="482015" y="31114"/>
                  </a:cubicBezTo>
                  <a:cubicBezTo>
                    <a:pt x="473788" y="31114"/>
                    <a:pt x="465725" y="31114"/>
                    <a:pt x="457580" y="31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174">
              <a:extLst>
                <a:ext uri="{FF2B5EF4-FFF2-40B4-BE49-F238E27FC236}">
                  <a16:creationId xmlns:a16="http://schemas.microsoft.com/office/drawing/2014/main" id="{DF3C915A-C141-43A6-8100-473C92472301}"/>
                </a:ext>
              </a:extLst>
            </p:cNvPr>
            <p:cNvSpPr/>
            <p:nvPr/>
          </p:nvSpPr>
          <p:spPr>
            <a:xfrm>
              <a:off x="12927752" y="2641527"/>
              <a:ext cx="513128" cy="179188"/>
            </a:xfrm>
            <a:custGeom>
              <a:avLst/>
              <a:gdLst>
                <a:gd name="connsiteX0" fmla="*/ 256649 w 513128"/>
                <a:gd name="connsiteY0" fmla="*/ 180389 h 179187"/>
                <a:gd name="connsiteX1" fmla="*/ 21099 w 513128"/>
                <a:gd name="connsiteY1" fmla="*/ 180389 h 179187"/>
                <a:gd name="connsiteX2" fmla="*/ 15235 w 513128"/>
                <a:gd name="connsiteY2" fmla="*/ 179900 h 179187"/>
                <a:gd name="connsiteX3" fmla="*/ 6275 w 513128"/>
                <a:gd name="connsiteY3" fmla="*/ 169801 h 179187"/>
                <a:gd name="connsiteX4" fmla="*/ 12302 w 513128"/>
                <a:gd name="connsiteY4" fmla="*/ 157176 h 179187"/>
                <a:gd name="connsiteX5" fmla="*/ 54656 w 513128"/>
                <a:gd name="connsiteY5" fmla="*/ 130542 h 179187"/>
                <a:gd name="connsiteX6" fmla="*/ 248179 w 513128"/>
                <a:gd name="connsiteY6" fmla="*/ 8858 h 179187"/>
                <a:gd name="connsiteX7" fmla="*/ 265120 w 513128"/>
                <a:gd name="connsiteY7" fmla="*/ 8858 h 179187"/>
                <a:gd name="connsiteX8" fmla="*/ 499774 w 513128"/>
                <a:gd name="connsiteY8" fmla="*/ 156362 h 179187"/>
                <a:gd name="connsiteX9" fmla="*/ 506779 w 513128"/>
                <a:gd name="connsiteY9" fmla="*/ 170860 h 179187"/>
                <a:gd name="connsiteX10" fmla="*/ 496028 w 513128"/>
                <a:gd name="connsiteY10" fmla="*/ 180145 h 179187"/>
                <a:gd name="connsiteX11" fmla="*/ 491792 w 513128"/>
                <a:gd name="connsiteY11" fmla="*/ 180226 h 179187"/>
                <a:gd name="connsiteX12" fmla="*/ 256649 w 513128"/>
                <a:gd name="connsiteY12" fmla="*/ 180389 h 179187"/>
                <a:gd name="connsiteX13" fmla="*/ 62312 w 513128"/>
                <a:gd name="connsiteY13" fmla="*/ 155221 h 179187"/>
                <a:gd name="connsiteX14" fmla="*/ 450986 w 513128"/>
                <a:gd name="connsiteY14" fmla="*/ 155221 h 179187"/>
                <a:gd name="connsiteX15" fmla="*/ 447647 w 513128"/>
                <a:gd name="connsiteY15" fmla="*/ 153104 h 179187"/>
                <a:gd name="connsiteX16" fmla="*/ 259418 w 513128"/>
                <a:gd name="connsiteY16" fmla="*/ 34758 h 179187"/>
                <a:gd name="connsiteX17" fmla="*/ 253961 w 513128"/>
                <a:gd name="connsiteY17" fmla="*/ 34758 h 179187"/>
                <a:gd name="connsiteX18" fmla="*/ 95869 w 513128"/>
                <a:gd name="connsiteY18" fmla="*/ 134126 h 179187"/>
                <a:gd name="connsiteX19" fmla="*/ 62312 w 513128"/>
                <a:gd name="connsiteY19" fmla="*/ 155221 h 1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3128" h="179187">
                  <a:moveTo>
                    <a:pt x="256649" y="180389"/>
                  </a:moveTo>
                  <a:cubicBezTo>
                    <a:pt x="178132" y="180389"/>
                    <a:pt x="99616" y="180389"/>
                    <a:pt x="21099" y="180389"/>
                  </a:cubicBezTo>
                  <a:cubicBezTo>
                    <a:pt x="19144" y="180389"/>
                    <a:pt x="17108" y="180389"/>
                    <a:pt x="15235" y="179900"/>
                  </a:cubicBezTo>
                  <a:cubicBezTo>
                    <a:pt x="10185" y="178434"/>
                    <a:pt x="7090" y="175095"/>
                    <a:pt x="6275" y="169801"/>
                  </a:cubicBezTo>
                  <a:cubicBezTo>
                    <a:pt x="5461" y="164344"/>
                    <a:pt x="7660" y="160108"/>
                    <a:pt x="12302" y="157176"/>
                  </a:cubicBezTo>
                  <a:cubicBezTo>
                    <a:pt x="26393" y="148298"/>
                    <a:pt x="40484" y="139420"/>
                    <a:pt x="54656" y="130542"/>
                  </a:cubicBezTo>
                  <a:cubicBezTo>
                    <a:pt x="119163" y="89981"/>
                    <a:pt x="183671" y="49501"/>
                    <a:pt x="248179" y="8858"/>
                  </a:cubicBezTo>
                  <a:cubicBezTo>
                    <a:pt x="254043" y="5192"/>
                    <a:pt x="259256" y="5192"/>
                    <a:pt x="265120" y="8858"/>
                  </a:cubicBezTo>
                  <a:cubicBezTo>
                    <a:pt x="343311" y="58053"/>
                    <a:pt x="421583" y="107248"/>
                    <a:pt x="499774" y="156362"/>
                  </a:cubicBezTo>
                  <a:cubicBezTo>
                    <a:pt x="505883" y="160190"/>
                    <a:pt x="508163" y="164995"/>
                    <a:pt x="506779" y="170860"/>
                  </a:cubicBezTo>
                  <a:cubicBezTo>
                    <a:pt x="505557" y="175828"/>
                    <a:pt x="501159" y="179737"/>
                    <a:pt x="496028" y="180145"/>
                  </a:cubicBezTo>
                  <a:cubicBezTo>
                    <a:pt x="494643" y="180308"/>
                    <a:pt x="493258" y="180226"/>
                    <a:pt x="491792" y="180226"/>
                  </a:cubicBezTo>
                  <a:cubicBezTo>
                    <a:pt x="413438" y="180389"/>
                    <a:pt x="335085" y="180389"/>
                    <a:pt x="256649" y="180389"/>
                  </a:cubicBezTo>
                  <a:close/>
                  <a:moveTo>
                    <a:pt x="62312" y="155221"/>
                  </a:moveTo>
                  <a:cubicBezTo>
                    <a:pt x="192223" y="155221"/>
                    <a:pt x="321320" y="155221"/>
                    <a:pt x="450986" y="155221"/>
                  </a:cubicBezTo>
                  <a:cubicBezTo>
                    <a:pt x="449520" y="154325"/>
                    <a:pt x="448624" y="153674"/>
                    <a:pt x="447647" y="153104"/>
                  </a:cubicBezTo>
                  <a:cubicBezTo>
                    <a:pt x="384850" y="113682"/>
                    <a:pt x="322134" y="74261"/>
                    <a:pt x="259418" y="34758"/>
                  </a:cubicBezTo>
                  <a:cubicBezTo>
                    <a:pt x="257382" y="33455"/>
                    <a:pt x="255998" y="33455"/>
                    <a:pt x="253961" y="34758"/>
                  </a:cubicBezTo>
                  <a:cubicBezTo>
                    <a:pt x="201264" y="67908"/>
                    <a:pt x="148566" y="101058"/>
                    <a:pt x="95869" y="134126"/>
                  </a:cubicBezTo>
                  <a:cubicBezTo>
                    <a:pt x="84873" y="141049"/>
                    <a:pt x="73878" y="147972"/>
                    <a:pt x="62312" y="155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185189" y="3924973"/>
            <a:ext cx="1567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Geometria"/>
              </a:rPr>
              <a:t>ОРГАНИЗАЦИЯ</a:t>
            </a:r>
          </a:p>
        </p:txBody>
      </p:sp>
      <p:sp>
        <p:nvSpPr>
          <p:cNvPr id="62" name="object 31">
            <a:extLst>
              <a:ext uri="{FF2B5EF4-FFF2-40B4-BE49-F238E27FC236}">
                <a16:creationId xmlns:a16="http://schemas.microsoft.com/office/drawing/2014/main" id="{6B1C4A85-4D89-4D13-A8BA-C970A755ED96}"/>
              </a:ext>
            </a:extLst>
          </p:cNvPr>
          <p:cNvSpPr/>
          <p:nvPr/>
        </p:nvSpPr>
        <p:spPr>
          <a:xfrm>
            <a:off x="7478401" y="3438397"/>
            <a:ext cx="180000" cy="180000"/>
          </a:xfrm>
          <a:custGeom>
            <a:avLst/>
            <a:gdLst/>
            <a:ahLst/>
            <a:cxnLst/>
            <a:rect l="l" t="t" r="r" b="b"/>
            <a:pathLst>
              <a:path w="358140" h="356235">
                <a:moveTo>
                  <a:pt x="203314" y="171272"/>
                </a:moveTo>
                <a:lnTo>
                  <a:pt x="43827" y="8267"/>
                </a:lnTo>
                <a:lnTo>
                  <a:pt x="21628" y="0"/>
                </a:lnTo>
                <a:lnTo>
                  <a:pt x="12179" y="3302"/>
                </a:lnTo>
                <a:lnTo>
                  <a:pt x="4508" y="10515"/>
                </a:lnTo>
                <a:lnTo>
                  <a:pt x="2578" y="13284"/>
                </a:lnTo>
                <a:lnTo>
                  <a:pt x="1485" y="16637"/>
                </a:lnTo>
                <a:lnTo>
                  <a:pt x="0" y="19723"/>
                </a:lnTo>
                <a:lnTo>
                  <a:pt x="0" y="29514"/>
                </a:lnTo>
                <a:lnTo>
                  <a:pt x="2413" y="38049"/>
                </a:lnTo>
                <a:lnTo>
                  <a:pt x="8597" y="43840"/>
                </a:lnTo>
                <a:lnTo>
                  <a:pt x="140385" y="175526"/>
                </a:lnTo>
                <a:lnTo>
                  <a:pt x="142913" y="176860"/>
                </a:lnTo>
                <a:lnTo>
                  <a:pt x="142913" y="178612"/>
                </a:lnTo>
                <a:lnTo>
                  <a:pt x="140385" y="179946"/>
                </a:lnTo>
                <a:lnTo>
                  <a:pt x="8597" y="311632"/>
                </a:lnTo>
                <a:lnTo>
                  <a:pt x="2413" y="317411"/>
                </a:lnTo>
                <a:lnTo>
                  <a:pt x="0" y="325958"/>
                </a:lnTo>
                <a:lnTo>
                  <a:pt x="0" y="335749"/>
                </a:lnTo>
                <a:lnTo>
                  <a:pt x="2222" y="341058"/>
                </a:lnTo>
                <a:lnTo>
                  <a:pt x="10096" y="350824"/>
                </a:lnTo>
                <a:lnTo>
                  <a:pt x="20764" y="355409"/>
                </a:lnTo>
                <a:lnTo>
                  <a:pt x="32423" y="354469"/>
                </a:lnTo>
                <a:lnTo>
                  <a:pt x="43294" y="347662"/>
                </a:lnTo>
                <a:lnTo>
                  <a:pt x="199326" y="191668"/>
                </a:lnTo>
                <a:lnTo>
                  <a:pt x="202247" y="186270"/>
                </a:lnTo>
                <a:lnTo>
                  <a:pt x="203314" y="171272"/>
                </a:lnTo>
                <a:close/>
              </a:path>
              <a:path w="358140" h="356235">
                <a:moveTo>
                  <a:pt x="357720" y="174053"/>
                </a:moveTo>
                <a:lnTo>
                  <a:pt x="199326" y="8712"/>
                </a:lnTo>
                <a:lnTo>
                  <a:pt x="184150" y="101"/>
                </a:lnTo>
                <a:lnTo>
                  <a:pt x="172770" y="939"/>
                </a:lnTo>
                <a:lnTo>
                  <a:pt x="162864" y="6629"/>
                </a:lnTo>
                <a:lnTo>
                  <a:pt x="156540" y="16497"/>
                </a:lnTo>
                <a:lnTo>
                  <a:pt x="155117" y="24269"/>
                </a:lnTo>
                <a:lnTo>
                  <a:pt x="156006" y="31419"/>
                </a:lnTo>
                <a:lnTo>
                  <a:pt x="159029" y="38011"/>
                </a:lnTo>
                <a:lnTo>
                  <a:pt x="163982" y="44094"/>
                </a:lnTo>
                <a:lnTo>
                  <a:pt x="295465" y="175552"/>
                </a:lnTo>
                <a:lnTo>
                  <a:pt x="298119" y="177025"/>
                </a:lnTo>
                <a:lnTo>
                  <a:pt x="163512" y="311899"/>
                </a:lnTo>
                <a:lnTo>
                  <a:pt x="157086" y="321373"/>
                </a:lnTo>
                <a:lnTo>
                  <a:pt x="155079" y="331584"/>
                </a:lnTo>
                <a:lnTo>
                  <a:pt x="157467" y="341490"/>
                </a:lnTo>
                <a:lnTo>
                  <a:pt x="164223" y="349986"/>
                </a:lnTo>
                <a:lnTo>
                  <a:pt x="172605" y="354634"/>
                </a:lnTo>
                <a:lnTo>
                  <a:pt x="181698" y="355625"/>
                </a:lnTo>
                <a:lnTo>
                  <a:pt x="190830" y="352983"/>
                </a:lnTo>
                <a:lnTo>
                  <a:pt x="199339" y="346786"/>
                </a:lnTo>
                <a:lnTo>
                  <a:pt x="352958" y="192874"/>
                </a:lnTo>
                <a:lnTo>
                  <a:pt x="354342" y="190500"/>
                </a:lnTo>
                <a:lnTo>
                  <a:pt x="357555" y="182283"/>
                </a:lnTo>
                <a:lnTo>
                  <a:pt x="357720" y="17405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/>
          <a:srcRect r="69268"/>
          <a:stretch/>
        </p:blipFill>
        <p:spPr>
          <a:xfrm>
            <a:off x="8669406" y="2597899"/>
            <a:ext cx="442003" cy="397156"/>
          </a:xfrm>
          <a:prstGeom prst="rect">
            <a:avLst/>
          </a:prstGeom>
        </p:spPr>
      </p:pic>
      <p:sp>
        <p:nvSpPr>
          <p:cNvPr id="64" name="object 28">
            <a:extLst>
              <a:ext uri="{FF2B5EF4-FFF2-40B4-BE49-F238E27FC236}">
                <a16:creationId xmlns:a16="http://schemas.microsoft.com/office/drawing/2014/main" id="{5272B044-5E26-4F57-8967-8FB069E740D1}"/>
              </a:ext>
            </a:extLst>
          </p:cNvPr>
          <p:cNvSpPr txBox="1"/>
          <p:nvPr/>
        </p:nvSpPr>
        <p:spPr>
          <a:xfrm>
            <a:off x="7722464" y="2999315"/>
            <a:ext cx="2418920" cy="151066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spcBef>
                <a:spcPts val="259"/>
              </a:spcBef>
            </a:pPr>
            <a:r>
              <a:rPr lang="ru-RU" sz="1200" spc="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По решению Министра науки и высшего образования </a:t>
            </a:r>
            <a:br>
              <a:rPr lang="en-US" sz="1200" spc="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200" spc="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Российской Федерации </a:t>
            </a:r>
            <a:br>
              <a:rPr lang="ru-RU" sz="1200" spc="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200" spc="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с учетом позиций структурных подразделений </a:t>
            </a:r>
            <a:br>
              <a:rPr lang="ru-RU" sz="1200" spc="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200" spc="8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Минобрнауки России </a:t>
            </a:r>
            <a:endParaRPr sz="12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65" name="object 31">
            <a:extLst>
              <a:ext uri="{FF2B5EF4-FFF2-40B4-BE49-F238E27FC236}">
                <a16:creationId xmlns:a16="http://schemas.microsoft.com/office/drawing/2014/main" id="{6B1C4A85-4D89-4D13-A8BA-C970A755ED96}"/>
              </a:ext>
            </a:extLst>
          </p:cNvPr>
          <p:cNvSpPr/>
          <p:nvPr/>
        </p:nvSpPr>
        <p:spPr>
          <a:xfrm>
            <a:off x="6143813" y="3427799"/>
            <a:ext cx="180000" cy="180000"/>
          </a:xfrm>
          <a:custGeom>
            <a:avLst/>
            <a:gdLst/>
            <a:ahLst/>
            <a:cxnLst/>
            <a:rect l="l" t="t" r="r" b="b"/>
            <a:pathLst>
              <a:path w="358140" h="356235">
                <a:moveTo>
                  <a:pt x="203314" y="171272"/>
                </a:moveTo>
                <a:lnTo>
                  <a:pt x="43827" y="8267"/>
                </a:lnTo>
                <a:lnTo>
                  <a:pt x="21628" y="0"/>
                </a:lnTo>
                <a:lnTo>
                  <a:pt x="12179" y="3302"/>
                </a:lnTo>
                <a:lnTo>
                  <a:pt x="4508" y="10515"/>
                </a:lnTo>
                <a:lnTo>
                  <a:pt x="2578" y="13284"/>
                </a:lnTo>
                <a:lnTo>
                  <a:pt x="1485" y="16637"/>
                </a:lnTo>
                <a:lnTo>
                  <a:pt x="0" y="19723"/>
                </a:lnTo>
                <a:lnTo>
                  <a:pt x="0" y="29514"/>
                </a:lnTo>
                <a:lnTo>
                  <a:pt x="2413" y="38049"/>
                </a:lnTo>
                <a:lnTo>
                  <a:pt x="8597" y="43840"/>
                </a:lnTo>
                <a:lnTo>
                  <a:pt x="140385" y="175526"/>
                </a:lnTo>
                <a:lnTo>
                  <a:pt x="142913" y="176860"/>
                </a:lnTo>
                <a:lnTo>
                  <a:pt x="142913" y="178612"/>
                </a:lnTo>
                <a:lnTo>
                  <a:pt x="140385" y="179946"/>
                </a:lnTo>
                <a:lnTo>
                  <a:pt x="8597" y="311632"/>
                </a:lnTo>
                <a:lnTo>
                  <a:pt x="2413" y="317411"/>
                </a:lnTo>
                <a:lnTo>
                  <a:pt x="0" y="325958"/>
                </a:lnTo>
                <a:lnTo>
                  <a:pt x="0" y="335749"/>
                </a:lnTo>
                <a:lnTo>
                  <a:pt x="2222" y="341058"/>
                </a:lnTo>
                <a:lnTo>
                  <a:pt x="10096" y="350824"/>
                </a:lnTo>
                <a:lnTo>
                  <a:pt x="20764" y="355409"/>
                </a:lnTo>
                <a:lnTo>
                  <a:pt x="32423" y="354469"/>
                </a:lnTo>
                <a:lnTo>
                  <a:pt x="43294" y="347662"/>
                </a:lnTo>
                <a:lnTo>
                  <a:pt x="199326" y="191668"/>
                </a:lnTo>
                <a:lnTo>
                  <a:pt x="202247" y="186270"/>
                </a:lnTo>
                <a:lnTo>
                  <a:pt x="203314" y="171272"/>
                </a:lnTo>
                <a:close/>
              </a:path>
              <a:path w="358140" h="356235">
                <a:moveTo>
                  <a:pt x="357720" y="174053"/>
                </a:moveTo>
                <a:lnTo>
                  <a:pt x="199326" y="8712"/>
                </a:lnTo>
                <a:lnTo>
                  <a:pt x="184150" y="101"/>
                </a:lnTo>
                <a:lnTo>
                  <a:pt x="172770" y="939"/>
                </a:lnTo>
                <a:lnTo>
                  <a:pt x="162864" y="6629"/>
                </a:lnTo>
                <a:lnTo>
                  <a:pt x="156540" y="16497"/>
                </a:lnTo>
                <a:lnTo>
                  <a:pt x="155117" y="24269"/>
                </a:lnTo>
                <a:lnTo>
                  <a:pt x="156006" y="31419"/>
                </a:lnTo>
                <a:lnTo>
                  <a:pt x="159029" y="38011"/>
                </a:lnTo>
                <a:lnTo>
                  <a:pt x="163982" y="44094"/>
                </a:lnTo>
                <a:lnTo>
                  <a:pt x="295465" y="175552"/>
                </a:lnTo>
                <a:lnTo>
                  <a:pt x="298119" y="177025"/>
                </a:lnTo>
                <a:lnTo>
                  <a:pt x="163512" y="311899"/>
                </a:lnTo>
                <a:lnTo>
                  <a:pt x="157086" y="321373"/>
                </a:lnTo>
                <a:lnTo>
                  <a:pt x="155079" y="331584"/>
                </a:lnTo>
                <a:lnTo>
                  <a:pt x="157467" y="341490"/>
                </a:lnTo>
                <a:lnTo>
                  <a:pt x="164223" y="349986"/>
                </a:lnTo>
                <a:lnTo>
                  <a:pt x="172605" y="354634"/>
                </a:lnTo>
                <a:lnTo>
                  <a:pt x="181698" y="355625"/>
                </a:lnTo>
                <a:lnTo>
                  <a:pt x="190830" y="352983"/>
                </a:lnTo>
                <a:lnTo>
                  <a:pt x="199339" y="346786"/>
                </a:lnTo>
                <a:lnTo>
                  <a:pt x="352958" y="192874"/>
                </a:lnTo>
                <a:lnTo>
                  <a:pt x="354342" y="190500"/>
                </a:lnTo>
                <a:lnTo>
                  <a:pt x="357555" y="182283"/>
                </a:lnTo>
                <a:lnTo>
                  <a:pt x="357720" y="17405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Прямоугольник 65"/>
          <p:cNvSpPr/>
          <p:nvPr/>
        </p:nvSpPr>
        <p:spPr>
          <a:xfrm>
            <a:off x="6278066" y="3192496"/>
            <a:ext cx="1233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i="1" dirty="0">
                <a:solidFill>
                  <a:srgbClr val="C00000"/>
                </a:solidFill>
                <a:latin typeface="Geometria"/>
              </a:rPr>
              <a:t>ПИСЬМО- </a:t>
            </a:r>
            <a:br>
              <a:rPr lang="ru-RU" sz="800" i="1" dirty="0">
                <a:solidFill>
                  <a:srgbClr val="C00000"/>
                </a:solidFill>
                <a:latin typeface="Geometria"/>
              </a:rPr>
            </a:br>
            <a:r>
              <a:rPr lang="ru-RU" sz="800" i="1" dirty="0">
                <a:solidFill>
                  <a:srgbClr val="C00000"/>
                </a:solidFill>
                <a:latin typeface="Geometria"/>
              </a:rPr>
              <a:t>ОБЪЯСНИТЕЛЬНАЯ</a:t>
            </a:r>
          </a:p>
          <a:p>
            <a:pPr algn="ctr"/>
            <a:r>
              <a:rPr lang="ru-RU" sz="800" i="1" dirty="0">
                <a:solidFill>
                  <a:srgbClr val="C00000"/>
                </a:solidFill>
                <a:latin typeface="Geometria"/>
              </a:rPr>
              <a:t>РУКОВОДИТЕЛЯ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50555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Таблица 78">
            <a:extLst>
              <a:ext uri="{FF2B5EF4-FFF2-40B4-BE49-F238E27FC236}">
                <a16:creationId xmlns:a16="http://schemas.microsoft.com/office/drawing/2014/main" id="{67269760-F67F-45A9-B740-1598E3FCB365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B481ED5E-9157-4118-8E87-35B1D75CBB3A}" type="slidenum">
                        <a:rPr lang="ru-RU" sz="1200" smtClean="0"/>
                        <a:t>26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01" name="Заголовок 1"/>
          <p:cNvSpPr>
            <a:spLocks noGrp="1"/>
          </p:cNvSpPr>
          <p:nvPr>
            <p:ph type="title"/>
          </p:nvPr>
        </p:nvSpPr>
        <p:spPr>
          <a:xfrm>
            <a:off x="492185" y="301484"/>
            <a:ext cx="11595312" cy="8506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800" dirty="0">
                <a:latin typeface="Geometria" panose="020B0503020204020204" pitchFamily="34" charset="-52"/>
              </a:rPr>
              <a:t>КОЛИЧЕСТВО БЮДЖЕТНЫХ УЧРЕЖДЕНИЙ, </a:t>
            </a:r>
            <a:br>
              <a:rPr lang="en-US" sz="2800" dirty="0">
                <a:latin typeface="Geometria" panose="020B0503020204020204" pitchFamily="34" charset="-52"/>
              </a:rPr>
            </a:br>
            <a:r>
              <a:rPr lang="ru-RU" sz="2800" dirty="0">
                <a:latin typeface="Geometria" panose="020B0503020204020204" pitchFamily="34" charset="-52"/>
              </a:rPr>
              <a:t>ИМЕЮЩИХ ПРОСРОЧЕННУЮ КРЕДИТОРСКУЮ ЗАДОЛЖЕННОСТЬ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E45194F-A0CD-4819-9BD7-2FA3EF6A98F9}"/>
              </a:ext>
            </a:extLst>
          </p:cNvPr>
          <p:cNvSpPr txBox="1"/>
          <p:nvPr/>
        </p:nvSpPr>
        <p:spPr>
          <a:xfrm>
            <a:off x="1787949" y="1690382"/>
            <a:ext cx="263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19382"/>
                </a:solidFill>
              </a:rPr>
              <a:t>на 1 января 2023 г.</a:t>
            </a:r>
          </a:p>
        </p:txBody>
      </p:sp>
      <p:grpSp>
        <p:nvGrpSpPr>
          <p:cNvPr id="103" name="Группа 102"/>
          <p:cNvGrpSpPr/>
          <p:nvPr/>
        </p:nvGrpSpPr>
        <p:grpSpPr>
          <a:xfrm>
            <a:off x="1135611" y="2770342"/>
            <a:ext cx="3737472" cy="695361"/>
            <a:chOff x="628647" y="1957794"/>
            <a:chExt cx="3737472" cy="69536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96B90D1-E95D-4C7A-A142-FD0F94AA57C8}"/>
                </a:ext>
              </a:extLst>
            </p:cNvPr>
            <p:cNvSpPr txBox="1"/>
            <p:nvPr/>
          </p:nvSpPr>
          <p:spPr>
            <a:xfrm>
              <a:off x="668466" y="2098623"/>
              <a:ext cx="33556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образовательные организации </a:t>
              </a:r>
              <a:b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высшего образования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11C3E2-C984-45CA-A1EB-FA5BA2A673C6}"/>
                </a:ext>
              </a:extLst>
            </p:cNvPr>
            <p:cNvSpPr txBox="1"/>
            <p:nvPr/>
          </p:nvSpPr>
          <p:spPr>
            <a:xfrm>
              <a:off x="3591331" y="2032502"/>
              <a:ext cx="761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</a:rPr>
                <a:t>16</a:t>
              </a:r>
            </a:p>
          </p:txBody>
        </p:sp>
        <p:sp>
          <p:nvSpPr>
            <p:cNvPr id="106" name="Скругленный прямоугольник 19">
              <a:extLst>
                <a:ext uri="{FF2B5EF4-FFF2-40B4-BE49-F238E27FC236}">
                  <a16:creationId xmlns:a16="http://schemas.microsoft.com/office/drawing/2014/main" id="{152081C7-C39F-41FB-B6A8-EEF1BFB7CD25}"/>
                </a:ext>
              </a:extLst>
            </p:cNvPr>
            <p:cNvSpPr/>
            <p:nvPr/>
          </p:nvSpPr>
          <p:spPr>
            <a:xfrm>
              <a:off x="628647" y="1957794"/>
              <a:ext cx="3737472" cy="695361"/>
            </a:xfrm>
            <a:prstGeom prst="roundRect">
              <a:avLst>
                <a:gd name="adj" fmla="val 10564"/>
              </a:avLst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1124758" y="4246307"/>
            <a:ext cx="3745811" cy="523220"/>
            <a:chOff x="617794" y="3433759"/>
            <a:chExt cx="3745811" cy="5232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16E5624-2102-450B-9459-3AC29B2213D8}"/>
                </a:ext>
              </a:extLst>
            </p:cNvPr>
            <p:cNvSpPr txBox="1"/>
            <p:nvPr/>
          </p:nvSpPr>
          <p:spPr>
            <a:xfrm>
              <a:off x="3543513" y="3433759"/>
              <a:ext cx="797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09" name="Скругленный прямоугольник 19">
              <a:extLst>
                <a:ext uri="{FF2B5EF4-FFF2-40B4-BE49-F238E27FC236}">
                  <a16:creationId xmlns:a16="http://schemas.microsoft.com/office/drawing/2014/main" id="{1D4FF909-A58E-48C2-8397-7AE5CAA2ACDD}"/>
                </a:ext>
              </a:extLst>
            </p:cNvPr>
            <p:cNvSpPr/>
            <p:nvPr/>
          </p:nvSpPr>
          <p:spPr>
            <a:xfrm>
              <a:off x="617794" y="3443084"/>
              <a:ext cx="3745811" cy="498441"/>
            </a:xfrm>
            <a:prstGeom prst="roundRect">
              <a:avLst>
                <a:gd name="adj" fmla="val 10564"/>
              </a:avLst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6A20F78-E0CD-45BC-9328-024D317EADAC}"/>
                </a:ext>
              </a:extLst>
            </p:cNvPr>
            <p:cNvSpPr txBox="1"/>
            <p:nvPr/>
          </p:nvSpPr>
          <p:spPr>
            <a:xfrm>
              <a:off x="666042" y="3499318"/>
              <a:ext cx="1985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прочие учреждения</a:t>
              </a: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1124758" y="3607001"/>
            <a:ext cx="3748325" cy="523220"/>
            <a:chOff x="617794" y="2794453"/>
            <a:chExt cx="3748325" cy="5232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A03B8D9-4561-4D48-935F-63FA9B637B8B}"/>
                </a:ext>
              </a:extLst>
            </p:cNvPr>
            <p:cNvSpPr txBox="1"/>
            <p:nvPr/>
          </p:nvSpPr>
          <p:spPr>
            <a:xfrm>
              <a:off x="666042" y="2883110"/>
              <a:ext cx="2127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научные учреждения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A90729B-2C6F-4E6E-AE2D-90A95EADBF09}"/>
                </a:ext>
              </a:extLst>
            </p:cNvPr>
            <p:cNvSpPr txBox="1"/>
            <p:nvPr/>
          </p:nvSpPr>
          <p:spPr>
            <a:xfrm>
              <a:off x="3565746" y="2794453"/>
              <a:ext cx="797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</a:rPr>
                <a:t>15</a:t>
              </a:r>
            </a:p>
          </p:txBody>
        </p:sp>
        <p:sp>
          <p:nvSpPr>
            <p:cNvPr id="114" name="Скругленный прямоугольник 19">
              <a:extLst>
                <a:ext uri="{FF2B5EF4-FFF2-40B4-BE49-F238E27FC236}">
                  <a16:creationId xmlns:a16="http://schemas.microsoft.com/office/drawing/2014/main" id="{076DCB60-24AE-41F3-9EFD-ED5356DDF9BD}"/>
                </a:ext>
              </a:extLst>
            </p:cNvPr>
            <p:cNvSpPr/>
            <p:nvPr/>
          </p:nvSpPr>
          <p:spPr>
            <a:xfrm>
              <a:off x="617794" y="2796335"/>
              <a:ext cx="3748325" cy="521064"/>
            </a:xfrm>
            <a:prstGeom prst="roundRect">
              <a:avLst>
                <a:gd name="adj" fmla="val 10564"/>
              </a:avLst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1282537" y="2226401"/>
            <a:ext cx="3598479" cy="553998"/>
            <a:chOff x="775573" y="1413853"/>
            <a:chExt cx="3598479" cy="553998"/>
          </a:xfrm>
        </p:grpSpPr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2238D9A9-C0CD-43E5-83C5-8F445186805A}"/>
                </a:ext>
              </a:extLst>
            </p:cNvPr>
            <p:cNvSpPr/>
            <p:nvPr/>
          </p:nvSpPr>
          <p:spPr>
            <a:xfrm>
              <a:off x="775573" y="1457789"/>
              <a:ext cx="31437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ВСЕГО                                          </a:t>
              </a:r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BCB1C722-451B-4956-9DDD-40210E3926DA}"/>
                </a:ext>
              </a:extLst>
            </p:cNvPr>
            <p:cNvSpPr/>
            <p:nvPr/>
          </p:nvSpPr>
          <p:spPr>
            <a:xfrm>
              <a:off x="3611560" y="1413853"/>
              <a:ext cx="76249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>
                  <a:solidFill>
                    <a:srgbClr val="C00000"/>
                  </a:solidFill>
                </a:rPr>
                <a:t>35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26930" y="2256292"/>
            <a:ext cx="71603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ru-RU" sz="1800" dirty="0"/>
              <a:t>*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061455" y="6347117"/>
            <a:ext cx="5958199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*  НА ОСНОВЕ ПРЕДВАРИТЕЛЬНОЙ ИНФОРМАЦИИ, ПОЛУЧЕННОЙ ОТ УЧРЕЖДЕНИЙ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2E45194F-A0CD-4819-9BD7-2FA3EF6A98F9}"/>
              </a:ext>
            </a:extLst>
          </p:cNvPr>
          <p:cNvSpPr txBox="1"/>
          <p:nvPr/>
        </p:nvSpPr>
        <p:spPr>
          <a:xfrm>
            <a:off x="5860705" y="1722359"/>
            <a:ext cx="263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19382"/>
                </a:solidFill>
              </a:rPr>
              <a:t>на 1 января 2024 г.</a:t>
            </a:r>
          </a:p>
        </p:txBody>
      </p:sp>
      <p:grpSp>
        <p:nvGrpSpPr>
          <p:cNvPr id="174" name="Группа 173"/>
          <p:cNvGrpSpPr/>
          <p:nvPr/>
        </p:nvGrpSpPr>
        <p:grpSpPr>
          <a:xfrm>
            <a:off x="5208367" y="2802319"/>
            <a:ext cx="3737472" cy="695361"/>
            <a:chOff x="628647" y="1957794"/>
            <a:chExt cx="3737472" cy="695361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96B90D1-E95D-4C7A-A142-FD0F94AA57C8}"/>
                </a:ext>
              </a:extLst>
            </p:cNvPr>
            <p:cNvSpPr txBox="1"/>
            <p:nvPr/>
          </p:nvSpPr>
          <p:spPr>
            <a:xfrm>
              <a:off x="668466" y="2098623"/>
              <a:ext cx="33556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образовательные организации </a:t>
              </a:r>
              <a:b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высшего образования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511C3E2-C984-45CA-A1EB-FA5BA2A673C6}"/>
                </a:ext>
              </a:extLst>
            </p:cNvPr>
            <p:cNvSpPr txBox="1"/>
            <p:nvPr/>
          </p:nvSpPr>
          <p:spPr>
            <a:xfrm>
              <a:off x="3591331" y="2032502"/>
              <a:ext cx="761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177" name="Скругленный прямоугольник 19">
              <a:extLst>
                <a:ext uri="{FF2B5EF4-FFF2-40B4-BE49-F238E27FC236}">
                  <a16:creationId xmlns:a16="http://schemas.microsoft.com/office/drawing/2014/main" id="{152081C7-C39F-41FB-B6A8-EEF1BFB7CD25}"/>
                </a:ext>
              </a:extLst>
            </p:cNvPr>
            <p:cNvSpPr/>
            <p:nvPr/>
          </p:nvSpPr>
          <p:spPr>
            <a:xfrm>
              <a:off x="628647" y="1957794"/>
              <a:ext cx="3737472" cy="695361"/>
            </a:xfrm>
            <a:prstGeom prst="roundRect">
              <a:avLst>
                <a:gd name="adj" fmla="val 10564"/>
              </a:avLst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5197514" y="4278284"/>
            <a:ext cx="3745811" cy="523220"/>
            <a:chOff x="617794" y="3433759"/>
            <a:chExt cx="3745811" cy="523220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B16E5624-2102-450B-9459-3AC29B2213D8}"/>
                </a:ext>
              </a:extLst>
            </p:cNvPr>
            <p:cNvSpPr txBox="1"/>
            <p:nvPr/>
          </p:nvSpPr>
          <p:spPr>
            <a:xfrm>
              <a:off x="3543513" y="3433759"/>
              <a:ext cx="797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80" name="Скругленный прямоугольник 19">
              <a:extLst>
                <a:ext uri="{FF2B5EF4-FFF2-40B4-BE49-F238E27FC236}">
                  <a16:creationId xmlns:a16="http://schemas.microsoft.com/office/drawing/2014/main" id="{1D4FF909-A58E-48C2-8397-7AE5CAA2ACDD}"/>
                </a:ext>
              </a:extLst>
            </p:cNvPr>
            <p:cNvSpPr/>
            <p:nvPr/>
          </p:nvSpPr>
          <p:spPr>
            <a:xfrm>
              <a:off x="617794" y="3443084"/>
              <a:ext cx="3745811" cy="498441"/>
            </a:xfrm>
            <a:prstGeom prst="roundRect">
              <a:avLst>
                <a:gd name="adj" fmla="val 10564"/>
              </a:avLst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C6A20F78-E0CD-45BC-9328-024D317EADAC}"/>
                </a:ext>
              </a:extLst>
            </p:cNvPr>
            <p:cNvSpPr txBox="1"/>
            <p:nvPr/>
          </p:nvSpPr>
          <p:spPr>
            <a:xfrm>
              <a:off x="666042" y="3499318"/>
              <a:ext cx="1985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прочие учреждения</a:t>
              </a: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197514" y="3638978"/>
            <a:ext cx="3748325" cy="523220"/>
            <a:chOff x="617794" y="2794453"/>
            <a:chExt cx="3748325" cy="523220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5A03B8D9-4561-4D48-935F-63FA9B637B8B}"/>
                </a:ext>
              </a:extLst>
            </p:cNvPr>
            <p:cNvSpPr txBox="1"/>
            <p:nvPr/>
          </p:nvSpPr>
          <p:spPr>
            <a:xfrm>
              <a:off x="666042" y="2883110"/>
              <a:ext cx="2127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научные учреждения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A90729B-2C6F-4E6E-AE2D-90A95EADBF09}"/>
                </a:ext>
              </a:extLst>
            </p:cNvPr>
            <p:cNvSpPr txBox="1"/>
            <p:nvPr/>
          </p:nvSpPr>
          <p:spPr>
            <a:xfrm>
              <a:off x="3565746" y="2794453"/>
              <a:ext cx="797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185" name="Скругленный прямоугольник 19">
              <a:extLst>
                <a:ext uri="{FF2B5EF4-FFF2-40B4-BE49-F238E27FC236}">
                  <a16:creationId xmlns:a16="http://schemas.microsoft.com/office/drawing/2014/main" id="{076DCB60-24AE-41F3-9EFD-ED5356DDF9BD}"/>
                </a:ext>
              </a:extLst>
            </p:cNvPr>
            <p:cNvSpPr/>
            <p:nvPr/>
          </p:nvSpPr>
          <p:spPr>
            <a:xfrm>
              <a:off x="617794" y="2796335"/>
              <a:ext cx="3748325" cy="521064"/>
            </a:xfrm>
            <a:prstGeom prst="roundRect">
              <a:avLst>
                <a:gd name="adj" fmla="val 10564"/>
              </a:avLst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5355293" y="2258378"/>
            <a:ext cx="3598479" cy="553998"/>
            <a:chOff x="775573" y="1413853"/>
            <a:chExt cx="3598479" cy="553998"/>
          </a:xfrm>
        </p:grpSpPr>
        <p:sp>
          <p:nvSpPr>
            <p:cNvPr id="187" name="Прямоугольник 186">
              <a:extLst>
                <a:ext uri="{FF2B5EF4-FFF2-40B4-BE49-F238E27FC236}">
                  <a16:creationId xmlns:a16="http://schemas.microsoft.com/office/drawing/2014/main" id="{2238D9A9-C0CD-43E5-83C5-8F445186805A}"/>
                </a:ext>
              </a:extLst>
            </p:cNvPr>
            <p:cNvSpPr/>
            <p:nvPr/>
          </p:nvSpPr>
          <p:spPr>
            <a:xfrm>
              <a:off x="775573" y="1457789"/>
              <a:ext cx="31437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ВСЕГО                                          </a:t>
              </a:r>
            </a:p>
          </p:txBody>
        </p:sp>
        <p:sp>
          <p:nvSpPr>
            <p:cNvPr id="188" name="Прямоугольник 187">
              <a:extLst>
                <a:ext uri="{FF2B5EF4-FFF2-40B4-BE49-F238E27FC236}">
                  <a16:creationId xmlns:a16="http://schemas.microsoft.com/office/drawing/2014/main" id="{BCB1C722-451B-4956-9DDD-40210E3926DA}"/>
                </a:ext>
              </a:extLst>
            </p:cNvPr>
            <p:cNvSpPr/>
            <p:nvPr/>
          </p:nvSpPr>
          <p:spPr>
            <a:xfrm>
              <a:off x="3611560" y="1413853"/>
              <a:ext cx="76249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>
                  <a:solidFill>
                    <a:srgbClr val="C00000"/>
                  </a:solidFill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699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269217-F20E-4AB1-B1B6-FFBD4DE01C5B}"/>
              </a:ext>
            </a:extLst>
          </p:cNvPr>
          <p:cNvSpPr/>
          <p:nvPr/>
        </p:nvSpPr>
        <p:spPr>
          <a:xfrm>
            <a:off x="9144000" y="0"/>
            <a:ext cx="3048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27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AAF9AB6C-056C-4BA2-9F6F-4822BE4251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НЕЗАВИСИМАЯ ОЦЕНКА КОМПЕТЕНЦИЙ </a:t>
            </a:r>
            <a:br>
              <a:rPr lang="ru-RU" sz="2800" dirty="0"/>
            </a:br>
            <a:r>
              <a:rPr lang="ru-RU" sz="2800" dirty="0"/>
              <a:t>СОТРУДНИКОВ ФИНАНСОВО-ЭКОНОМИЧЕСКИХ СЛУЖБ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1099719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75">
            <a:extLst>
              <a:ext uri="{FF2B5EF4-FFF2-40B4-BE49-F238E27FC236}">
                <a16:creationId xmlns:a16="http://schemas.microsoft.com/office/drawing/2014/main" id="{7DC32F08-13AB-441E-9FE8-A38529E43D52}"/>
              </a:ext>
            </a:extLst>
          </p:cNvPr>
          <p:cNvSpPr/>
          <p:nvPr/>
        </p:nvSpPr>
        <p:spPr>
          <a:xfrm>
            <a:off x="2624138" y="5780873"/>
            <a:ext cx="8401947" cy="807474"/>
          </a:xfrm>
          <a:prstGeom prst="roundRect">
            <a:avLst>
              <a:gd name="adj" fmla="val 23227"/>
            </a:avLst>
          </a:prstGeom>
          <a:solidFill>
            <a:schemeClr val="accent1">
              <a:lumMod val="75000"/>
            </a:schemeClr>
          </a:solidFill>
          <a:ln w="9525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6E2F57E-BD66-4FF6-9178-E0DC0B91D48B}"/>
              </a:ext>
            </a:extLst>
          </p:cNvPr>
          <p:cNvSpPr/>
          <p:nvPr/>
        </p:nvSpPr>
        <p:spPr>
          <a:xfrm>
            <a:off x="9509760" y="0"/>
            <a:ext cx="2682240" cy="526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DB6130A-B1FC-9ED9-910C-EED502508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89346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B8BC8914-3544-4C9F-A29B-B4FAC0A0346E}" type="slidenum">
                        <a:rPr lang="ru-RU" sz="1200" smtClean="0"/>
                        <a:t>28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4CA8B471-92F6-48CD-A2A7-42344CFA3B2A}"/>
              </a:ext>
            </a:extLst>
          </p:cNvPr>
          <p:cNvSpPr txBox="1"/>
          <p:nvPr/>
        </p:nvSpPr>
        <p:spPr>
          <a:xfrm>
            <a:off x="667209" y="4419912"/>
            <a:ext cx="8519960" cy="2199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dirty="0">
                <a:solidFill>
                  <a:schemeClr val="accent1">
                    <a:lumMod val="75000"/>
                  </a:schemeClr>
                </a:solidFill>
                <a:cs typeface="Tahoma"/>
              </a:rPr>
              <a:t>КАТЕГОРИИ РАБОТНИКОВ, УЧАСТВУЮЩИХ В НЕЗАВИСИМОЙ ОЦЕНКЕ КОМПЕТЕНЦИЙ</a:t>
            </a:r>
            <a:endParaRPr sz="1350" dirty="0">
              <a:solidFill>
                <a:schemeClr val="accent1">
                  <a:lumMod val="75000"/>
                </a:schemeClr>
              </a:solidFill>
              <a:cs typeface="Tahoma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C2328FB-FB7F-41A4-A66C-1AECCA2E9E7D}"/>
              </a:ext>
            </a:extLst>
          </p:cNvPr>
          <p:cNvSpPr txBox="1"/>
          <p:nvPr/>
        </p:nvSpPr>
        <p:spPr>
          <a:xfrm>
            <a:off x="1454597" y="4740300"/>
            <a:ext cx="85199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508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Заместитель руководителя, курирующий вопросы финансово-хозяйственной  деятельности, либо иное должностное лицо, курирующее данное направление  и находящееся в прямом подчинении у руководителя организации</a:t>
            </a:r>
          </a:p>
          <a:p>
            <a:pPr marL="171450" marR="508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Руководитель структурного подразделения, курирующий вопросы финансово-хозяйственной деятельности</a:t>
            </a:r>
          </a:p>
          <a:p>
            <a:pPr marL="171450" marR="864235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Главный бухгалтер</a:t>
            </a:r>
            <a:endParaRPr sz="11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835BE07C-1408-40E1-9A0C-B88B6343B31D}"/>
              </a:ext>
            </a:extLst>
          </p:cNvPr>
          <p:cNvSpPr txBox="1"/>
          <p:nvPr/>
        </p:nvSpPr>
        <p:spPr>
          <a:xfrm>
            <a:off x="661763" y="2285381"/>
            <a:ext cx="2198767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spcBef>
                <a:spcPts val="95"/>
              </a:spcBef>
            </a:pPr>
            <a:r>
              <a:rPr sz="17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1 ЭТАП</a:t>
            </a:r>
            <a:endParaRPr sz="9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5AF65B6E-7076-4DD3-85DA-48C17E10412D}"/>
              </a:ext>
            </a:extLst>
          </p:cNvPr>
          <p:cNvSpPr txBox="1"/>
          <p:nvPr/>
        </p:nvSpPr>
        <p:spPr>
          <a:xfrm>
            <a:off x="670607" y="3926709"/>
            <a:ext cx="215739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15.09.2023 – 27.10.2023</a:t>
            </a:r>
            <a:endParaRPr sz="13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49D73B2A-581C-439C-9A00-98263CE2EBF1}"/>
              </a:ext>
            </a:extLst>
          </p:cNvPr>
          <p:cNvSpPr txBox="1"/>
          <p:nvPr/>
        </p:nvSpPr>
        <p:spPr>
          <a:xfrm>
            <a:off x="3325378" y="3926709"/>
            <a:ext cx="215154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30.10.2023 – 01.12.2023</a:t>
            </a:r>
            <a:endParaRPr sz="130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2CA3B15D-55DE-4D91-950D-BBC5AFFFB483}"/>
              </a:ext>
            </a:extLst>
          </p:cNvPr>
          <p:cNvSpPr txBox="1"/>
          <p:nvPr/>
        </p:nvSpPr>
        <p:spPr>
          <a:xfrm>
            <a:off x="6062876" y="3926709"/>
            <a:ext cx="212306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04.12.2023 – 15.12.2023</a:t>
            </a:r>
            <a:endParaRPr sz="13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E9561D5F-C214-4CC6-A932-65BC6A09490B}"/>
              </a:ext>
            </a:extLst>
          </p:cNvPr>
          <p:cNvSpPr txBox="1"/>
          <p:nvPr/>
        </p:nvSpPr>
        <p:spPr>
          <a:xfrm>
            <a:off x="8698544" y="3926709"/>
            <a:ext cx="214716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18.12.2023 – 22.12. 2023</a:t>
            </a:r>
            <a:endParaRPr sz="130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31215E23-2F42-4BD6-B267-E2DE85FCD6D7}"/>
              </a:ext>
            </a:extLst>
          </p:cNvPr>
          <p:cNvSpPr txBox="1"/>
          <p:nvPr/>
        </p:nvSpPr>
        <p:spPr>
          <a:xfrm>
            <a:off x="3468737" y="2285381"/>
            <a:ext cx="1971675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spcBef>
                <a:spcPts val="95"/>
              </a:spcBef>
            </a:pPr>
            <a:r>
              <a:rPr sz="17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2 ЭТАП</a:t>
            </a:r>
            <a:endParaRPr sz="9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29" name="object 35">
            <a:extLst>
              <a:ext uri="{FF2B5EF4-FFF2-40B4-BE49-F238E27FC236}">
                <a16:creationId xmlns:a16="http://schemas.microsoft.com/office/drawing/2014/main" id="{887577E6-1396-4BD0-81C6-45B16320D23E}"/>
              </a:ext>
            </a:extLst>
          </p:cNvPr>
          <p:cNvSpPr txBox="1"/>
          <p:nvPr/>
        </p:nvSpPr>
        <p:spPr>
          <a:xfrm>
            <a:off x="6101082" y="2287822"/>
            <a:ext cx="1948180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spcBef>
                <a:spcPts val="95"/>
              </a:spcBef>
            </a:pPr>
            <a:r>
              <a:rPr sz="17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3 ЭТАП</a:t>
            </a:r>
            <a:endParaRPr sz="9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35" name="object 41">
            <a:extLst>
              <a:ext uri="{FF2B5EF4-FFF2-40B4-BE49-F238E27FC236}">
                <a16:creationId xmlns:a16="http://schemas.microsoft.com/office/drawing/2014/main" id="{B315BFFD-1731-4491-A2F3-0275A792216F}"/>
              </a:ext>
            </a:extLst>
          </p:cNvPr>
          <p:cNvSpPr txBox="1"/>
          <p:nvPr/>
        </p:nvSpPr>
        <p:spPr>
          <a:xfrm>
            <a:off x="8744768" y="2269551"/>
            <a:ext cx="1995170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spcBef>
                <a:spcPts val="95"/>
              </a:spcBef>
            </a:pPr>
            <a:r>
              <a:rPr sz="17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4 ЭТАП</a:t>
            </a:r>
            <a:endParaRPr sz="9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41" name="Скругленный прямоугольник 75">
            <a:extLst>
              <a:ext uri="{FF2B5EF4-FFF2-40B4-BE49-F238E27FC236}">
                <a16:creationId xmlns:a16="http://schemas.microsoft.com/office/drawing/2014/main" id="{DEB0FE00-0153-4278-B88A-941E9120EEAC}"/>
              </a:ext>
            </a:extLst>
          </p:cNvPr>
          <p:cNvSpPr/>
          <p:nvPr/>
        </p:nvSpPr>
        <p:spPr>
          <a:xfrm>
            <a:off x="601134" y="2174779"/>
            <a:ext cx="2295008" cy="2094966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42" name="object 19">
            <a:extLst>
              <a:ext uri="{FF2B5EF4-FFF2-40B4-BE49-F238E27FC236}">
                <a16:creationId xmlns:a16="http://schemas.microsoft.com/office/drawing/2014/main" id="{3E441BBC-326F-44C5-BF9E-41834E8F37AC}"/>
              </a:ext>
            </a:extLst>
          </p:cNvPr>
          <p:cNvSpPr txBox="1"/>
          <p:nvPr/>
        </p:nvSpPr>
        <p:spPr>
          <a:xfrm>
            <a:off x="641396" y="2687836"/>
            <a:ext cx="2198767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1585"/>
              </a:spcBef>
            </a:pPr>
            <a:r>
              <a:rPr sz="1400" b="1" dirty="0">
                <a:solidFill>
                  <a:srgbClr val="319382"/>
                </a:solidFill>
                <a:cs typeface="Trebuchet MS"/>
              </a:rPr>
              <a:t>ОРГАНИЗАЦИОННЫЙ</a:t>
            </a:r>
            <a:endParaRPr sz="900" dirty="0">
              <a:solidFill>
                <a:srgbClr val="319382"/>
              </a:solidFill>
              <a:cs typeface="Trebuchet MS"/>
            </a:endParaRPr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B64D0DC8-8D97-4C65-8958-8E67039046E4}"/>
              </a:ext>
            </a:extLst>
          </p:cNvPr>
          <p:cNvSpPr txBox="1"/>
          <p:nvPr/>
        </p:nvSpPr>
        <p:spPr>
          <a:xfrm>
            <a:off x="732829" y="3085903"/>
            <a:ext cx="2091492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4775"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Регистрация кандидатов </a:t>
            </a:r>
            <a:b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для прохождения независимой</a:t>
            </a:r>
          </a:p>
          <a:p>
            <a:pPr marR="104775"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оценки компетенций, </a:t>
            </a:r>
            <a:b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регистрация на платформе, пробное тестирование</a:t>
            </a:r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id="{A0C5EB4B-C259-43EA-A9DD-2688046A7408}"/>
              </a:ext>
            </a:extLst>
          </p:cNvPr>
          <p:cNvSpPr txBox="1"/>
          <p:nvPr/>
        </p:nvSpPr>
        <p:spPr>
          <a:xfrm>
            <a:off x="3441441" y="2649374"/>
            <a:ext cx="197167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100"/>
              </a:spcBef>
            </a:pPr>
            <a:r>
              <a:rPr sz="1400" b="1" dirty="0">
                <a:solidFill>
                  <a:srgbClr val="319382"/>
                </a:solidFill>
                <a:cs typeface="Trebuchet MS"/>
              </a:rPr>
              <a:t>ПРОВЕДЕНИЕ ОЦЕНКИ  (ДИСТАНЦИОННО)</a:t>
            </a:r>
            <a:endParaRPr sz="900" dirty="0">
              <a:solidFill>
                <a:srgbClr val="319382"/>
              </a:solidFill>
              <a:cs typeface="Trebuchet MS"/>
            </a:endParaRPr>
          </a:p>
        </p:txBody>
      </p:sp>
      <p:sp>
        <p:nvSpPr>
          <p:cNvPr id="46" name="object 29">
            <a:extLst>
              <a:ext uri="{FF2B5EF4-FFF2-40B4-BE49-F238E27FC236}">
                <a16:creationId xmlns:a16="http://schemas.microsoft.com/office/drawing/2014/main" id="{0B051F77-4D13-40D0-9A2F-61D80952E651}"/>
              </a:ext>
            </a:extLst>
          </p:cNvPr>
          <p:cNvSpPr txBox="1"/>
          <p:nvPr/>
        </p:nvSpPr>
        <p:spPr>
          <a:xfrm>
            <a:off x="3441440" y="3340967"/>
            <a:ext cx="2151549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12725"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Диагностика компетенций </a:t>
            </a:r>
            <a:b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(6 профессиональных </a:t>
            </a:r>
            <a:b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и 2-х личностных компетенций)</a:t>
            </a:r>
          </a:p>
        </p:txBody>
      </p:sp>
      <p:sp>
        <p:nvSpPr>
          <p:cNvPr id="47" name="object 35">
            <a:extLst>
              <a:ext uri="{FF2B5EF4-FFF2-40B4-BE49-F238E27FC236}">
                <a16:creationId xmlns:a16="http://schemas.microsoft.com/office/drawing/2014/main" id="{617BFDAB-96B9-4117-8955-C5965656B153}"/>
              </a:ext>
            </a:extLst>
          </p:cNvPr>
          <p:cNvSpPr txBox="1"/>
          <p:nvPr/>
        </p:nvSpPr>
        <p:spPr>
          <a:xfrm>
            <a:off x="6101082" y="2660738"/>
            <a:ext cx="194818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1585"/>
              </a:spcBef>
            </a:pPr>
            <a:r>
              <a:rPr sz="1400" b="1" dirty="0">
                <a:solidFill>
                  <a:srgbClr val="319382"/>
                </a:solidFill>
                <a:cs typeface="Trebuchet MS"/>
              </a:rPr>
              <a:t>АНАЛИТИЧЕСКИЙ</a:t>
            </a:r>
            <a:endParaRPr sz="900" dirty="0">
              <a:solidFill>
                <a:srgbClr val="319382"/>
              </a:solidFill>
              <a:cs typeface="Trebuchet MS"/>
            </a:endParaRPr>
          </a:p>
        </p:txBody>
      </p:sp>
      <p:sp>
        <p:nvSpPr>
          <p:cNvPr id="48" name="object 35">
            <a:extLst>
              <a:ext uri="{FF2B5EF4-FFF2-40B4-BE49-F238E27FC236}">
                <a16:creationId xmlns:a16="http://schemas.microsoft.com/office/drawing/2014/main" id="{874BA5AA-9EBA-4E34-B274-08A1FC22D2DD}"/>
              </a:ext>
            </a:extLst>
          </p:cNvPr>
          <p:cNvSpPr txBox="1"/>
          <p:nvPr/>
        </p:nvSpPr>
        <p:spPr>
          <a:xfrm>
            <a:off x="6082105" y="3065119"/>
            <a:ext cx="2107519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4300"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Формирование отчетов, содержащие результаты независимой оценки  компетенций и рекомендации</a:t>
            </a:r>
          </a:p>
          <a:p>
            <a:pPr marR="114300"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по профессиональному развитию</a:t>
            </a:r>
            <a:endParaRPr sz="9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49" name="object 41">
            <a:extLst>
              <a:ext uri="{FF2B5EF4-FFF2-40B4-BE49-F238E27FC236}">
                <a16:creationId xmlns:a16="http://schemas.microsoft.com/office/drawing/2014/main" id="{4C11996B-6E07-49CD-B9FA-591A587548BA}"/>
              </a:ext>
            </a:extLst>
          </p:cNvPr>
          <p:cNvSpPr txBox="1"/>
          <p:nvPr/>
        </p:nvSpPr>
        <p:spPr>
          <a:xfrm>
            <a:off x="8604439" y="2586826"/>
            <a:ext cx="23005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95" marR="28575" algn="ctr">
              <a:spcBef>
                <a:spcPts val="1100"/>
              </a:spcBef>
            </a:pPr>
            <a:r>
              <a:rPr sz="1400" b="1" dirty="0">
                <a:solidFill>
                  <a:srgbClr val="319382"/>
                </a:solidFill>
                <a:cs typeface="Trebuchet MS"/>
              </a:rPr>
              <a:t>ФОРМИРОВАНИЕ  КАДРОВОГО РЕЗЕРВА</a:t>
            </a:r>
            <a:endParaRPr sz="900" dirty="0">
              <a:solidFill>
                <a:srgbClr val="319382"/>
              </a:solidFill>
              <a:cs typeface="Trebuchet MS"/>
            </a:endParaRPr>
          </a:p>
        </p:txBody>
      </p:sp>
      <p:sp>
        <p:nvSpPr>
          <p:cNvPr id="50" name="object 41">
            <a:extLst>
              <a:ext uri="{FF2B5EF4-FFF2-40B4-BE49-F238E27FC236}">
                <a16:creationId xmlns:a16="http://schemas.microsoft.com/office/drawing/2014/main" id="{B35D1D90-4C92-418A-8B7F-D60E364C9EAA}"/>
              </a:ext>
            </a:extLst>
          </p:cNvPr>
          <p:cNvSpPr txBox="1"/>
          <p:nvPr/>
        </p:nvSpPr>
        <p:spPr>
          <a:xfrm>
            <a:off x="8757464" y="3091931"/>
            <a:ext cx="1995170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Формирование групп работников  </a:t>
            </a:r>
            <a:b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с высоким уровнем развития  компетенций и профессиональных  навыков, очное собеседование</a:t>
            </a:r>
          </a:p>
          <a:p>
            <a:pPr marR="5080"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с кандидатами в кадровый резерв</a:t>
            </a:r>
            <a:endParaRPr sz="9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52" name="Скругленный прямоугольник 75">
            <a:extLst>
              <a:ext uri="{FF2B5EF4-FFF2-40B4-BE49-F238E27FC236}">
                <a16:creationId xmlns:a16="http://schemas.microsoft.com/office/drawing/2014/main" id="{F9F30EB9-8BF2-49E7-9D59-8D48BE7DC3EE}"/>
              </a:ext>
            </a:extLst>
          </p:cNvPr>
          <p:cNvSpPr/>
          <p:nvPr/>
        </p:nvSpPr>
        <p:spPr>
          <a:xfrm>
            <a:off x="3287044" y="2174779"/>
            <a:ext cx="2295008" cy="2094966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75">
            <a:extLst>
              <a:ext uri="{FF2B5EF4-FFF2-40B4-BE49-F238E27FC236}">
                <a16:creationId xmlns:a16="http://schemas.microsoft.com/office/drawing/2014/main" id="{7FD333C9-9359-4C85-A75B-E536128BCB65}"/>
              </a:ext>
            </a:extLst>
          </p:cNvPr>
          <p:cNvSpPr/>
          <p:nvPr/>
        </p:nvSpPr>
        <p:spPr>
          <a:xfrm>
            <a:off x="5938984" y="2176355"/>
            <a:ext cx="2295008" cy="2094966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75">
            <a:extLst>
              <a:ext uri="{FF2B5EF4-FFF2-40B4-BE49-F238E27FC236}">
                <a16:creationId xmlns:a16="http://schemas.microsoft.com/office/drawing/2014/main" id="{B3309734-0D37-437D-A20F-5B6C59E92EC2}"/>
              </a:ext>
            </a:extLst>
          </p:cNvPr>
          <p:cNvSpPr/>
          <p:nvPr/>
        </p:nvSpPr>
        <p:spPr>
          <a:xfrm>
            <a:off x="8600446" y="2202369"/>
            <a:ext cx="2295008" cy="2094966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49FD11F6-9A17-40A1-9C57-A86EA35930F5}"/>
              </a:ext>
            </a:extLst>
          </p:cNvPr>
          <p:cNvGrpSpPr/>
          <p:nvPr/>
        </p:nvGrpSpPr>
        <p:grpSpPr>
          <a:xfrm>
            <a:off x="798904" y="4834482"/>
            <a:ext cx="430066" cy="560201"/>
            <a:chOff x="16041146" y="5830935"/>
            <a:chExt cx="399100" cy="638279"/>
          </a:xfrm>
          <a:solidFill>
            <a:srgbClr val="319382"/>
          </a:solidFill>
        </p:grpSpPr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13524F85-C685-4AE7-8FCD-8BF6662FDDA6}"/>
                </a:ext>
              </a:extLst>
            </p:cNvPr>
            <p:cNvSpPr/>
            <p:nvPr/>
          </p:nvSpPr>
          <p:spPr>
            <a:xfrm>
              <a:off x="16176813" y="5830935"/>
              <a:ext cx="122173" cy="154753"/>
            </a:xfrm>
            <a:custGeom>
              <a:avLst/>
              <a:gdLst>
                <a:gd name="connsiteX0" fmla="*/ 69394 w 122173"/>
                <a:gd name="connsiteY0" fmla="*/ 6923 h 154752"/>
                <a:gd name="connsiteX1" fmla="*/ 84870 w 122173"/>
                <a:gd name="connsiteY1" fmla="*/ 11810 h 154752"/>
                <a:gd name="connsiteX2" fmla="*/ 122336 w 122173"/>
                <a:gd name="connsiteY2" fmla="*/ 73712 h 154752"/>
                <a:gd name="connsiteX3" fmla="*/ 71838 w 122173"/>
                <a:gd name="connsiteY3" fmla="*/ 155975 h 154752"/>
                <a:gd name="connsiteX4" fmla="*/ 7493 w 122173"/>
                <a:gd name="connsiteY4" fmla="*/ 97332 h 154752"/>
                <a:gd name="connsiteX5" fmla="*/ 45774 w 122173"/>
                <a:gd name="connsiteY5" fmla="*/ 10181 h 154752"/>
                <a:gd name="connsiteX6" fmla="*/ 59620 w 122173"/>
                <a:gd name="connsiteY6" fmla="*/ 6109 h 154752"/>
                <a:gd name="connsiteX7" fmla="*/ 69394 w 122173"/>
                <a:gd name="connsiteY7" fmla="*/ 6923 h 154752"/>
                <a:gd name="connsiteX8" fmla="*/ 64507 w 122173"/>
                <a:gd name="connsiteY8" fmla="*/ 132355 h 154752"/>
                <a:gd name="connsiteX9" fmla="*/ 103603 w 122173"/>
                <a:gd name="connsiteY9" fmla="*/ 82671 h 154752"/>
                <a:gd name="connsiteX10" fmla="*/ 66136 w 122173"/>
                <a:gd name="connsiteY10" fmla="*/ 32172 h 154752"/>
                <a:gd name="connsiteX11" fmla="*/ 25412 w 122173"/>
                <a:gd name="connsiteY11" fmla="*/ 81042 h 154752"/>
                <a:gd name="connsiteX12" fmla="*/ 64507 w 122173"/>
                <a:gd name="connsiteY12" fmla="*/ 132355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173" h="154752">
                  <a:moveTo>
                    <a:pt x="69394" y="6923"/>
                  </a:moveTo>
                  <a:cubicBezTo>
                    <a:pt x="74281" y="8553"/>
                    <a:pt x="79983" y="9367"/>
                    <a:pt x="84870" y="11810"/>
                  </a:cubicBezTo>
                  <a:cubicBezTo>
                    <a:pt x="106861" y="23213"/>
                    <a:pt x="119078" y="44390"/>
                    <a:pt x="122336" y="73712"/>
                  </a:cubicBezTo>
                  <a:cubicBezTo>
                    <a:pt x="126409" y="114436"/>
                    <a:pt x="102788" y="151088"/>
                    <a:pt x="71838" y="155975"/>
                  </a:cubicBezTo>
                  <a:cubicBezTo>
                    <a:pt x="41702" y="160862"/>
                    <a:pt x="14009" y="135613"/>
                    <a:pt x="7493" y="97332"/>
                  </a:cubicBezTo>
                  <a:cubicBezTo>
                    <a:pt x="977" y="60680"/>
                    <a:pt x="18081" y="21584"/>
                    <a:pt x="45774" y="10181"/>
                  </a:cubicBezTo>
                  <a:cubicBezTo>
                    <a:pt x="49847" y="8553"/>
                    <a:pt x="54734" y="7738"/>
                    <a:pt x="59620" y="6109"/>
                  </a:cubicBezTo>
                  <a:cubicBezTo>
                    <a:pt x="62878" y="6923"/>
                    <a:pt x="66136" y="6923"/>
                    <a:pt x="69394" y="6923"/>
                  </a:cubicBezTo>
                  <a:close/>
                  <a:moveTo>
                    <a:pt x="64507" y="132355"/>
                  </a:moveTo>
                  <a:cubicBezTo>
                    <a:pt x="86499" y="132355"/>
                    <a:pt x="102788" y="110364"/>
                    <a:pt x="103603" y="82671"/>
                  </a:cubicBezTo>
                  <a:cubicBezTo>
                    <a:pt x="104417" y="55793"/>
                    <a:pt x="87313" y="32987"/>
                    <a:pt x="66136" y="32172"/>
                  </a:cubicBezTo>
                  <a:cubicBezTo>
                    <a:pt x="44145" y="31358"/>
                    <a:pt x="26226" y="52535"/>
                    <a:pt x="25412" y="81042"/>
                  </a:cubicBezTo>
                  <a:cubicBezTo>
                    <a:pt x="25412" y="110364"/>
                    <a:pt x="42516" y="132355"/>
                    <a:pt x="64507" y="132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A0E358FB-C33D-46FB-A02E-C112819F9A28}"/>
                </a:ext>
              </a:extLst>
            </p:cNvPr>
            <p:cNvSpPr/>
            <p:nvPr/>
          </p:nvSpPr>
          <p:spPr>
            <a:xfrm>
              <a:off x="16137473" y="5995462"/>
              <a:ext cx="203622" cy="423534"/>
            </a:xfrm>
            <a:custGeom>
              <a:avLst/>
              <a:gdLst>
                <a:gd name="connsiteX0" fmla="*/ 45204 w 203622"/>
                <a:gd name="connsiteY0" fmla="*/ 243940 h 423534"/>
                <a:gd name="connsiteX1" fmla="*/ 32987 w 203622"/>
                <a:gd name="connsiteY1" fmla="*/ 243940 h 423534"/>
                <a:gd name="connsiteX2" fmla="*/ 6109 w 203622"/>
                <a:gd name="connsiteY2" fmla="*/ 211360 h 423534"/>
                <a:gd name="connsiteX3" fmla="*/ 6109 w 203622"/>
                <a:gd name="connsiteY3" fmla="*/ 162491 h 423534"/>
                <a:gd name="connsiteX4" fmla="*/ 6109 w 203622"/>
                <a:gd name="connsiteY4" fmla="*/ 110363 h 423534"/>
                <a:gd name="connsiteX5" fmla="*/ 6923 w 203622"/>
                <a:gd name="connsiteY5" fmla="*/ 74526 h 423534"/>
                <a:gd name="connsiteX6" fmla="*/ 31358 w 203622"/>
                <a:gd name="connsiteY6" fmla="*/ 28100 h 423534"/>
                <a:gd name="connsiteX7" fmla="*/ 73711 w 203622"/>
                <a:gd name="connsiteY7" fmla="*/ 8552 h 423534"/>
                <a:gd name="connsiteX8" fmla="*/ 107920 w 203622"/>
                <a:gd name="connsiteY8" fmla="*/ 6109 h 423534"/>
                <a:gd name="connsiteX9" fmla="*/ 166563 w 203622"/>
                <a:gd name="connsiteY9" fmla="*/ 22398 h 423534"/>
                <a:gd name="connsiteX10" fmla="*/ 198328 w 203622"/>
                <a:gd name="connsiteY10" fmla="*/ 72083 h 423534"/>
                <a:gd name="connsiteX11" fmla="*/ 199957 w 203622"/>
                <a:gd name="connsiteY11" fmla="*/ 85929 h 423534"/>
                <a:gd name="connsiteX12" fmla="*/ 199957 w 203622"/>
                <a:gd name="connsiteY12" fmla="*/ 206473 h 423534"/>
                <a:gd name="connsiteX13" fmla="*/ 177151 w 203622"/>
                <a:gd name="connsiteY13" fmla="*/ 243125 h 423534"/>
                <a:gd name="connsiteX14" fmla="*/ 173079 w 203622"/>
                <a:gd name="connsiteY14" fmla="*/ 243125 h 423534"/>
                <a:gd name="connsiteX15" fmla="*/ 160862 w 203622"/>
                <a:gd name="connsiteY15" fmla="*/ 243125 h 423534"/>
                <a:gd name="connsiteX16" fmla="*/ 160862 w 203622"/>
                <a:gd name="connsiteY16" fmla="*/ 247198 h 423534"/>
                <a:gd name="connsiteX17" fmla="*/ 160862 w 203622"/>
                <a:gd name="connsiteY17" fmla="*/ 384846 h 423534"/>
                <a:gd name="connsiteX18" fmla="*/ 135612 w 203622"/>
                <a:gd name="connsiteY18" fmla="*/ 418241 h 423534"/>
                <a:gd name="connsiteX19" fmla="*/ 69639 w 203622"/>
                <a:gd name="connsiteY19" fmla="*/ 418241 h 423534"/>
                <a:gd name="connsiteX20" fmla="*/ 44390 w 203622"/>
                <a:gd name="connsiteY20" fmla="*/ 386475 h 423534"/>
                <a:gd name="connsiteX21" fmla="*/ 44390 w 203622"/>
                <a:gd name="connsiteY21" fmla="*/ 335977 h 423534"/>
                <a:gd name="connsiteX22" fmla="*/ 44390 w 203622"/>
                <a:gd name="connsiteY22" fmla="*/ 284664 h 423534"/>
                <a:gd name="connsiteX23" fmla="*/ 44390 w 203622"/>
                <a:gd name="connsiteY23" fmla="*/ 247198 h 423534"/>
                <a:gd name="connsiteX24" fmla="*/ 45204 w 203622"/>
                <a:gd name="connsiteY24" fmla="*/ 243940 h 423534"/>
                <a:gd name="connsiteX25" fmla="*/ 45204 w 203622"/>
                <a:gd name="connsiteY25" fmla="*/ 218691 h 423534"/>
                <a:gd name="connsiteX26" fmla="*/ 45204 w 203622"/>
                <a:gd name="connsiteY26" fmla="*/ 216247 h 423534"/>
                <a:gd name="connsiteX27" fmla="*/ 45204 w 203622"/>
                <a:gd name="connsiteY27" fmla="*/ 134798 h 423534"/>
                <a:gd name="connsiteX28" fmla="*/ 45204 w 203622"/>
                <a:gd name="connsiteY28" fmla="*/ 116880 h 423534"/>
                <a:gd name="connsiteX29" fmla="*/ 59865 w 203622"/>
                <a:gd name="connsiteY29" fmla="*/ 107106 h 423534"/>
                <a:gd name="connsiteX30" fmla="*/ 64752 w 203622"/>
                <a:gd name="connsiteY30" fmla="*/ 120137 h 423534"/>
                <a:gd name="connsiteX31" fmla="*/ 64752 w 203622"/>
                <a:gd name="connsiteY31" fmla="*/ 382403 h 423534"/>
                <a:gd name="connsiteX32" fmla="*/ 64752 w 203622"/>
                <a:gd name="connsiteY32" fmla="*/ 388104 h 423534"/>
                <a:gd name="connsiteX33" fmla="*/ 70453 w 203622"/>
                <a:gd name="connsiteY33" fmla="*/ 394620 h 423534"/>
                <a:gd name="connsiteX34" fmla="*/ 76155 w 203622"/>
                <a:gd name="connsiteY34" fmla="*/ 394620 h 423534"/>
                <a:gd name="connsiteX35" fmla="*/ 135612 w 203622"/>
                <a:gd name="connsiteY35" fmla="*/ 394620 h 423534"/>
                <a:gd name="connsiteX36" fmla="*/ 142128 w 203622"/>
                <a:gd name="connsiteY36" fmla="*/ 386475 h 423534"/>
                <a:gd name="connsiteX37" fmla="*/ 142128 w 203622"/>
                <a:gd name="connsiteY37" fmla="*/ 383217 h 423534"/>
                <a:gd name="connsiteX38" fmla="*/ 142128 w 203622"/>
                <a:gd name="connsiteY38" fmla="*/ 122581 h 423534"/>
                <a:gd name="connsiteX39" fmla="*/ 142128 w 203622"/>
                <a:gd name="connsiteY39" fmla="*/ 119323 h 423534"/>
                <a:gd name="connsiteX40" fmla="*/ 146201 w 203622"/>
                <a:gd name="connsiteY40" fmla="*/ 109549 h 423534"/>
                <a:gd name="connsiteX41" fmla="*/ 155975 w 203622"/>
                <a:gd name="connsiteY41" fmla="*/ 108735 h 423534"/>
                <a:gd name="connsiteX42" fmla="*/ 161676 w 203622"/>
                <a:gd name="connsiteY42" fmla="*/ 120952 h 423534"/>
                <a:gd name="connsiteX43" fmla="*/ 161676 w 203622"/>
                <a:gd name="connsiteY43" fmla="*/ 217062 h 423534"/>
                <a:gd name="connsiteX44" fmla="*/ 161676 w 203622"/>
                <a:gd name="connsiteY44" fmla="*/ 221134 h 423534"/>
                <a:gd name="connsiteX45" fmla="*/ 171450 w 203622"/>
                <a:gd name="connsiteY45" fmla="*/ 221134 h 423534"/>
                <a:gd name="connsiteX46" fmla="*/ 181224 w 203622"/>
                <a:gd name="connsiteY46" fmla="*/ 208102 h 423534"/>
                <a:gd name="connsiteX47" fmla="*/ 181224 w 203622"/>
                <a:gd name="connsiteY47" fmla="*/ 91630 h 423534"/>
                <a:gd name="connsiteX48" fmla="*/ 164120 w 203622"/>
                <a:gd name="connsiteY48" fmla="*/ 50906 h 423534"/>
                <a:gd name="connsiteX49" fmla="*/ 120137 w 203622"/>
                <a:gd name="connsiteY49" fmla="*/ 33802 h 423534"/>
                <a:gd name="connsiteX50" fmla="*/ 88372 w 203622"/>
                <a:gd name="connsiteY50" fmla="*/ 33802 h 423534"/>
                <a:gd name="connsiteX51" fmla="*/ 50906 w 203622"/>
                <a:gd name="connsiteY51" fmla="*/ 44390 h 423534"/>
                <a:gd name="connsiteX52" fmla="*/ 24842 w 203622"/>
                <a:gd name="connsiteY52" fmla="*/ 95702 h 423534"/>
                <a:gd name="connsiteX53" fmla="*/ 24842 w 203622"/>
                <a:gd name="connsiteY53" fmla="*/ 208102 h 423534"/>
                <a:gd name="connsiteX54" fmla="*/ 24842 w 203622"/>
                <a:gd name="connsiteY54" fmla="*/ 212989 h 423534"/>
                <a:gd name="connsiteX55" fmla="*/ 30543 w 203622"/>
                <a:gd name="connsiteY55" fmla="*/ 220319 h 423534"/>
                <a:gd name="connsiteX56" fmla="*/ 45204 w 203622"/>
                <a:gd name="connsiteY56" fmla="*/ 218691 h 42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03622" h="423534">
                  <a:moveTo>
                    <a:pt x="45204" y="243940"/>
                  </a:moveTo>
                  <a:cubicBezTo>
                    <a:pt x="41132" y="243940"/>
                    <a:pt x="37059" y="243940"/>
                    <a:pt x="32987" y="243940"/>
                  </a:cubicBezTo>
                  <a:cubicBezTo>
                    <a:pt x="19141" y="243940"/>
                    <a:pt x="6923" y="229279"/>
                    <a:pt x="6109" y="211360"/>
                  </a:cubicBezTo>
                  <a:cubicBezTo>
                    <a:pt x="6109" y="195070"/>
                    <a:pt x="6109" y="178781"/>
                    <a:pt x="6109" y="162491"/>
                  </a:cubicBezTo>
                  <a:cubicBezTo>
                    <a:pt x="6109" y="145387"/>
                    <a:pt x="6109" y="128282"/>
                    <a:pt x="6109" y="110363"/>
                  </a:cubicBezTo>
                  <a:cubicBezTo>
                    <a:pt x="6109" y="98146"/>
                    <a:pt x="6109" y="85929"/>
                    <a:pt x="6923" y="74526"/>
                  </a:cubicBezTo>
                  <a:cubicBezTo>
                    <a:pt x="9367" y="54164"/>
                    <a:pt x="18326" y="39503"/>
                    <a:pt x="31358" y="28100"/>
                  </a:cubicBezTo>
                  <a:cubicBezTo>
                    <a:pt x="44390" y="16697"/>
                    <a:pt x="59050" y="10996"/>
                    <a:pt x="73711" y="8552"/>
                  </a:cubicBezTo>
                  <a:cubicBezTo>
                    <a:pt x="85114" y="6923"/>
                    <a:pt x="96517" y="6109"/>
                    <a:pt x="107920" y="6109"/>
                  </a:cubicBezTo>
                  <a:cubicBezTo>
                    <a:pt x="128282" y="6109"/>
                    <a:pt x="148644" y="10181"/>
                    <a:pt x="166563" y="22398"/>
                  </a:cubicBezTo>
                  <a:cubicBezTo>
                    <a:pt x="182853" y="32987"/>
                    <a:pt x="194256" y="49277"/>
                    <a:pt x="198328" y="72083"/>
                  </a:cubicBezTo>
                  <a:cubicBezTo>
                    <a:pt x="199143" y="76969"/>
                    <a:pt x="199957" y="81856"/>
                    <a:pt x="199957" y="85929"/>
                  </a:cubicBezTo>
                  <a:cubicBezTo>
                    <a:pt x="199957" y="125839"/>
                    <a:pt x="199957" y="166563"/>
                    <a:pt x="199957" y="206473"/>
                  </a:cubicBezTo>
                  <a:cubicBezTo>
                    <a:pt x="199957" y="225207"/>
                    <a:pt x="190998" y="239053"/>
                    <a:pt x="177151" y="243125"/>
                  </a:cubicBezTo>
                  <a:cubicBezTo>
                    <a:pt x="176337" y="243125"/>
                    <a:pt x="174708" y="243125"/>
                    <a:pt x="173079" y="243125"/>
                  </a:cubicBezTo>
                  <a:cubicBezTo>
                    <a:pt x="169007" y="243125"/>
                    <a:pt x="164934" y="243125"/>
                    <a:pt x="160862" y="243125"/>
                  </a:cubicBezTo>
                  <a:cubicBezTo>
                    <a:pt x="160862" y="244754"/>
                    <a:pt x="160862" y="246383"/>
                    <a:pt x="160862" y="247198"/>
                  </a:cubicBezTo>
                  <a:cubicBezTo>
                    <a:pt x="160862" y="292809"/>
                    <a:pt x="160862" y="339235"/>
                    <a:pt x="160862" y="384846"/>
                  </a:cubicBezTo>
                  <a:cubicBezTo>
                    <a:pt x="160862" y="403579"/>
                    <a:pt x="149459" y="418241"/>
                    <a:pt x="135612" y="418241"/>
                  </a:cubicBezTo>
                  <a:cubicBezTo>
                    <a:pt x="113621" y="418241"/>
                    <a:pt x="91630" y="418241"/>
                    <a:pt x="69639" y="418241"/>
                  </a:cubicBezTo>
                  <a:cubicBezTo>
                    <a:pt x="55793" y="418241"/>
                    <a:pt x="45204" y="403579"/>
                    <a:pt x="44390" y="386475"/>
                  </a:cubicBezTo>
                  <a:cubicBezTo>
                    <a:pt x="44390" y="369371"/>
                    <a:pt x="44390" y="352267"/>
                    <a:pt x="44390" y="335977"/>
                  </a:cubicBezTo>
                  <a:cubicBezTo>
                    <a:pt x="44390" y="318873"/>
                    <a:pt x="44390" y="301768"/>
                    <a:pt x="44390" y="284664"/>
                  </a:cubicBezTo>
                  <a:cubicBezTo>
                    <a:pt x="44390" y="272447"/>
                    <a:pt x="44390" y="259415"/>
                    <a:pt x="44390" y="247198"/>
                  </a:cubicBezTo>
                  <a:cubicBezTo>
                    <a:pt x="45204" y="247198"/>
                    <a:pt x="45204" y="245569"/>
                    <a:pt x="45204" y="243940"/>
                  </a:cubicBezTo>
                  <a:close/>
                  <a:moveTo>
                    <a:pt x="45204" y="218691"/>
                  </a:moveTo>
                  <a:cubicBezTo>
                    <a:pt x="45204" y="217876"/>
                    <a:pt x="45204" y="217062"/>
                    <a:pt x="45204" y="216247"/>
                  </a:cubicBezTo>
                  <a:cubicBezTo>
                    <a:pt x="45204" y="189369"/>
                    <a:pt x="45204" y="161676"/>
                    <a:pt x="45204" y="134798"/>
                  </a:cubicBezTo>
                  <a:cubicBezTo>
                    <a:pt x="45204" y="129097"/>
                    <a:pt x="45204" y="122581"/>
                    <a:pt x="45204" y="116880"/>
                  </a:cubicBezTo>
                  <a:cubicBezTo>
                    <a:pt x="46019" y="107920"/>
                    <a:pt x="53349" y="102218"/>
                    <a:pt x="59865" y="107106"/>
                  </a:cubicBezTo>
                  <a:cubicBezTo>
                    <a:pt x="63937" y="109549"/>
                    <a:pt x="64752" y="114436"/>
                    <a:pt x="64752" y="120137"/>
                  </a:cubicBezTo>
                  <a:cubicBezTo>
                    <a:pt x="64752" y="207288"/>
                    <a:pt x="64752" y="295252"/>
                    <a:pt x="64752" y="382403"/>
                  </a:cubicBezTo>
                  <a:cubicBezTo>
                    <a:pt x="64752" y="384032"/>
                    <a:pt x="64752" y="385661"/>
                    <a:pt x="64752" y="388104"/>
                  </a:cubicBezTo>
                  <a:cubicBezTo>
                    <a:pt x="65566" y="391362"/>
                    <a:pt x="67195" y="393806"/>
                    <a:pt x="70453" y="394620"/>
                  </a:cubicBezTo>
                  <a:cubicBezTo>
                    <a:pt x="72082" y="394620"/>
                    <a:pt x="74526" y="394620"/>
                    <a:pt x="76155" y="394620"/>
                  </a:cubicBezTo>
                  <a:cubicBezTo>
                    <a:pt x="95702" y="394620"/>
                    <a:pt x="116065" y="394620"/>
                    <a:pt x="135612" y="394620"/>
                  </a:cubicBezTo>
                  <a:cubicBezTo>
                    <a:pt x="140499" y="394620"/>
                    <a:pt x="142128" y="392177"/>
                    <a:pt x="142128" y="386475"/>
                  </a:cubicBezTo>
                  <a:cubicBezTo>
                    <a:pt x="142128" y="385661"/>
                    <a:pt x="142128" y="384032"/>
                    <a:pt x="142128" y="383217"/>
                  </a:cubicBezTo>
                  <a:cubicBezTo>
                    <a:pt x="142128" y="296067"/>
                    <a:pt x="142128" y="208917"/>
                    <a:pt x="142128" y="122581"/>
                  </a:cubicBezTo>
                  <a:cubicBezTo>
                    <a:pt x="142128" y="121766"/>
                    <a:pt x="142128" y="120137"/>
                    <a:pt x="142128" y="119323"/>
                  </a:cubicBezTo>
                  <a:cubicBezTo>
                    <a:pt x="142128" y="115250"/>
                    <a:pt x="143757" y="111992"/>
                    <a:pt x="146201" y="109549"/>
                  </a:cubicBezTo>
                  <a:cubicBezTo>
                    <a:pt x="149459" y="107106"/>
                    <a:pt x="152717" y="106291"/>
                    <a:pt x="155975" y="108735"/>
                  </a:cubicBezTo>
                  <a:cubicBezTo>
                    <a:pt x="160047" y="111178"/>
                    <a:pt x="161676" y="115250"/>
                    <a:pt x="161676" y="120952"/>
                  </a:cubicBezTo>
                  <a:cubicBezTo>
                    <a:pt x="161676" y="152717"/>
                    <a:pt x="161676" y="184482"/>
                    <a:pt x="161676" y="217062"/>
                  </a:cubicBezTo>
                  <a:cubicBezTo>
                    <a:pt x="161676" y="218691"/>
                    <a:pt x="161676" y="219505"/>
                    <a:pt x="161676" y="221134"/>
                  </a:cubicBezTo>
                  <a:cubicBezTo>
                    <a:pt x="164934" y="221134"/>
                    <a:pt x="168192" y="221134"/>
                    <a:pt x="171450" y="221134"/>
                  </a:cubicBezTo>
                  <a:cubicBezTo>
                    <a:pt x="178780" y="221134"/>
                    <a:pt x="181224" y="217062"/>
                    <a:pt x="181224" y="208102"/>
                  </a:cubicBezTo>
                  <a:cubicBezTo>
                    <a:pt x="181224" y="169007"/>
                    <a:pt x="181224" y="130725"/>
                    <a:pt x="181224" y="91630"/>
                  </a:cubicBezTo>
                  <a:cubicBezTo>
                    <a:pt x="181224" y="73711"/>
                    <a:pt x="175522" y="60680"/>
                    <a:pt x="164120" y="50906"/>
                  </a:cubicBezTo>
                  <a:cubicBezTo>
                    <a:pt x="151088" y="39503"/>
                    <a:pt x="135612" y="35431"/>
                    <a:pt x="120137" y="33802"/>
                  </a:cubicBezTo>
                  <a:cubicBezTo>
                    <a:pt x="109549" y="32987"/>
                    <a:pt x="98960" y="32987"/>
                    <a:pt x="88372" y="33802"/>
                  </a:cubicBezTo>
                  <a:cubicBezTo>
                    <a:pt x="75340" y="34616"/>
                    <a:pt x="63123" y="37874"/>
                    <a:pt x="50906" y="44390"/>
                  </a:cubicBezTo>
                  <a:cubicBezTo>
                    <a:pt x="33801" y="54164"/>
                    <a:pt x="24027" y="70454"/>
                    <a:pt x="24842" y="95702"/>
                  </a:cubicBezTo>
                  <a:cubicBezTo>
                    <a:pt x="25656" y="133169"/>
                    <a:pt x="24842" y="170636"/>
                    <a:pt x="24842" y="208102"/>
                  </a:cubicBezTo>
                  <a:cubicBezTo>
                    <a:pt x="24842" y="209731"/>
                    <a:pt x="24842" y="211360"/>
                    <a:pt x="24842" y="212989"/>
                  </a:cubicBezTo>
                  <a:cubicBezTo>
                    <a:pt x="25656" y="217062"/>
                    <a:pt x="27285" y="220319"/>
                    <a:pt x="30543" y="220319"/>
                  </a:cubicBezTo>
                  <a:cubicBezTo>
                    <a:pt x="36245" y="218691"/>
                    <a:pt x="41132" y="218691"/>
                    <a:pt x="45204" y="2186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8CC7E8FC-F0D3-4D8C-BD1C-8EC6519414BD}"/>
                </a:ext>
              </a:extLst>
            </p:cNvPr>
            <p:cNvSpPr/>
            <p:nvPr/>
          </p:nvSpPr>
          <p:spPr>
            <a:xfrm>
              <a:off x="16041146" y="6290026"/>
              <a:ext cx="399100" cy="179188"/>
            </a:xfrm>
            <a:custGeom>
              <a:avLst/>
              <a:gdLst>
                <a:gd name="connsiteX0" fmla="*/ 192844 w 399099"/>
                <a:gd name="connsiteY0" fmla="*/ 175804 h 179187"/>
                <a:gd name="connsiteX1" fmla="*/ 139903 w 399099"/>
                <a:gd name="connsiteY1" fmla="*/ 170917 h 179187"/>
                <a:gd name="connsiteX2" fmla="*/ 74743 w 399099"/>
                <a:gd name="connsiteY2" fmla="*/ 155441 h 179187"/>
                <a:gd name="connsiteX3" fmla="*/ 28317 w 399099"/>
                <a:gd name="connsiteY3" fmla="*/ 130192 h 179187"/>
                <a:gd name="connsiteX4" fmla="*/ 12028 w 399099"/>
                <a:gd name="connsiteY4" fmla="*/ 110644 h 179187"/>
                <a:gd name="connsiteX5" fmla="*/ 13657 w 399099"/>
                <a:gd name="connsiteY5" fmla="*/ 61775 h 179187"/>
                <a:gd name="connsiteX6" fmla="*/ 41349 w 399099"/>
                <a:gd name="connsiteY6" fmla="*/ 35711 h 179187"/>
                <a:gd name="connsiteX7" fmla="*/ 121984 w 399099"/>
                <a:gd name="connsiteY7" fmla="*/ 7204 h 179187"/>
                <a:gd name="connsiteX8" fmla="*/ 133387 w 399099"/>
                <a:gd name="connsiteY8" fmla="*/ 18607 h 179187"/>
                <a:gd name="connsiteX9" fmla="*/ 124427 w 399099"/>
                <a:gd name="connsiteY9" fmla="*/ 32454 h 179187"/>
                <a:gd name="connsiteX10" fmla="*/ 71485 w 399099"/>
                <a:gd name="connsiteY10" fmla="*/ 47114 h 179187"/>
                <a:gd name="connsiteX11" fmla="*/ 36462 w 399099"/>
                <a:gd name="connsiteY11" fmla="*/ 68291 h 179187"/>
                <a:gd name="connsiteX12" fmla="*/ 27503 w 399099"/>
                <a:gd name="connsiteY12" fmla="*/ 79694 h 179187"/>
                <a:gd name="connsiteX13" fmla="*/ 27503 w 399099"/>
                <a:gd name="connsiteY13" fmla="*/ 94355 h 179187"/>
                <a:gd name="connsiteX14" fmla="*/ 45422 w 399099"/>
                <a:gd name="connsiteY14" fmla="*/ 113088 h 179187"/>
                <a:gd name="connsiteX15" fmla="*/ 95920 w 399099"/>
                <a:gd name="connsiteY15" fmla="*/ 135894 h 179187"/>
                <a:gd name="connsiteX16" fmla="*/ 148047 w 399099"/>
                <a:gd name="connsiteY16" fmla="*/ 146482 h 179187"/>
                <a:gd name="connsiteX17" fmla="*/ 180627 w 399099"/>
                <a:gd name="connsiteY17" fmla="*/ 148926 h 179187"/>
                <a:gd name="connsiteX18" fmla="*/ 219722 w 399099"/>
                <a:gd name="connsiteY18" fmla="*/ 148926 h 179187"/>
                <a:gd name="connsiteX19" fmla="*/ 269406 w 399099"/>
                <a:gd name="connsiteY19" fmla="*/ 144039 h 179187"/>
                <a:gd name="connsiteX20" fmla="*/ 330493 w 399099"/>
                <a:gd name="connsiteY20" fmla="*/ 127749 h 179187"/>
                <a:gd name="connsiteX21" fmla="*/ 367960 w 399099"/>
                <a:gd name="connsiteY21" fmla="*/ 104943 h 179187"/>
                <a:gd name="connsiteX22" fmla="*/ 374475 w 399099"/>
                <a:gd name="connsiteY22" fmla="*/ 95984 h 179187"/>
                <a:gd name="connsiteX23" fmla="*/ 373661 w 399099"/>
                <a:gd name="connsiteY23" fmla="*/ 77251 h 179187"/>
                <a:gd name="connsiteX24" fmla="*/ 351670 w 399099"/>
                <a:gd name="connsiteY24" fmla="*/ 56888 h 179187"/>
                <a:gd name="connsiteX25" fmla="*/ 294655 w 399099"/>
                <a:gd name="connsiteY25" fmla="*/ 34897 h 179187"/>
                <a:gd name="connsiteX26" fmla="*/ 278366 w 399099"/>
                <a:gd name="connsiteY26" fmla="*/ 31639 h 179187"/>
                <a:gd name="connsiteX27" fmla="*/ 270221 w 399099"/>
                <a:gd name="connsiteY27" fmla="*/ 16978 h 179187"/>
                <a:gd name="connsiteX28" fmla="*/ 280809 w 399099"/>
                <a:gd name="connsiteY28" fmla="*/ 6390 h 179187"/>
                <a:gd name="connsiteX29" fmla="*/ 355742 w 399099"/>
                <a:gd name="connsiteY29" fmla="*/ 31639 h 179187"/>
                <a:gd name="connsiteX30" fmla="*/ 383435 w 399099"/>
                <a:gd name="connsiteY30" fmla="*/ 53630 h 179187"/>
                <a:gd name="connsiteX31" fmla="*/ 396467 w 399099"/>
                <a:gd name="connsiteY31" fmla="*/ 91911 h 179187"/>
                <a:gd name="connsiteX32" fmla="*/ 386693 w 399099"/>
                <a:gd name="connsiteY32" fmla="*/ 117160 h 179187"/>
                <a:gd name="connsiteX33" fmla="*/ 355742 w 399099"/>
                <a:gd name="connsiteY33" fmla="*/ 143224 h 179187"/>
                <a:gd name="connsiteX34" fmla="*/ 303615 w 399099"/>
                <a:gd name="connsiteY34" fmla="*/ 162772 h 179187"/>
                <a:gd name="connsiteX35" fmla="*/ 245786 w 399099"/>
                <a:gd name="connsiteY35" fmla="*/ 172546 h 179187"/>
                <a:gd name="connsiteX36" fmla="*/ 217279 w 399099"/>
                <a:gd name="connsiteY36" fmla="*/ 174174 h 179187"/>
                <a:gd name="connsiteX37" fmla="*/ 194473 w 399099"/>
                <a:gd name="connsiteY37" fmla="*/ 174174 h 179187"/>
                <a:gd name="connsiteX38" fmla="*/ 192844 w 399099"/>
                <a:gd name="connsiteY38" fmla="*/ 175804 h 1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99099" h="179187">
                  <a:moveTo>
                    <a:pt x="192844" y="175804"/>
                  </a:moveTo>
                  <a:cubicBezTo>
                    <a:pt x="174925" y="174174"/>
                    <a:pt x="157007" y="173360"/>
                    <a:pt x="139903" y="170917"/>
                  </a:cubicBezTo>
                  <a:cubicBezTo>
                    <a:pt x="117911" y="168473"/>
                    <a:pt x="95920" y="163586"/>
                    <a:pt x="74743" y="155441"/>
                  </a:cubicBezTo>
                  <a:cubicBezTo>
                    <a:pt x="58454" y="149740"/>
                    <a:pt x="42164" y="142410"/>
                    <a:pt x="28317" y="130192"/>
                  </a:cubicBezTo>
                  <a:cubicBezTo>
                    <a:pt x="21802" y="124491"/>
                    <a:pt x="16100" y="118789"/>
                    <a:pt x="12028" y="110644"/>
                  </a:cubicBezTo>
                  <a:cubicBezTo>
                    <a:pt x="3883" y="94355"/>
                    <a:pt x="3883" y="77251"/>
                    <a:pt x="13657" y="61775"/>
                  </a:cubicBezTo>
                  <a:cubicBezTo>
                    <a:pt x="20987" y="49558"/>
                    <a:pt x="30761" y="42228"/>
                    <a:pt x="41349" y="35711"/>
                  </a:cubicBezTo>
                  <a:cubicBezTo>
                    <a:pt x="66598" y="20236"/>
                    <a:pt x="94291" y="12091"/>
                    <a:pt x="121984" y="7204"/>
                  </a:cubicBezTo>
                  <a:cubicBezTo>
                    <a:pt x="127685" y="6390"/>
                    <a:pt x="132572" y="11277"/>
                    <a:pt x="133387" y="18607"/>
                  </a:cubicBezTo>
                  <a:cubicBezTo>
                    <a:pt x="134201" y="25123"/>
                    <a:pt x="130129" y="30825"/>
                    <a:pt x="124427" y="32454"/>
                  </a:cubicBezTo>
                  <a:cubicBezTo>
                    <a:pt x="106508" y="35711"/>
                    <a:pt x="89404" y="40599"/>
                    <a:pt x="71485" y="47114"/>
                  </a:cubicBezTo>
                  <a:cubicBezTo>
                    <a:pt x="59268" y="52001"/>
                    <a:pt x="47051" y="57703"/>
                    <a:pt x="36462" y="68291"/>
                  </a:cubicBezTo>
                  <a:cubicBezTo>
                    <a:pt x="33204" y="71549"/>
                    <a:pt x="29946" y="75621"/>
                    <a:pt x="27503" y="79694"/>
                  </a:cubicBezTo>
                  <a:cubicBezTo>
                    <a:pt x="25059" y="84581"/>
                    <a:pt x="25059" y="89468"/>
                    <a:pt x="27503" y="94355"/>
                  </a:cubicBezTo>
                  <a:cubicBezTo>
                    <a:pt x="31575" y="103314"/>
                    <a:pt x="38091" y="108201"/>
                    <a:pt x="45422" y="113088"/>
                  </a:cubicBezTo>
                  <a:cubicBezTo>
                    <a:pt x="60897" y="123677"/>
                    <a:pt x="78001" y="130192"/>
                    <a:pt x="95920" y="135894"/>
                  </a:cubicBezTo>
                  <a:cubicBezTo>
                    <a:pt x="113024" y="140781"/>
                    <a:pt x="130129" y="144853"/>
                    <a:pt x="148047" y="146482"/>
                  </a:cubicBezTo>
                  <a:cubicBezTo>
                    <a:pt x="158636" y="147296"/>
                    <a:pt x="170039" y="148926"/>
                    <a:pt x="180627" y="148926"/>
                  </a:cubicBezTo>
                  <a:cubicBezTo>
                    <a:pt x="193659" y="149740"/>
                    <a:pt x="206690" y="149740"/>
                    <a:pt x="219722" y="148926"/>
                  </a:cubicBezTo>
                  <a:cubicBezTo>
                    <a:pt x="236012" y="148111"/>
                    <a:pt x="253116" y="145667"/>
                    <a:pt x="269406" y="144039"/>
                  </a:cubicBezTo>
                  <a:cubicBezTo>
                    <a:pt x="290583" y="141595"/>
                    <a:pt x="310945" y="135894"/>
                    <a:pt x="330493" y="127749"/>
                  </a:cubicBezTo>
                  <a:cubicBezTo>
                    <a:pt x="343525" y="122047"/>
                    <a:pt x="356557" y="116346"/>
                    <a:pt x="367960" y="104943"/>
                  </a:cubicBezTo>
                  <a:cubicBezTo>
                    <a:pt x="370403" y="102500"/>
                    <a:pt x="372847" y="99242"/>
                    <a:pt x="374475" y="95984"/>
                  </a:cubicBezTo>
                  <a:cubicBezTo>
                    <a:pt x="378548" y="89468"/>
                    <a:pt x="377733" y="83766"/>
                    <a:pt x="373661" y="77251"/>
                  </a:cubicBezTo>
                  <a:cubicBezTo>
                    <a:pt x="367960" y="68291"/>
                    <a:pt x="359815" y="61775"/>
                    <a:pt x="351670" y="56888"/>
                  </a:cubicBezTo>
                  <a:cubicBezTo>
                    <a:pt x="333751" y="46300"/>
                    <a:pt x="314203" y="39784"/>
                    <a:pt x="294655" y="34897"/>
                  </a:cubicBezTo>
                  <a:cubicBezTo>
                    <a:pt x="288954" y="33268"/>
                    <a:pt x="284067" y="32454"/>
                    <a:pt x="278366" y="31639"/>
                  </a:cubicBezTo>
                  <a:cubicBezTo>
                    <a:pt x="273479" y="30825"/>
                    <a:pt x="269406" y="24309"/>
                    <a:pt x="270221" y="16978"/>
                  </a:cubicBezTo>
                  <a:cubicBezTo>
                    <a:pt x="271035" y="10462"/>
                    <a:pt x="275922" y="4761"/>
                    <a:pt x="280809" y="6390"/>
                  </a:cubicBezTo>
                  <a:cubicBezTo>
                    <a:pt x="306058" y="11277"/>
                    <a:pt x="331308" y="18607"/>
                    <a:pt x="355742" y="31639"/>
                  </a:cubicBezTo>
                  <a:cubicBezTo>
                    <a:pt x="365516" y="37340"/>
                    <a:pt x="375290" y="43856"/>
                    <a:pt x="383435" y="53630"/>
                  </a:cubicBezTo>
                  <a:cubicBezTo>
                    <a:pt x="391580" y="64218"/>
                    <a:pt x="397281" y="75621"/>
                    <a:pt x="396467" y="91911"/>
                  </a:cubicBezTo>
                  <a:cubicBezTo>
                    <a:pt x="395652" y="101685"/>
                    <a:pt x="391580" y="109830"/>
                    <a:pt x="386693" y="117160"/>
                  </a:cubicBezTo>
                  <a:cubicBezTo>
                    <a:pt x="377733" y="129378"/>
                    <a:pt x="367145" y="136708"/>
                    <a:pt x="355742" y="143224"/>
                  </a:cubicBezTo>
                  <a:cubicBezTo>
                    <a:pt x="339452" y="152184"/>
                    <a:pt x="321534" y="158699"/>
                    <a:pt x="303615" y="162772"/>
                  </a:cubicBezTo>
                  <a:cubicBezTo>
                    <a:pt x="284882" y="167659"/>
                    <a:pt x="265334" y="170917"/>
                    <a:pt x="245786" y="172546"/>
                  </a:cubicBezTo>
                  <a:cubicBezTo>
                    <a:pt x="236012" y="173360"/>
                    <a:pt x="226238" y="174174"/>
                    <a:pt x="217279" y="174174"/>
                  </a:cubicBezTo>
                  <a:cubicBezTo>
                    <a:pt x="209949" y="174174"/>
                    <a:pt x="201804" y="174174"/>
                    <a:pt x="194473" y="174174"/>
                  </a:cubicBezTo>
                  <a:cubicBezTo>
                    <a:pt x="192844" y="174989"/>
                    <a:pt x="192844" y="174989"/>
                    <a:pt x="192844" y="175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3" name="Прямоугольник: скругленные углы 6">
            <a:extLst>
              <a:ext uri="{FF2B5EF4-FFF2-40B4-BE49-F238E27FC236}">
                <a16:creationId xmlns:a16="http://schemas.microsoft.com/office/drawing/2014/main" id="{CBB67556-6A02-423F-823F-7A6E71B0F96B}"/>
              </a:ext>
            </a:extLst>
          </p:cNvPr>
          <p:cNvSpPr/>
          <p:nvPr/>
        </p:nvSpPr>
        <p:spPr>
          <a:xfrm>
            <a:off x="1236483" y="1277966"/>
            <a:ext cx="10638558" cy="693188"/>
          </a:xfrm>
          <a:prstGeom prst="roundRect">
            <a:avLst/>
          </a:prstGeom>
          <a:solidFill>
            <a:srgbClr val="E8EFF8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4815" y="1308278"/>
            <a:ext cx="1064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проведение независимой оценки компетенций руководителей финансово-экономических служб подведомственных Минобрнауки России образовательных и научных организаций</a:t>
            </a:r>
          </a:p>
        </p:txBody>
      </p:sp>
      <p:pic>
        <p:nvPicPr>
          <p:cNvPr id="37" name="Picture 18" descr="https://cdn-icons-png.flaticon.com/512/4052/405258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2" y="1341143"/>
            <a:ext cx="566833" cy="5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3781" y="5833414"/>
            <a:ext cx="8359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В 2024 году Минобрнауки России планирует проведение НОК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с учетом функциональных обязанностей сотрудников учреждений</a:t>
            </a: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3C2E33-4E35-46DF-9907-A5B94EE4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65" y="145212"/>
            <a:ext cx="11192933" cy="850636"/>
          </a:xfrm>
        </p:spPr>
        <p:txBody>
          <a:bodyPr>
            <a:normAutofit/>
          </a:bodyPr>
          <a:lstStyle/>
          <a:p>
            <a:r>
              <a:rPr lang="ru-RU" sz="2400" dirty="0"/>
              <a:t>НЕЗАВИСИМАЯ ОЦЕНКА КОМПЕТЕНЦИЙ РАБОТНИКОВ ФИНАНСОВО-ЭКОНОМИЧЕСКИХ СЛУЖБ УЧРЕЖДЕНИЙ (НОК)</a:t>
            </a:r>
          </a:p>
        </p:txBody>
      </p:sp>
    </p:spTree>
    <p:extLst>
      <p:ext uri="{BB962C8B-B14F-4D97-AF65-F5344CB8AC3E}">
        <p14:creationId xmlns:p14="http://schemas.microsoft.com/office/powerpoint/2010/main" val="367581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006D8A5-AD3B-4BEC-83C9-067068FE2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84778"/>
              </p:ext>
            </p:extLst>
          </p:nvPr>
        </p:nvGraphicFramePr>
        <p:xfrm>
          <a:off x="11615353" y="6465147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fld id="{B293811B-E814-4E9E-BB6C-5979E8B48EFC}" type="slidenum">
                        <a:rPr lang="ru-RU" sz="12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fld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23C2E33-4E35-46DF-9907-A5B94EE4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44" y="296190"/>
            <a:ext cx="11139091" cy="499019"/>
          </a:xfrm>
        </p:spPr>
        <p:txBody>
          <a:bodyPr>
            <a:normAutofit/>
          </a:bodyPr>
          <a:lstStyle/>
          <a:p>
            <a:r>
              <a:rPr lang="ru-RU" sz="2400" dirty="0"/>
              <a:t>СТАТИСТИКА УЧАСТИЯ В НЕЗАВИСИМОЙ ОЦЕНКЕ КОМПЕТЕНЦИЙ (НОК)</a:t>
            </a:r>
          </a:p>
        </p:txBody>
      </p:sp>
      <p:sp>
        <p:nvSpPr>
          <p:cNvPr id="78" name="Прямоугольник: скругленные углы 16">
            <a:extLst>
              <a:ext uri="{FF2B5EF4-FFF2-40B4-BE49-F238E27FC236}">
                <a16:creationId xmlns:a16="http://schemas.microsoft.com/office/drawing/2014/main" id="{8B49813D-813A-41DE-93E5-4072DBE0EE07}"/>
              </a:ext>
            </a:extLst>
          </p:cNvPr>
          <p:cNvSpPr/>
          <p:nvPr/>
        </p:nvSpPr>
        <p:spPr>
          <a:xfrm>
            <a:off x="6455846" y="1710724"/>
            <a:ext cx="4899160" cy="413078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0" name="object 9">
            <a:extLst>
              <a:ext uri="{FF2B5EF4-FFF2-40B4-BE49-F238E27FC236}">
                <a16:creationId xmlns:a16="http://schemas.microsoft.com/office/drawing/2014/main" id="{C3B2B680-1EEF-4A38-97DC-B12531CCF377}"/>
              </a:ext>
            </a:extLst>
          </p:cNvPr>
          <p:cNvSpPr txBox="1"/>
          <p:nvPr/>
        </p:nvSpPr>
        <p:spPr>
          <a:xfrm>
            <a:off x="8704638" y="1928506"/>
            <a:ext cx="95053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ЗАЯВЛЕНЫ</a:t>
            </a:r>
            <a:endParaRPr sz="1200" b="1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8752904" y="2251761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395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8752904" y="2820041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720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6723915" y="2403599"/>
            <a:ext cx="1463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6421356" y="2799787"/>
            <a:ext cx="206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УЧАСТНИКИ, 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всего, чел.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6639314" y="3472138"/>
            <a:ext cx="175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в том числе: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8752904" y="3816710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163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8787579" y="4479173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167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8779553" y="5134889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390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6737069" y="3798951"/>
            <a:ext cx="155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заместитель руководителя организации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6717576" y="5232613"/>
            <a:ext cx="197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главный бухгалтер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6723915" y="4488558"/>
            <a:ext cx="238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руководитель 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структурного подразделения</a:t>
            </a:r>
          </a:p>
        </p:txBody>
      </p:sp>
      <p:sp>
        <p:nvSpPr>
          <p:cNvPr id="105" name="object 9">
            <a:extLst>
              <a:ext uri="{FF2B5EF4-FFF2-40B4-BE49-F238E27FC236}">
                <a16:creationId xmlns:a16="http://schemas.microsoft.com/office/drawing/2014/main" id="{C3B2B680-1EEF-4A38-97DC-B12531CCF377}"/>
              </a:ext>
            </a:extLst>
          </p:cNvPr>
          <p:cNvSpPr txBox="1"/>
          <p:nvPr/>
        </p:nvSpPr>
        <p:spPr>
          <a:xfrm>
            <a:off x="9157957" y="1828121"/>
            <a:ext cx="2436119" cy="394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1200" b="1" dirty="0">
                <a:solidFill>
                  <a:srgbClr val="319382"/>
                </a:solidFill>
              </a:rPr>
              <a:t>ПРИНЯЛИ </a:t>
            </a:r>
          </a:p>
          <a:p>
            <a:pPr marL="12700" algn="ctr">
              <a:spcBef>
                <a:spcPts val="95"/>
              </a:spcBef>
            </a:pPr>
            <a:r>
              <a:rPr lang="ru-RU" sz="1200" b="1" dirty="0">
                <a:solidFill>
                  <a:srgbClr val="319382"/>
                </a:solidFill>
              </a:rPr>
              <a:t>УЧАСТИЕ </a:t>
            </a:r>
            <a:endParaRPr sz="1200" b="1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9917132" y="2251118"/>
            <a:ext cx="896611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</a:rPr>
              <a:t>395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9917132" y="2820040"/>
            <a:ext cx="89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</a:rPr>
              <a:t>678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9917132" y="3827037"/>
            <a:ext cx="89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</a:rPr>
              <a:t>144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9917132" y="4471163"/>
            <a:ext cx="89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</a:rPr>
              <a:t>158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9917132" y="5123412"/>
            <a:ext cx="89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</a:rPr>
              <a:t>376</a:t>
            </a:r>
          </a:p>
        </p:txBody>
      </p:sp>
      <p:sp>
        <p:nvSpPr>
          <p:cNvPr id="119" name="Прямоугольник: скругленные углы 65">
            <a:extLst>
              <a:ext uri="{FF2B5EF4-FFF2-40B4-BE49-F238E27FC236}">
                <a16:creationId xmlns:a16="http://schemas.microsoft.com/office/drawing/2014/main" id="{9014104D-01A8-40A4-822E-A69369AEE259}"/>
              </a:ext>
            </a:extLst>
          </p:cNvPr>
          <p:cNvSpPr/>
          <p:nvPr/>
        </p:nvSpPr>
        <p:spPr>
          <a:xfrm>
            <a:off x="7121520" y="1205763"/>
            <a:ext cx="3567811" cy="52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НАУЧНЫЕ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ОРГАНИЗАЦИИ</a:t>
            </a: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" name="Прямоугольник: скругленные углы 16">
            <a:extLst>
              <a:ext uri="{FF2B5EF4-FFF2-40B4-BE49-F238E27FC236}">
                <a16:creationId xmlns:a16="http://schemas.microsoft.com/office/drawing/2014/main" id="{8B49813D-813A-41DE-93E5-4072DBE0EE07}"/>
              </a:ext>
            </a:extLst>
          </p:cNvPr>
          <p:cNvSpPr/>
          <p:nvPr/>
        </p:nvSpPr>
        <p:spPr>
          <a:xfrm>
            <a:off x="627774" y="1585832"/>
            <a:ext cx="4899160" cy="425567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4" name="object 9">
            <a:extLst>
              <a:ext uri="{FF2B5EF4-FFF2-40B4-BE49-F238E27FC236}">
                <a16:creationId xmlns:a16="http://schemas.microsoft.com/office/drawing/2014/main" id="{C3B2B680-1EEF-4A38-97DC-B12531CCF377}"/>
              </a:ext>
            </a:extLst>
          </p:cNvPr>
          <p:cNvSpPr txBox="1"/>
          <p:nvPr/>
        </p:nvSpPr>
        <p:spPr>
          <a:xfrm>
            <a:off x="2818327" y="1928506"/>
            <a:ext cx="95053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ЗАЯВЛЕНЫ</a:t>
            </a:r>
            <a:endParaRPr sz="1200" b="1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2866593" y="2251761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222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2866593" y="2820041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496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837604" y="2403599"/>
            <a:ext cx="1463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535045" y="2799787"/>
            <a:ext cx="206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УЧАСТНИКИ, 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всего, чел.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753003" y="3472138"/>
            <a:ext cx="175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в том числе: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2866593" y="3816710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91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2901268" y="4479173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192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2893242" y="5134889"/>
            <a:ext cx="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213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850758" y="3925522"/>
            <a:ext cx="155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проректор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831265" y="5232613"/>
            <a:ext cx="197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главный бухгалтер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837604" y="4440863"/>
            <a:ext cx="238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руководитель 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структурного подразделения</a:t>
            </a:r>
          </a:p>
        </p:txBody>
      </p:sp>
      <p:sp>
        <p:nvSpPr>
          <p:cNvPr id="122" name="object 9">
            <a:extLst>
              <a:ext uri="{FF2B5EF4-FFF2-40B4-BE49-F238E27FC236}">
                <a16:creationId xmlns:a16="http://schemas.microsoft.com/office/drawing/2014/main" id="{C3B2B680-1EEF-4A38-97DC-B12531CCF377}"/>
              </a:ext>
            </a:extLst>
          </p:cNvPr>
          <p:cNvSpPr txBox="1"/>
          <p:nvPr/>
        </p:nvSpPr>
        <p:spPr>
          <a:xfrm>
            <a:off x="3271646" y="1828121"/>
            <a:ext cx="2436119" cy="394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1200" b="1" dirty="0">
                <a:solidFill>
                  <a:srgbClr val="319382"/>
                </a:solidFill>
              </a:rPr>
              <a:t>ПРИНЯЛИ </a:t>
            </a:r>
          </a:p>
          <a:p>
            <a:pPr marL="12700" algn="ctr">
              <a:spcBef>
                <a:spcPts val="95"/>
              </a:spcBef>
            </a:pPr>
            <a:r>
              <a:rPr lang="ru-RU" sz="1200" b="1" dirty="0">
                <a:solidFill>
                  <a:srgbClr val="319382"/>
                </a:solidFill>
              </a:rPr>
              <a:t>УЧАСТИЕ </a:t>
            </a:r>
            <a:endParaRPr sz="1200" b="1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4041399" y="2258799"/>
            <a:ext cx="896611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</a:rPr>
              <a:t>22</a:t>
            </a:r>
            <a:r>
              <a:rPr lang="en-US" sz="2400" b="1" dirty="0">
                <a:solidFill>
                  <a:srgbClr val="319382"/>
                </a:solidFill>
              </a:rPr>
              <a:t>2</a:t>
            </a:r>
            <a:endParaRPr lang="ru-RU" sz="2400" b="1" dirty="0">
              <a:solidFill>
                <a:srgbClr val="31938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4041398" y="2811155"/>
            <a:ext cx="89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</a:rPr>
              <a:t>479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4030821" y="3798951"/>
            <a:ext cx="89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19382"/>
                </a:solidFill>
              </a:rPr>
              <a:t>8</a:t>
            </a:r>
            <a:r>
              <a:rPr lang="ru-RU" sz="2400" b="1" dirty="0">
                <a:solidFill>
                  <a:srgbClr val="319382"/>
                </a:solidFill>
              </a:rPr>
              <a:t>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4041397" y="4461181"/>
            <a:ext cx="89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19382"/>
                </a:solidFill>
              </a:rPr>
              <a:t>18</a:t>
            </a:r>
            <a:r>
              <a:rPr lang="ru-RU" sz="2400" b="1" dirty="0">
                <a:solidFill>
                  <a:srgbClr val="319382"/>
                </a:solidFill>
              </a:rPr>
              <a:t>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4071924" y="5123412"/>
            <a:ext cx="89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</a:rPr>
              <a:t>209</a:t>
            </a:r>
          </a:p>
        </p:txBody>
      </p:sp>
      <p:sp>
        <p:nvSpPr>
          <p:cNvPr id="134" name="Прямоугольник: скругленные углы 65">
            <a:extLst>
              <a:ext uri="{FF2B5EF4-FFF2-40B4-BE49-F238E27FC236}">
                <a16:creationId xmlns:a16="http://schemas.microsoft.com/office/drawing/2014/main" id="{9014104D-01A8-40A4-822E-A69369AEE259}"/>
              </a:ext>
            </a:extLst>
          </p:cNvPr>
          <p:cNvSpPr/>
          <p:nvPr/>
        </p:nvSpPr>
        <p:spPr>
          <a:xfrm>
            <a:off x="1235209" y="1205763"/>
            <a:ext cx="3567811" cy="5259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ОБРАЗОВАТЕЛЬНЫЕ ОРГАНИЗАЦИИ</a:t>
            </a: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012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верхние углы 25">
            <a:extLst>
              <a:ext uri="{FF2B5EF4-FFF2-40B4-BE49-F238E27FC236}">
                <a16:creationId xmlns:a16="http://schemas.microsoft.com/office/drawing/2014/main" id="{934DB616-B3F1-4D37-8E23-DBFEB2DD77CF}"/>
              </a:ext>
            </a:extLst>
          </p:cNvPr>
          <p:cNvSpPr/>
          <p:nvPr/>
        </p:nvSpPr>
        <p:spPr>
          <a:xfrm rot="5400000">
            <a:off x="4912650" y="2702388"/>
            <a:ext cx="2261500" cy="4839239"/>
          </a:xfrm>
          <a:prstGeom prst="round2SameRect">
            <a:avLst>
              <a:gd name="adj1" fmla="val 2676"/>
              <a:gd name="adj2" fmla="val 0"/>
            </a:avLst>
          </a:prstGeom>
          <a:solidFill>
            <a:schemeClr val="bg1"/>
          </a:solidFill>
          <a:ln w="9525">
            <a:solidFill>
              <a:srgbClr val="3193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1590866" cy="850636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F5597"/>
                </a:solidFill>
                <a:latin typeface="Geometria" panose="020B0403020204020204" pitchFamily="34" charset="-52"/>
              </a:rPr>
              <a:t>ГОСУДАРСТВЕННАЯ ПРОГРАММА РОССИЙСКОЙ ФЕДЕРАЦИИ </a:t>
            </a:r>
            <a:br>
              <a:rPr lang="ru-RU" sz="2200" dirty="0">
                <a:solidFill>
                  <a:srgbClr val="2F5597"/>
                </a:solidFill>
                <a:latin typeface="Geometria" panose="020B0403020204020204" pitchFamily="34" charset="-52"/>
              </a:rPr>
            </a:br>
            <a:r>
              <a:rPr lang="ru-RU" sz="2200" dirty="0">
                <a:solidFill>
                  <a:srgbClr val="2F5597"/>
                </a:solidFill>
                <a:latin typeface="Geometria" panose="020B0403020204020204" pitchFamily="34" charset="-52"/>
              </a:rPr>
              <a:t>«НАУЧНО-ТЕХНОЛОГИЧЕСКОЕ РАЗВИТИЕ РОССИЙСКОЙ ФЕДЕРАЦИИ»</a:t>
            </a:r>
          </a:p>
        </p:txBody>
      </p:sp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DFB91E5B-D269-4AF3-A991-17FEC8C76026}" type="slidenum">
                        <a:rPr lang="ru-RU" sz="1200" smtClean="0"/>
                        <a:t>3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7424119-503B-4757-85CB-F30A23A2FCE1}"/>
              </a:ext>
            </a:extLst>
          </p:cNvPr>
          <p:cNvSpPr/>
          <p:nvPr/>
        </p:nvSpPr>
        <p:spPr>
          <a:xfrm>
            <a:off x="2772198" y="3313156"/>
            <a:ext cx="87654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1B4AA4"/>
                </a:solidFill>
              </a:rPr>
              <a:t>2024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1A1C60E-6C70-4DA0-A2FF-A6E7C1DDFE59}"/>
              </a:ext>
            </a:extLst>
          </p:cNvPr>
          <p:cNvSpPr/>
          <p:nvPr/>
        </p:nvSpPr>
        <p:spPr>
          <a:xfrm>
            <a:off x="2667147" y="3040274"/>
            <a:ext cx="1042701" cy="173183"/>
          </a:xfrm>
          <a:prstGeom prst="rect">
            <a:avLst/>
          </a:prstGeom>
          <a:solidFill>
            <a:srgbClr val="319382"/>
          </a:solidFill>
        </p:spPr>
        <p:txBody>
          <a:bodyPr wrap="none" lIns="0" tIns="0" rIns="0" bIns="0" anchor="b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млн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889D349-9BA5-4FA0-BC1B-077E17920823}"/>
              </a:ext>
            </a:extLst>
          </p:cNvPr>
          <p:cNvSpPr/>
          <p:nvPr/>
        </p:nvSpPr>
        <p:spPr>
          <a:xfrm>
            <a:off x="2774797" y="2537475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3000" b="1" dirty="0">
                <a:solidFill>
                  <a:srgbClr val="319382"/>
                </a:solidFill>
                <a:cs typeface="Arial" panose="020B0604020202020204" pitchFamily="34" charset="0"/>
              </a:rPr>
              <a:t>1 380 346,4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F4F48B3-EAC8-4778-833D-F6612A63F616}"/>
              </a:ext>
            </a:extLst>
          </p:cNvPr>
          <p:cNvSpPr/>
          <p:nvPr/>
        </p:nvSpPr>
        <p:spPr>
          <a:xfrm>
            <a:off x="4000130" y="2063825"/>
            <a:ext cx="4199017" cy="4518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b="1" dirty="0">
                <a:solidFill>
                  <a:srgbClr val="1B4AA4"/>
                </a:solidFill>
                <a:cs typeface="Times New Roman" panose="02020603050405020304" pitchFamily="18" charset="0"/>
              </a:rPr>
              <a:t>ОБЪЕМЫ ФИНАНСИРОВАНИЯ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6BD94E3-307C-4B8F-A7E2-282971B8B35A}"/>
              </a:ext>
            </a:extLst>
          </p:cNvPr>
          <p:cNvSpPr/>
          <p:nvPr/>
        </p:nvSpPr>
        <p:spPr>
          <a:xfrm>
            <a:off x="5590666" y="3307980"/>
            <a:ext cx="87654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1B4AA4"/>
                </a:solidFill>
              </a:rPr>
              <a:t>2025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8269D18-8F70-473F-B70C-633D095C9A33}"/>
              </a:ext>
            </a:extLst>
          </p:cNvPr>
          <p:cNvSpPr/>
          <p:nvPr/>
        </p:nvSpPr>
        <p:spPr>
          <a:xfrm>
            <a:off x="5485615" y="3035098"/>
            <a:ext cx="1042701" cy="173183"/>
          </a:xfrm>
          <a:prstGeom prst="rect">
            <a:avLst/>
          </a:prstGeom>
          <a:solidFill>
            <a:srgbClr val="319382"/>
          </a:solidFill>
        </p:spPr>
        <p:txBody>
          <a:bodyPr wrap="none" lIns="0" tIns="0" rIns="0" bIns="0" anchor="b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млн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1A19CA5-BD5C-4295-8DB0-537D27DAD58F}"/>
              </a:ext>
            </a:extLst>
          </p:cNvPr>
          <p:cNvSpPr/>
          <p:nvPr/>
        </p:nvSpPr>
        <p:spPr>
          <a:xfrm>
            <a:off x="5593265" y="2532299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3000" b="1" dirty="0">
                <a:solidFill>
                  <a:srgbClr val="319382"/>
                </a:solidFill>
                <a:cs typeface="Arial" panose="020B0604020202020204" pitchFamily="34" charset="0"/>
              </a:rPr>
              <a:t>1 180 846,3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D003D93-B9E1-42AB-BB50-3D12B2725F17}"/>
              </a:ext>
            </a:extLst>
          </p:cNvPr>
          <p:cNvSpPr/>
          <p:nvPr/>
        </p:nvSpPr>
        <p:spPr>
          <a:xfrm>
            <a:off x="8228518" y="3304708"/>
            <a:ext cx="106333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1B4AA4"/>
                </a:solidFill>
              </a:rPr>
              <a:t>2026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019FED-235B-4177-96A9-A15D4456F202}"/>
              </a:ext>
            </a:extLst>
          </p:cNvPr>
          <p:cNvSpPr/>
          <p:nvPr/>
        </p:nvSpPr>
        <p:spPr>
          <a:xfrm>
            <a:off x="8242692" y="3035098"/>
            <a:ext cx="1042701" cy="173183"/>
          </a:xfrm>
          <a:prstGeom prst="rect">
            <a:avLst/>
          </a:prstGeom>
          <a:solidFill>
            <a:srgbClr val="319382"/>
          </a:solidFill>
        </p:spPr>
        <p:txBody>
          <a:bodyPr wrap="none" lIns="0" tIns="0" rIns="0" bIns="0" anchor="b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млн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412DFCC-DDC9-4ED0-9278-9956B70EA997}"/>
              </a:ext>
            </a:extLst>
          </p:cNvPr>
          <p:cNvSpPr/>
          <p:nvPr/>
        </p:nvSpPr>
        <p:spPr>
          <a:xfrm>
            <a:off x="8350342" y="2532299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3000" b="1" dirty="0">
                <a:solidFill>
                  <a:srgbClr val="319382"/>
                </a:solidFill>
                <a:cs typeface="Arial" panose="020B0604020202020204" pitchFamily="34" charset="0"/>
              </a:rPr>
              <a:t>1 349 517,8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9E063E7-A7E4-4BEB-9205-B22239278401}"/>
              </a:ext>
            </a:extLst>
          </p:cNvPr>
          <p:cNvSpPr/>
          <p:nvPr/>
        </p:nvSpPr>
        <p:spPr>
          <a:xfrm>
            <a:off x="3752700" y="4839657"/>
            <a:ext cx="4623768" cy="6520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b="1" dirty="0">
                <a:solidFill>
                  <a:srgbClr val="1B4AA4"/>
                </a:solidFill>
                <a:cs typeface="Times New Roman" panose="02020603050405020304" pitchFamily="18" charset="0"/>
              </a:rPr>
              <a:t>КОЛИЧЕСТВО УЧАСТНИКОВ </a:t>
            </a:r>
            <a:br>
              <a:rPr lang="ru-RU" b="1" dirty="0">
                <a:solidFill>
                  <a:srgbClr val="1B4AA4"/>
                </a:solidFill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1B4AA4"/>
                </a:solidFill>
                <a:cs typeface="Times New Roman" panose="02020603050405020304" pitchFamily="18" charset="0"/>
              </a:rPr>
              <a:t>ГОСУДАРСТВЕННОЙ ПРОГРАММЫ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65A79EC-16E1-48A4-9623-F6A6DFB35053}"/>
              </a:ext>
            </a:extLst>
          </p:cNvPr>
          <p:cNvGrpSpPr/>
          <p:nvPr/>
        </p:nvGrpSpPr>
        <p:grpSpPr>
          <a:xfrm>
            <a:off x="5740162" y="4108173"/>
            <a:ext cx="637324" cy="632405"/>
            <a:chOff x="12902832" y="2641527"/>
            <a:chExt cx="561998" cy="557660"/>
          </a:xfrm>
          <a:solidFill>
            <a:srgbClr val="319382"/>
          </a:solidFill>
        </p:grpSpPr>
        <p:sp>
          <p:nvSpPr>
            <p:cNvPr id="59" name="Полилиния: фигура 17">
              <a:extLst>
                <a:ext uri="{FF2B5EF4-FFF2-40B4-BE49-F238E27FC236}">
                  <a16:creationId xmlns:a16="http://schemas.microsoft.com/office/drawing/2014/main" id="{054D7774-D572-4483-B915-D1C0048E40E8}"/>
                </a:ext>
              </a:extLst>
            </p:cNvPr>
            <p:cNvSpPr/>
            <p:nvPr/>
          </p:nvSpPr>
          <p:spPr>
            <a:xfrm>
              <a:off x="12902832" y="2840812"/>
              <a:ext cx="561998" cy="358375"/>
            </a:xfrm>
            <a:custGeom>
              <a:avLst/>
              <a:gdLst>
                <a:gd name="connsiteX0" fmla="*/ 6109 w 561997"/>
                <a:gd name="connsiteY0" fmla="*/ 348031 h 358375"/>
                <a:gd name="connsiteX1" fmla="*/ 6109 w 561997"/>
                <a:gd name="connsiteY1" fmla="*/ 280021 h 358375"/>
                <a:gd name="connsiteX2" fmla="*/ 22154 w 561997"/>
                <a:gd name="connsiteY2" fmla="*/ 270329 h 358375"/>
                <a:gd name="connsiteX3" fmla="*/ 30951 w 561997"/>
                <a:gd name="connsiteY3" fmla="*/ 270410 h 358375"/>
                <a:gd name="connsiteX4" fmla="*/ 30951 w 561997"/>
                <a:gd name="connsiteY4" fmla="*/ 266990 h 358375"/>
                <a:gd name="connsiteX5" fmla="*/ 30951 w 561997"/>
                <a:gd name="connsiteY5" fmla="*/ 233840 h 358375"/>
                <a:gd name="connsiteX6" fmla="*/ 44390 w 561997"/>
                <a:gd name="connsiteY6" fmla="*/ 220564 h 358375"/>
                <a:gd name="connsiteX7" fmla="*/ 55711 w 561997"/>
                <a:gd name="connsiteY7" fmla="*/ 220564 h 358375"/>
                <a:gd name="connsiteX8" fmla="*/ 55711 w 561997"/>
                <a:gd name="connsiteY8" fmla="*/ 31032 h 358375"/>
                <a:gd name="connsiteX9" fmla="*/ 42924 w 561997"/>
                <a:gd name="connsiteY9" fmla="*/ 31032 h 358375"/>
                <a:gd name="connsiteX10" fmla="*/ 30951 w 561997"/>
                <a:gd name="connsiteY10" fmla="*/ 19711 h 358375"/>
                <a:gd name="connsiteX11" fmla="*/ 40154 w 561997"/>
                <a:gd name="connsiteY11" fmla="*/ 6597 h 358375"/>
                <a:gd name="connsiteX12" fmla="*/ 46263 w 561997"/>
                <a:gd name="connsiteY12" fmla="*/ 6109 h 358375"/>
                <a:gd name="connsiteX13" fmla="*/ 516712 w 561997"/>
                <a:gd name="connsiteY13" fmla="*/ 6109 h 358375"/>
                <a:gd name="connsiteX14" fmla="*/ 520377 w 561997"/>
                <a:gd name="connsiteY14" fmla="*/ 6190 h 358375"/>
                <a:gd name="connsiteX15" fmla="*/ 531862 w 561997"/>
                <a:gd name="connsiteY15" fmla="*/ 17023 h 358375"/>
                <a:gd name="connsiteX16" fmla="*/ 523472 w 561997"/>
                <a:gd name="connsiteY16" fmla="*/ 30381 h 358375"/>
                <a:gd name="connsiteX17" fmla="*/ 517119 w 561997"/>
                <a:gd name="connsiteY17" fmla="*/ 31032 h 358375"/>
                <a:gd name="connsiteX18" fmla="*/ 507182 w 561997"/>
                <a:gd name="connsiteY18" fmla="*/ 31032 h 358375"/>
                <a:gd name="connsiteX19" fmla="*/ 507182 w 561997"/>
                <a:gd name="connsiteY19" fmla="*/ 220482 h 358375"/>
                <a:gd name="connsiteX20" fmla="*/ 517445 w 561997"/>
                <a:gd name="connsiteY20" fmla="*/ 220482 h 358375"/>
                <a:gd name="connsiteX21" fmla="*/ 532024 w 561997"/>
                <a:gd name="connsiteY21" fmla="*/ 235225 h 358375"/>
                <a:gd name="connsiteX22" fmla="*/ 532024 w 561997"/>
                <a:gd name="connsiteY22" fmla="*/ 267234 h 358375"/>
                <a:gd name="connsiteX23" fmla="*/ 532187 w 561997"/>
                <a:gd name="connsiteY23" fmla="*/ 270410 h 358375"/>
                <a:gd name="connsiteX24" fmla="*/ 544812 w 561997"/>
                <a:gd name="connsiteY24" fmla="*/ 270410 h 358375"/>
                <a:gd name="connsiteX25" fmla="*/ 556948 w 561997"/>
                <a:gd name="connsiteY25" fmla="*/ 282383 h 358375"/>
                <a:gd name="connsiteX26" fmla="*/ 556948 w 561997"/>
                <a:gd name="connsiteY26" fmla="*/ 345588 h 358375"/>
                <a:gd name="connsiteX27" fmla="*/ 547907 w 561997"/>
                <a:gd name="connsiteY27" fmla="*/ 357072 h 358375"/>
                <a:gd name="connsiteX28" fmla="*/ 542043 w 561997"/>
                <a:gd name="connsiteY28" fmla="*/ 357642 h 358375"/>
                <a:gd name="connsiteX29" fmla="*/ 21014 w 561997"/>
                <a:gd name="connsiteY29" fmla="*/ 357642 h 358375"/>
                <a:gd name="connsiteX30" fmla="*/ 18245 w 561997"/>
                <a:gd name="connsiteY30" fmla="*/ 357642 h 358375"/>
                <a:gd name="connsiteX31" fmla="*/ 7086 w 561997"/>
                <a:gd name="connsiteY31" fmla="*/ 349986 h 358375"/>
                <a:gd name="connsiteX32" fmla="*/ 6109 w 561997"/>
                <a:gd name="connsiteY32" fmla="*/ 348031 h 358375"/>
                <a:gd name="connsiteX33" fmla="*/ 507020 w 561997"/>
                <a:gd name="connsiteY33" fmla="*/ 245650 h 358375"/>
                <a:gd name="connsiteX34" fmla="*/ 56281 w 561997"/>
                <a:gd name="connsiteY34" fmla="*/ 245650 h 358375"/>
                <a:gd name="connsiteX35" fmla="*/ 56281 w 561997"/>
                <a:gd name="connsiteY35" fmla="*/ 270329 h 358375"/>
                <a:gd name="connsiteX36" fmla="*/ 59539 w 561997"/>
                <a:gd name="connsiteY36" fmla="*/ 270329 h 358375"/>
                <a:gd name="connsiteX37" fmla="*/ 103114 w 561997"/>
                <a:gd name="connsiteY37" fmla="*/ 270329 h 358375"/>
                <a:gd name="connsiteX38" fmla="*/ 131784 w 561997"/>
                <a:gd name="connsiteY38" fmla="*/ 270329 h 358375"/>
                <a:gd name="connsiteX39" fmla="*/ 144002 w 561997"/>
                <a:gd name="connsiteY39" fmla="*/ 283035 h 358375"/>
                <a:gd name="connsiteX40" fmla="*/ 130970 w 561997"/>
                <a:gd name="connsiteY40" fmla="*/ 295171 h 358375"/>
                <a:gd name="connsiteX41" fmla="*/ 34534 w 561997"/>
                <a:gd name="connsiteY41" fmla="*/ 295171 h 358375"/>
                <a:gd name="connsiteX42" fmla="*/ 31276 w 561997"/>
                <a:gd name="connsiteY42" fmla="*/ 295171 h 358375"/>
                <a:gd name="connsiteX43" fmla="*/ 31276 w 561997"/>
                <a:gd name="connsiteY43" fmla="*/ 332475 h 358375"/>
                <a:gd name="connsiteX44" fmla="*/ 532024 w 561997"/>
                <a:gd name="connsiteY44" fmla="*/ 332475 h 358375"/>
                <a:gd name="connsiteX45" fmla="*/ 532024 w 561997"/>
                <a:gd name="connsiteY45" fmla="*/ 295171 h 358375"/>
                <a:gd name="connsiteX46" fmla="*/ 527952 w 561997"/>
                <a:gd name="connsiteY46" fmla="*/ 295171 h 358375"/>
                <a:gd name="connsiteX47" fmla="*/ 177151 w 561997"/>
                <a:gd name="connsiteY47" fmla="*/ 295171 h 358375"/>
                <a:gd name="connsiteX48" fmla="*/ 173486 w 561997"/>
                <a:gd name="connsiteY48" fmla="*/ 295171 h 358375"/>
                <a:gd name="connsiteX49" fmla="*/ 161839 w 561997"/>
                <a:gd name="connsiteY49" fmla="*/ 284827 h 358375"/>
                <a:gd name="connsiteX50" fmla="*/ 169902 w 561997"/>
                <a:gd name="connsiteY50" fmla="*/ 271062 h 358375"/>
                <a:gd name="connsiteX51" fmla="*/ 176255 w 561997"/>
                <a:gd name="connsiteY51" fmla="*/ 270329 h 358375"/>
                <a:gd name="connsiteX52" fmla="*/ 503110 w 561997"/>
                <a:gd name="connsiteY52" fmla="*/ 270329 h 358375"/>
                <a:gd name="connsiteX53" fmla="*/ 507020 w 561997"/>
                <a:gd name="connsiteY53" fmla="*/ 270329 h 358375"/>
                <a:gd name="connsiteX54" fmla="*/ 507020 w 561997"/>
                <a:gd name="connsiteY54" fmla="*/ 245650 h 358375"/>
                <a:gd name="connsiteX55" fmla="*/ 308366 w 561997"/>
                <a:gd name="connsiteY55" fmla="*/ 220319 h 358375"/>
                <a:gd name="connsiteX56" fmla="*/ 308366 w 561997"/>
                <a:gd name="connsiteY56" fmla="*/ 31114 h 358375"/>
                <a:gd name="connsiteX57" fmla="*/ 254772 w 561997"/>
                <a:gd name="connsiteY57" fmla="*/ 31114 h 358375"/>
                <a:gd name="connsiteX58" fmla="*/ 254772 w 561997"/>
                <a:gd name="connsiteY58" fmla="*/ 220319 h 358375"/>
                <a:gd name="connsiteX59" fmla="*/ 308366 w 561997"/>
                <a:gd name="connsiteY59" fmla="*/ 220319 h 358375"/>
                <a:gd name="connsiteX60" fmla="*/ 179676 w 561997"/>
                <a:gd name="connsiteY60" fmla="*/ 31195 h 358375"/>
                <a:gd name="connsiteX61" fmla="*/ 130970 w 561997"/>
                <a:gd name="connsiteY61" fmla="*/ 31195 h 358375"/>
                <a:gd name="connsiteX62" fmla="*/ 130970 w 561997"/>
                <a:gd name="connsiteY62" fmla="*/ 220238 h 358375"/>
                <a:gd name="connsiteX63" fmla="*/ 179676 w 561997"/>
                <a:gd name="connsiteY63" fmla="*/ 220238 h 358375"/>
                <a:gd name="connsiteX64" fmla="*/ 179676 w 561997"/>
                <a:gd name="connsiteY64" fmla="*/ 31195 h 358375"/>
                <a:gd name="connsiteX65" fmla="*/ 432249 w 561997"/>
                <a:gd name="connsiteY65" fmla="*/ 31195 h 358375"/>
                <a:gd name="connsiteX66" fmla="*/ 383543 w 561997"/>
                <a:gd name="connsiteY66" fmla="*/ 31195 h 358375"/>
                <a:gd name="connsiteX67" fmla="*/ 383543 w 561997"/>
                <a:gd name="connsiteY67" fmla="*/ 220238 h 358375"/>
                <a:gd name="connsiteX68" fmla="*/ 432249 w 561997"/>
                <a:gd name="connsiteY68" fmla="*/ 220238 h 358375"/>
                <a:gd name="connsiteX69" fmla="*/ 432249 w 561997"/>
                <a:gd name="connsiteY69" fmla="*/ 31195 h 358375"/>
                <a:gd name="connsiteX70" fmla="*/ 229442 w 561997"/>
                <a:gd name="connsiteY70" fmla="*/ 220319 h 358375"/>
                <a:gd name="connsiteX71" fmla="*/ 229442 w 561997"/>
                <a:gd name="connsiteY71" fmla="*/ 31195 h 358375"/>
                <a:gd name="connsiteX72" fmla="*/ 204926 w 561997"/>
                <a:gd name="connsiteY72" fmla="*/ 31195 h 358375"/>
                <a:gd name="connsiteX73" fmla="*/ 204926 w 561997"/>
                <a:gd name="connsiteY73" fmla="*/ 220319 h 358375"/>
                <a:gd name="connsiteX74" fmla="*/ 229442 w 561997"/>
                <a:gd name="connsiteY74" fmla="*/ 220319 h 358375"/>
                <a:gd name="connsiteX75" fmla="*/ 358212 w 561997"/>
                <a:gd name="connsiteY75" fmla="*/ 220401 h 358375"/>
                <a:gd name="connsiteX76" fmla="*/ 358212 w 561997"/>
                <a:gd name="connsiteY76" fmla="*/ 31195 h 358375"/>
                <a:gd name="connsiteX77" fmla="*/ 333696 w 561997"/>
                <a:gd name="connsiteY77" fmla="*/ 31195 h 358375"/>
                <a:gd name="connsiteX78" fmla="*/ 333696 w 561997"/>
                <a:gd name="connsiteY78" fmla="*/ 220401 h 358375"/>
                <a:gd name="connsiteX79" fmla="*/ 358212 w 561997"/>
                <a:gd name="connsiteY79" fmla="*/ 220401 h 358375"/>
                <a:gd name="connsiteX80" fmla="*/ 105558 w 561997"/>
                <a:gd name="connsiteY80" fmla="*/ 220319 h 358375"/>
                <a:gd name="connsiteX81" fmla="*/ 105558 w 561997"/>
                <a:gd name="connsiteY81" fmla="*/ 31114 h 358375"/>
                <a:gd name="connsiteX82" fmla="*/ 81042 w 561997"/>
                <a:gd name="connsiteY82" fmla="*/ 31114 h 358375"/>
                <a:gd name="connsiteX83" fmla="*/ 81042 w 561997"/>
                <a:gd name="connsiteY83" fmla="*/ 220319 h 358375"/>
                <a:gd name="connsiteX84" fmla="*/ 105558 w 561997"/>
                <a:gd name="connsiteY84" fmla="*/ 220319 h 358375"/>
                <a:gd name="connsiteX85" fmla="*/ 457580 w 561997"/>
                <a:gd name="connsiteY85" fmla="*/ 31114 h 358375"/>
                <a:gd name="connsiteX86" fmla="*/ 457580 w 561997"/>
                <a:gd name="connsiteY86" fmla="*/ 220238 h 358375"/>
                <a:gd name="connsiteX87" fmla="*/ 482015 w 561997"/>
                <a:gd name="connsiteY87" fmla="*/ 220238 h 358375"/>
                <a:gd name="connsiteX88" fmla="*/ 482015 w 561997"/>
                <a:gd name="connsiteY88" fmla="*/ 31114 h 358375"/>
                <a:gd name="connsiteX89" fmla="*/ 457580 w 561997"/>
                <a:gd name="connsiteY89" fmla="*/ 31114 h 35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61997" h="358375">
                  <a:moveTo>
                    <a:pt x="6109" y="348031"/>
                  </a:moveTo>
                  <a:cubicBezTo>
                    <a:pt x="6109" y="325388"/>
                    <a:pt x="6109" y="302664"/>
                    <a:pt x="6109" y="280021"/>
                  </a:cubicBezTo>
                  <a:cubicBezTo>
                    <a:pt x="8878" y="272610"/>
                    <a:pt x="14335" y="269677"/>
                    <a:pt x="22154" y="270329"/>
                  </a:cubicBezTo>
                  <a:cubicBezTo>
                    <a:pt x="25005" y="270573"/>
                    <a:pt x="27856" y="270410"/>
                    <a:pt x="30951" y="270410"/>
                  </a:cubicBezTo>
                  <a:cubicBezTo>
                    <a:pt x="30951" y="269026"/>
                    <a:pt x="30951" y="267967"/>
                    <a:pt x="30951" y="266990"/>
                  </a:cubicBezTo>
                  <a:cubicBezTo>
                    <a:pt x="30951" y="255913"/>
                    <a:pt x="30869" y="244917"/>
                    <a:pt x="30951" y="233840"/>
                  </a:cubicBezTo>
                  <a:cubicBezTo>
                    <a:pt x="31032" y="225695"/>
                    <a:pt x="36245" y="220564"/>
                    <a:pt x="44390" y="220564"/>
                  </a:cubicBezTo>
                  <a:cubicBezTo>
                    <a:pt x="48136" y="220564"/>
                    <a:pt x="51883" y="220564"/>
                    <a:pt x="55711" y="220564"/>
                  </a:cubicBezTo>
                  <a:cubicBezTo>
                    <a:pt x="55711" y="157278"/>
                    <a:pt x="55711" y="94318"/>
                    <a:pt x="55711" y="31032"/>
                  </a:cubicBezTo>
                  <a:cubicBezTo>
                    <a:pt x="51313" y="31032"/>
                    <a:pt x="47077" y="31114"/>
                    <a:pt x="42924" y="31032"/>
                  </a:cubicBezTo>
                  <a:cubicBezTo>
                    <a:pt x="36652" y="30869"/>
                    <a:pt x="31684" y="26064"/>
                    <a:pt x="30951" y="19711"/>
                  </a:cubicBezTo>
                  <a:cubicBezTo>
                    <a:pt x="30299" y="13928"/>
                    <a:pt x="34290" y="8063"/>
                    <a:pt x="40154" y="6597"/>
                  </a:cubicBezTo>
                  <a:cubicBezTo>
                    <a:pt x="42109" y="6109"/>
                    <a:pt x="44227" y="6109"/>
                    <a:pt x="46263" y="6109"/>
                  </a:cubicBezTo>
                  <a:cubicBezTo>
                    <a:pt x="203052" y="6109"/>
                    <a:pt x="359923" y="6109"/>
                    <a:pt x="516712" y="6109"/>
                  </a:cubicBezTo>
                  <a:cubicBezTo>
                    <a:pt x="517934" y="6109"/>
                    <a:pt x="519155" y="6109"/>
                    <a:pt x="520377" y="6190"/>
                  </a:cubicBezTo>
                  <a:cubicBezTo>
                    <a:pt x="526404" y="6516"/>
                    <a:pt x="531047" y="10914"/>
                    <a:pt x="531862" y="17023"/>
                  </a:cubicBezTo>
                  <a:cubicBezTo>
                    <a:pt x="532676" y="22887"/>
                    <a:pt x="529174" y="28670"/>
                    <a:pt x="523472" y="30381"/>
                  </a:cubicBezTo>
                  <a:cubicBezTo>
                    <a:pt x="521436" y="30951"/>
                    <a:pt x="519237" y="31032"/>
                    <a:pt x="517119" y="31032"/>
                  </a:cubicBezTo>
                  <a:cubicBezTo>
                    <a:pt x="513780" y="31114"/>
                    <a:pt x="510440" y="31032"/>
                    <a:pt x="507182" y="31032"/>
                  </a:cubicBezTo>
                  <a:cubicBezTo>
                    <a:pt x="507182" y="94481"/>
                    <a:pt x="507182" y="157359"/>
                    <a:pt x="507182" y="220482"/>
                  </a:cubicBezTo>
                  <a:cubicBezTo>
                    <a:pt x="510685" y="220482"/>
                    <a:pt x="514106" y="220482"/>
                    <a:pt x="517445" y="220482"/>
                  </a:cubicBezTo>
                  <a:cubicBezTo>
                    <a:pt x="527300" y="220482"/>
                    <a:pt x="532024" y="225288"/>
                    <a:pt x="532024" y="235225"/>
                  </a:cubicBezTo>
                  <a:cubicBezTo>
                    <a:pt x="532024" y="245894"/>
                    <a:pt x="532024" y="256564"/>
                    <a:pt x="532024" y="267234"/>
                  </a:cubicBezTo>
                  <a:cubicBezTo>
                    <a:pt x="532024" y="268211"/>
                    <a:pt x="532106" y="269189"/>
                    <a:pt x="532187" y="270410"/>
                  </a:cubicBezTo>
                  <a:cubicBezTo>
                    <a:pt x="536586" y="270410"/>
                    <a:pt x="540658" y="270329"/>
                    <a:pt x="544812" y="270410"/>
                  </a:cubicBezTo>
                  <a:cubicBezTo>
                    <a:pt x="551491" y="270573"/>
                    <a:pt x="556866" y="275705"/>
                    <a:pt x="556948" y="282383"/>
                  </a:cubicBezTo>
                  <a:cubicBezTo>
                    <a:pt x="557029" y="303479"/>
                    <a:pt x="557029" y="324574"/>
                    <a:pt x="556948" y="345588"/>
                  </a:cubicBezTo>
                  <a:cubicBezTo>
                    <a:pt x="556948" y="351045"/>
                    <a:pt x="553201" y="355687"/>
                    <a:pt x="547907" y="357072"/>
                  </a:cubicBezTo>
                  <a:cubicBezTo>
                    <a:pt x="546034" y="357561"/>
                    <a:pt x="543997" y="357642"/>
                    <a:pt x="542043" y="357642"/>
                  </a:cubicBezTo>
                  <a:cubicBezTo>
                    <a:pt x="368394" y="357642"/>
                    <a:pt x="194663" y="357642"/>
                    <a:pt x="21014" y="357642"/>
                  </a:cubicBezTo>
                  <a:cubicBezTo>
                    <a:pt x="20036" y="357642"/>
                    <a:pt x="19141" y="357642"/>
                    <a:pt x="18245" y="357642"/>
                  </a:cubicBezTo>
                  <a:cubicBezTo>
                    <a:pt x="12950" y="357398"/>
                    <a:pt x="9285" y="354792"/>
                    <a:pt x="7086" y="349986"/>
                  </a:cubicBezTo>
                  <a:cubicBezTo>
                    <a:pt x="6760" y="349334"/>
                    <a:pt x="6434" y="348683"/>
                    <a:pt x="6109" y="348031"/>
                  </a:cubicBezTo>
                  <a:close/>
                  <a:moveTo>
                    <a:pt x="507020" y="245650"/>
                  </a:moveTo>
                  <a:cubicBezTo>
                    <a:pt x="356583" y="245650"/>
                    <a:pt x="206473" y="245650"/>
                    <a:pt x="56281" y="245650"/>
                  </a:cubicBezTo>
                  <a:cubicBezTo>
                    <a:pt x="56281" y="253958"/>
                    <a:pt x="56281" y="262021"/>
                    <a:pt x="56281" y="270329"/>
                  </a:cubicBezTo>
                  <a:cubicBezTo>
                    <a:pt x="57503" y="270329"/>
                    <a:pt x="58480" y="270329"/>
                    <a:pt x="59539" y="270329"/>
                  </a:cubicBezTo>
                  <a:cubicBezTo>
                    <a:pt x="74037" y="270329"/>
                    <a:pt x="88616" y="270329"/>
                    <a:pt x="103114" y="270329"/>
                  </a:cubicBezTo>
                  <a:cubicBezTo>
                    <a:pt x="112644" y="270329"/>
                    <a:pt x="122255" y="270248"/>
                    <a:pt x="131784" y="270329"/>
                  </a:cubicBezTo>
                  <a:cubicBezTo>
                    <a:pt x="138870" y="270410"/>
                    <a:pt x="144083" y="275949"/>
                    <a:pt x="144002" y="283035"/>
                  </a:cubicBezTo>
                  <a:cubicBezTo>
                    <a:pt x="143920" y="290040"/>
                    <a:pt x="138463" y="295171"/>
                    <a:pt x="130970" y="295171"/>
                  </a:cubicBezTo>
                  <a:cubicBezTo>
                    <a:pt x="98798" y="295171"/>
                    <a:pt x="66707" y="295171"/>
                    <a:pt x="34534" y="295171"/>
                  </a:cubicBezTo>
                  <a:cubicBezTo>
                    <a:pt x="33476" y="295171"/>
                    <a:pt x="32417" y="295171"/>
                    <a:pt x="31276" y="295171"/>
                  </a:cubicBezTo>
                  <a:cubicBezTo>
                    <a:pt x="31276" y="307877"/>
                    <a:pt x="31276" y="320094"/>
                    <a:pt x="31276" y="332475"/>
                  </a:cubicBezTo>
                  <a:cubicBezTo>
                    <a:pt x="198247" y="332475"/>
                    <a:pt x="365054" y="332475"/>
                    <a:pt x="532024" y="332475"/>
                  </a:cubicBezTo>
                  <a:cubicBezTo>
                    <a:pt x="532024" y="320013"/>
                    <a:pt x="532024" y="307714"/>
                    <a:pt x="532024" y="295171"/>
                  </a:cubicBezTo>
                  <a:cubicBezTo>
                    <a:pt x="530558" y="295171"/>
                    <a:pt x="529255" y="295171"/>
                    <a:pt x="527952" y="295171"/>
                  </a:cubicBezTo>
                  <a:cubicBezTo>
                    <a:pt x="410991" y="295171"/>
                    <a:pt x="294112" y="295171"/>
                    <a:pt x="177151" y="295171"/>
                  </a:cubicBezTo>
                  <a:cubicBezTo>
                    <a:pt x="175930" y="295171"/>
                    <a:pt x="174708" y="295171"/>
                    <a:pt x="173486" y="295171"/>
                  </a:cubicBezTo>
                  <a:cubicBezTo>
                    <a:pt x="167622" y="294927"/>
                    <a:pt x="162654" y="290528"/>
                    <a:pt x="161839" y="284827"/>
                  </a:cubicBezTo>
                  <a:cubicBezTo>
                    <a:pt x="160943" y="278637"/>
                    <a:pt x="164201" y="272854"/>
                    <a:pt x="169902" y="271062"/>
                  </a:cubicBezTo>
                  <a:cubicBezTo>
                    <a:pt x="171939" y="270410"/>
                    <a:pt x="174138" y="270329"/>
                    <a:pt x="176255" y="270329"/>
                  </a:cubicBezTo>
                  <a:cubicBezTo>
                    <a:pt x="285234" y="270329"/>
                    <a:pt x="394131" y="270329"/>
                    <a:pt x="503110" y="270329"/>
                  </a:cubicBezTo>
                  <a:cubicBezTo>
                    <a:pt x="504413" y="270329"/>
                    <a:pt x="505635" y="270329"/>
                    <a:pt x="507020" y="270329"/>
                  </a:cubicBezTo>
                  <a:cubicBezTo>
                    <a:pt x="507020" y="261940"/>
                    <a:pt x="507020" y="253876"/>
                    <a:pt x="507020" y="245650"/>
                  </a:cubicBezTo>
                  <a:close/>
                  <a:moveTo>
                    <a:pt x="308366" y="220319"/>
                  </a:moveTo>
                  <a:cubicBezTo>
                    <a:pt x="308366" y="157034"/>
                    <a:pt x="308366" y="94074"/>
                    <a:pt x="308366" y="31114"/>
                  </a:cubicBezTo>
                  <a:cubicBezTo>
                    <a:pt x="290365" y="31114"/>
                    <a:pt x="272610" y="31114"/>
                    <a:pt x="254772" y="31114"/>
                  </a:cubicBezTo>
                  <a:cubicBezTo>
                    <a:pt x="254772" y="94236"/>
                    <a:pt x="254772" y="157196"/>
                    <a:pt x="254772" y="220319"/>
                  </a:cubicBezTo>
                  <a:cubicBezTo>
                    <a:pt x="272691" y="220319"/>
                    <a:pt x="290447" y="220319"/>
                    <a:pt x="308366" y="220319"/>
                  </a:cubicBezTo>
                  <a:close/>
                  <a:moveTo>
                    <a:pt x="179676" y="31195"/>
                  </a:moveTo>
                  <a:cubicBezTo>
                    <a:pt x="163305" y="31195"/>
                    <a:pt x="147097" y="31195"/>
                    <a:pt x="130970" y="31195"/>
                  </a:cubicBezTo>
                  <a:cubicBezTo>
                    <a:pt x="130970" y="94318"/>
                    <a:pt x="130970" y="157359"/>
                    <a:pt x="130970" y="220238"/>
                  </a:cubicBezTo>
                  <a:cubicBezTo>
                    <a:pt x="147341" y="220238"/>
                    <a:pt x="163468" y="220238"/>
                    <a:pt x="179676" y="220238"/>
                  </a:cubicBezTo>
                  <a:cubicBezTo>
                    <a:pt x="179676" y="157115"/>
                    <a:pt x="179676" y="94318"/>
                    <a:pt x="179676" y="31195"/>
                  </a:cubicBezTo>
                  <a:close/>
                  <a:moveTo>
                    <a:pt x="432249" y="31195"/>
                  </a:moveTo>
                  <a:cubicBezTo>
                    <a:pt x="415797" y="31195"/>
                    <a:pt x="399670" y="31195"/>
                    <a:pt x="383543" y="31195"/>
                  </a:cubicBezTo>
                  <a:cubicBezTo>
                    <a:pt x="383543" y="94318"/>
                    <a:pt x="383543" y="157278"/>
                    <a:pt x="383543" y="220238"/>
                  </a:cubicBezTo>
                  <a:cubicBezTo>
                    <a:pt x="399833" y="220238"/>
                    <a:pt x="415960" y="220238"/>
                    <a:pt x="432249" y="220238"/>
                  </a:cubicBezTo>
                  <a:cubicBezTo>
                    <a:pt x="432249" y="157196"/>
                    <a:pt x="432249" y="94236"/>
                    <a:pt x="432249" y="31195"/>
                  </a:cubicBezTo>
                  <a:close/>
                  <a:moveTo>
                    <a:pt x="229442" y="220319"/>
                  </a:moveTo>
                  <a:cubicBezTo>
                    <a:pt x="229442" y="157034"/>
                    <a:pt x="229442" y="94074"/>
                    <a:pt x="229442" y="31195"/>
                  </a:cubicBezTo>
                  <a:cubicBezTo>
                    <a:pt x="221134" y="31195"/>
                    <a:pt x="212989" y="31195"/>
                    <a:pt x="204926" y="31195"/>
                  </a:cubicBezTo>
                  <a:cubicBezTo>
                    <a:pt x="204926" y="94399"/>
                    <a:pt x="204926" y="157359"/>
                    <a:pt x="204926" y="220319"/>
                  </a:cubicBezTo>
                  <a:cubicBezTo>
                    <a:pt x="213152" y="220319"/>
                    <a:pt x="221215" y="220319"/>
                    <a:pt x="229442" y="220319"/>
                  </a:cubicBezTo>
                  <a:close/>
                  <a:moveTo>
                    <a:pt x="358212" y="220401"/>
                  </a:moveTo>
                  <a:cubicBezTo>
                    <a:pt x="358212" y="157115"/>
                    <a:pt x="358212" y="94155"/>
                    <a:pt x="358212" y="31195"/>
                  </a:cubicBezTo>
                  <a:cubicBezTo>
                    <a:pt x="349905" y="31195"/>
                    <a:pt x="341760" y="31195"/>
                    <a:pt x="333696" y="31195"/>
                  </a:cubicBezTo>
                  <a:cubicBezTo>
                    <a:pt x="333696" y="94399"/>
                    <a:pt x="333696" y="157359"/>
                    <a:pt x="333696" y="220401"/>
                  </a:cubicBezTo>
                  <a:cubicBezTo>
                    <a:pt x="342004" y="220401"/>
                    <a:pt x="349986" y="220401"/>
                    <a:pt x="358212" y="220401"/>
                  </a:cubicBezTo>
                  <a:close/>
                  <a:moveTo>
                    <a:pt x="105558" y="220319"/>
                  </a:moveTo>
                  <a:cubicBezTo>
                    <a:pt x="105558" y="157115"/>
                    <a:pt x="105558" y="94155"/>
                    <a:pt x="105558" y="31114"/>
                  </a:cubicBezTo>
                  <a:cubicBezTo>
                    <a:pt x="97331" y="31114"/>
                    <a:pt x="89187" y="31114"/>
                    <a:pt x="81042" y="31114"/>
                  </a:cubicBezTo>
                  <a:cubicBezTo>
                    <a:pt x="81042" y="94236"/>
                    <a:pt x="81042" y="157196"/>
                    <a:pt x="81042" y="220319"/>
                  </a:cubicBezTo>
                  <a:cubicBezTo>
                    <a:pt x="89268" y="220319"/>
                    <a:pt x="97250" y="220319"/>
                    <a:pt x="105558" y="220319"/>
                  </a:cubicBezTo>
                  <a:close/>
                  <a:moveTo>
                    <a:pt x="457580" y="31114"/>
                  </a:moveTo>
                  <a:cubicBezTo>
                    <a:pt x="457580" y="94236"/>
                    <a:pt x="457580" y="157278"/>
                    <a:pt x="457580" y="220238"/>
                  </a:cubicBezTo>
                  <a:cubicBezTo>
                    <a:pt x="465888" y="220238"/>
                    <a:pt x="473951" y="220238"/>
                    <a:pt x="482015" y="220238"/>
                  </a:cubicBezTo>
                  <a:cubicBezTo>
                    <a:pt x="482015" y="157034"/>
                    <a:pt x="482015" y="94074"/>
                    <a:pt x="482015" y="31114"/>
                  </a:cubicBezTo>
                  <a:cubicBezTo>
                    <a:pt x="473788" y="31114"/>
                    <a:pt x="465725" y="31114"/>
                    <a:pt x="457580" y="31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18">
              <a:extLst>
                <a:ext uri="{FF2B5EF4-FFF2-40B4-BE49-F238E27FC236}">
                  <a16:creationId xmlns:a16="http://schemas.microsoft.com/office/drawing/2014/main" id="{82E2A35A-5392-4DED-8F16-F655031CDB2E}"/>
                </a:ext>
              </a:extLst>
            </p:cNvPr>
            <p:cNvSpPr/>
            <p:nvPr/>
          </p:nvSpPr>
          <p:spPr>
            <a:xfrm>
              <a:off x="12927752" y="2641527"/>
              <a:ext cx="513128" cy="179188"/>
            </a:xfrm>
            <a:custGeom>
              <a:avLst/>
              <a:gdLst>
                <a:gd name="connsiteX0" fmla="*/ 256649 w 513128"/>
                <a:gd name="connsiteY0" fmla="*/ 180389 h 179187"/>
                <a:gd name="connsiteX1" fmla="*/ 21099 w 513128"/>
                <a:gd name="connsiteY1" fmla="*/ 180389 h 179187"/>
                <a:gd name="connsiteX2" fmla="*/ 15235 w 513128"/>
                <a:gd name="connsiteY2" fmla="*/ 179900 h 179187"/>
                <a:gd name="connsiteX3" fmla="*/ 6275 w 513128"/>
                <a:gd name="connsiteY3" fmla="*/ 169801 h 179187"/>
                <a:gd name="connsiteX4" fmla="*/ 12302 w 513128"/>
                <a:gd name="connsiteY4" fmla="*/ 157176 h 179187"/>
                <a:gd name="connsiteX5" fmla="*/ 54656 w 513128"/>
                <a:gd name="connsiteY5" fmla="*/ 130542 h 179187"/>
                <a:gd name="connsiteX6" fmla="*/ 248179 w 513128"/>
                <a:gd name="connsiteY6" fmla="*/ 8858 h 179187"/>
                <a:gd name="connsiteX7" fmla="*/ 265120 w 513128"/>
                <a:gd name="connsiteY7" fmla="*/ 8858 h 179187"/>
                <a:gd name="connsiteX8" fmla="*/ 499774 w 513128"/>
                <a:gd name="connsiteY8" fmla="*/ 156362 h 179187"/>
                <a:gd name="connsiteX9" fmla="*/ 506779 w 513128"/>
                <a:gd name="connsiteY9" fmla="*/ 170860 h 179187"/>
                <a:gd name="connsiteX10" fmla="*/ 496028 w 513128"/>
                <a:gd name="connsiteY10" fmla="*/ 180145 h 179187"/>
                <a:gd name="connsiteX11" fmla="*/ 491792 w 513128"/>
                <a:gd name="connsiteY11" fmla="*/ 180226 h 179187"/>
                <a:gd name="connsiteX12" fmla="*/ 256649 w 513128"/>
                <a:gd name="connsiteY12" fmla="*/ 180389 h 179187"/>
                <a:gd name="connsiteX13" fmla="*/ 62312 w 513128"/>
                <a:gd name="connsiteY13" fmla="*/ 155221 h 179187"/>
                <a:gd name="connsiteX14" fmla="*/ 450986 w 513128"/>
                <a:gd name="connsiteY14" fmla="*/ 155221 h 179187"/>
                <a:gd name="connsiteX15" fmla="*/ 447647 w 513128"/>
                <a:gd name="connsiteY15" fmla="*/ 153104 h 179187"/>
                <a:gd name="connsiteX16" fmla="*/ 259418 w 513128"/>
                <a:gd name="connsiteY16" fmla="*/ 34758 h 179187"/>
                <a:gd name="connsiteX17" fmla="*/ 253961 w 513128"/>
                <a:gd name="connsiteY17" fmla="*/ 34758 h 179187"/>
                <a:gd name="connsiteX18" fmla="*/ 95869 w 513128"/>
                <a:gd name="connsiteY18" fmla="*/ 134126 h 179187"/>
                <a:gd name="connsiteX19" fmla="*/ 62312 w 513128"/>
                <a:gd name="connsiteY19" fmla="*/ 155221 h 1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3128" h="179187">
                  <a:moveTo>
                    <a:pt x="256649" y="180389"/>
                  </a:moveTo>
                  <a:cubicBezTo>
                    <a:pt x="178132" y="180389"/>
                    <a:pt x="99616" y="180389"/>
                    <a:pt x="21099" y="180389"/>
                  </a:cubicBezTo>
                  <a:cubicBezTo>
                    <a:pt x="19144" y="180389"/>
                    <a:pt x="17108" y="180389"/>
                    <a:pt x="15235" y="179900"/>
                  </a:cubicBezTo>
                  <a:cubicBezTo>
                    <a:pt x="10185" y="178434"/>
                    <a:pt x="7090" y="175095"/>
                    <a:pt x="6275" y="169801"/>
                  </a:cubicBezTo>
                  <a:cubicBezTo>
                    <a:pt x="5461" y="164344"/>
                    <a:pt x="7660" y="160108"/>
                    <a:pt x="12302" y="157176"/>
                  </a:cubicBezTo>
                  <a:cubicBezTo>
                    <a:pt x="26393" y="148298"/>
                    <a:pt x="40484" y="139420"/>
                    <a:pt x="54656" y="130542"/>
                  </a:cubicBezTo>
                  <a:cubicBezTo>
                    <a:pt x="119163" y="89981"/>
                    <a:pt x="183671" y="49501"/>
                    <a:pt x="248179" y="8858"/>
                  </a:cubicBezTo>
                  <a:cubicBezTo>
                    <a:pt x="254043" y="5192"/>
                    <a:pt x="259256" y="5192"/>
                    <a:pt x="265120" y="8858"/>
                  </a:cubicBezTo>
                  <a:cubicBezTo>
                    <a:pt x="343311" y="58053"/>
                    <a:pt x="421583" y="107248"/>
                    <a:pt x="499774" y="156362"/>
                  </a:cubicBezTo>
                  <a:cubicBezTo>
                    <a:pt x="505883" y="160190"/>
                    <a:pt x="508163" y="164995"/>
                    <a:pt x="506779" y="170860"/>
                  </a:cubicBezTo>
                  <a:cubicBezTo>
                    <a:pt x="505557" y="175828"/>
                    <a:pt x="501159" y="179737"/>
                    <a:pt x="496028" y="180145"/>
                  </a:cubicBezTo>
                  <a:cubicBezTo>
                    <a:pt x="494643" y="180308"/>
                    <a:pt x="493258" y="180226"/>
                    <a:pt x="491792" y="180226"/>
                  </a:cubicBezTo>
                  <a:cubicBezTo>
                    <a:pt x="413438" y="180389"/>
                    <a:pt x="335085" y="180389"/>
                    <a:pt x="256649" y="180389"/>
                  </a:cubicBezTo>
                  <a:close/>
                  <a:moveTo>
                    <a:pt x="62312" y="155221"/>
                  </a:moveTo>
                  <a:cubicBezTo>
                    <a:pt x="192223" y="155221"/>
                    <a:pt x="321320" y="155221"/>
                    <a:pt x="450986" y="155221"/>
                  </a:cubicBezTo>
                  <a:cubicBezTo>
                    <a:pt x="449520" y="154325"/>
                    <a:pt x="448624" y="153674"/>
                    <a:pt x="447647" y="153104"/>
                  </a:cubicBezTo>
                  <a:cubicBezTo>
                    <a:pt x="384850" y="113682"/>
                    <a:pt x="322134" y="74261"/>
                    <a:pt x="259418" y="34758"/>
                  </a:cubicBezTo>
                  <a:cubicBezTo>
                    <a:pt x="257382" y="33455"/>
                    <a:pt x="255998" y="33455"/>
                    <a:pt x="253961" y="34758"/>
                  </a:cubicBezTo>
                  <a:cubicBezTo>
                    <a:pt x="201264" y="67908"/>
                    <a:pt x="148566" y="101058"/>
                    <a:pt x="95869" y="134126"/>
                  </a:cubicBezTo>
                  <a:cubicBezTo>
                    <a:pt x="84873" y="141049"/>
                    <a:pt x="73878" y="147972"/>
                    <a:pt x="62312" y="155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06ACD0B-8900-4A33-B7C9-2C5C75EE147D}"/>
              </a:ext>
            </a:extLst>
          </p:cNvPr>
          <p:cNvSpPr/>
          <p:nvPr/>
        </p:nvSpPr>
        <p:spPr>
          <a:xfrm>
            <a:off x="5586803" y="5432303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5000" b="1" dirty="0">
                <a:solidFill>
                  <a:srgbClr val="319382"/>
                </a:solidFill>
                <a:cs typeface="Arial" panose="020B0604020202020204" pitchFamily="34" charset="0"/>
              </a:rPr>
              <a:t>53</a:t>
            </a:r>
            <a:endParaRPr lang="ru-RU" sz="5000" dirty="0">
              <a:solidFill>
                <a:srgbClr val="319382"/>
              </a:solidFill>
            </a:endParaRPr>
          </a:p>
        </p:txBody>
      </p:sp>
      <p:sp>
        <p:nvSpPr>
          <p:cNvPr id="62" name="Полилиния: фигура 24">
            <a:extLst>
              <a:ext uri="{FF2B5EF4-FFF2-40B4-BE49-F238E27FC236}">
                <a16:creationId xmlns:a16="http://schemas.microsoft.com/office/drawing/2014/main" id="{57F39BCB-1429-4412-B78A-9A07C6DEB56C}"/>
              </a:ext>
            </a:extLst>
          </p:cNvPr>
          <p:cNvSpPr/>
          <p:nvPr/>
        </p:nvSpPr>
        <p:spPr>
          <a:xfrm>
            <a:off x="5673468" y="1415353"/>
            <a:ext cx="649576" cy="592260"/>
          </a:xfrm>
          <a:custGeom>
            <a:avLst/>
            <a:gdLst>
              <a:gd name="connsiteX0" fmla="*/ 74521 w 647700"/>
              <a:gd name="connsiteY0" fmla="*/ 446941 h 590550"/>
              <a:gd name="connsiteX1" fmla="*/ 63282 w 647700"/>
              <a:gd name="connsiteY1" fmla="*/ 399697 h 590550"/>
              <a:gd name="connsiteX2" fmla="*/ 48042 w 647700"/>
              <a:gd name="connsiteY2" fmla="*/ 377790 h 590550"/>
              <a:gd name="connsiteX3" fmla="*/ 24134 w 647700"/>
              <a:gd name="connsiteY3" fmla="*/ 366550 h 590550"/>
              <a:gd name="connsiteX4" fmla="*/ 7179 w 647700"/>
              <a:gd name="connsiteY4" fmla="*/ 335880 h 590550"/>
              <a:gd name="connsiteX5" fmla="*/ 7179 w 647700"/>
              <a:gd name="connsiteY5" fmla="*/ 292922 h 590550"/>
              <a:gd name="connsiteX6" fmla="*/ 27658 w 647700"/>
              <a:gd name="connsiteY6" fmla="*/ 258442 h 590550"/>
              <a:gd name="connsiteX7" fmla="*/ 109764 w 647700"/>
              <a:gd name="connsiteY7" fmla="*/ 235677 h 590550"/>
              <a:gd name="connsiteX8" fmla="*/ 276451 w 647700"/>
              <a:gd name="connsiteY8" fmla="*/ 236629 h 590550"/>
              <a:gd name="connsiteX9" fmla="*/ 285595 w 647700"/>
              <a:gd name="connsiteY9" fmla="*/ 236629 h 590550"/>
              <a:gd name="connsiteX10" fmla="*/ 285595 w 647700"/>
              <a:gd name="connsiteY10" fmla="*/ 220151 h 590550"/>
              <a:gd name="connsiteX11" fmla="*/ 285595 w 647700"/>
              <a:gd name="connsiteY11" fmla="*/ 77943 h 590550"/>
              <a:gd name="connsiteX12" fmla="*/ 320266 w 647700"/>
              <a:gd name="connsiteY12" fmla="*/ 28699 h 590550"/>
              <a:gd name="connsiteX13" fmla="*/ 399514 w 647700"/>
              <a:gd name="connsiteY13" fmla="*/ 11363 h 590550"/>
              <a:gd name="connsiteX14" fmla="*/ 579156 w 647700"/>
              <a:gd name="connsiteY14" fmla="*/ 18983 h 590550"/>
              <a:gd name="connsiteX15" fmla="*/ 607635 w 647700"/>
              <a:gd name="connsiteY15" fmla="*/ 26889 h 590550"/>
              <a:gd name="connsiteX16" fmla="*/ 646021 w 647700"/>
              <a:gd name="connsiteY16" fmla="*/ 80896 h 590550"/>
              <a:gd name="connsiteX17" fmla="*/ 646021 w 647700"/>
              <a:gd name="connsiteY17" fmla="*/ 436464 h 590550"/>
              <a:gd name="connsiteX18" fmla="*/ 609636 w 647700"/>
              <a:gd name="connsiteY18" fmla="*/ 487613 h 590550"/>
              <a:gd name="connsiteX19" fmla="*/ 482953 w 647700"/>
              <a:gd name="connsiteY19" fmla="*/ 507425 h 590550"/>
              <a:gd name="connsiteX20" fmla="*/ 457807 w 647700"/>
              <a:gd name="connsiteY20" fmla="*/ 507330 h 590550"/>
              <a:gd name="connsiteX21" fmla="*/ 402562 w 647700"/>
              <a:gd name="connsiteY21" fmla="*/ 519903 h 590550"/>
              <a:gd name="connsiteX22" fmla="*/ 396466 w 647700"/>
              <a:gd name="connsiteY22" fmla="*/ 527999 h 590550"/>
              <a:gd name="connsiteX23" fmla="*/ 365224 w 647700"/>
              <a:gd name="connsiteY23" fmla="*/ 568004 h 590550"/>
              <a:gd name="connsiteX24" fmla="*/ 306741 w 647700"/>
              <a:gd name="connsiteY24" fmla="*/ 583435 h 590550"/>
              <a:gd name="connsiteX25" fmla="*/ 90714 w 647700"/>
              <a:gd name="connsiteY25" fmla="*/ 576767 h 590550"/>
              <a:gd name="connsiteX26" fmla="*/ 65473 w 647700"/>
              <a:gd name="connsiteY26" fmla="*/ 568290 h 590550"/>
              <a:gd name="connsiteX27" fmla="*/ 34611 w 647700"/>
              <a:gd name="connsiteY27" fmla="*/ 522094 h 590550"/>
              <a:gd name="connsiteX28" fmla="*/ 34802 w 647700"/>
              <a:gd name="connsiteY28" fmla="*/ 493995 h 590550"/>
              <a:gd name="connsiteX29" fmla="*/ 64329 w 647700"/>
              <a:gd name="connsiteY29" fmla="*/ 451037 h 590550"/>
              <a:gd name="connsiteX30" fmla="*/ 74521 w 647700"/>
              <a:gd name="connsiteY30" fmla="*/ 446941 h 590550"/>
              <a:gd name="connsiteX31" fmla="*/ 312742 w 647700"/>
              <a:gd name="connsiteY31" fmla="*/ 180622 h 590550"/>
              <a:gd name="connsiteX32" fmla="*/ 312742 w 647700"/>
              <a:gd name="connsiteY32" fmla="*/ 209864 h 590550"/>
              <a:gd name="connsiteX33" fmla="*/ 337221 w 647700"/>
              <a:gd name="connsiteY33" fmla="*/ 242249 h 590550"/>
              <a:gd name="connsiteX34" fmla="*/ 344269 w 647700"/>
              <a:gd name="connsiteY34" fmla="*/ 244345 h 590550"/>
              <a:gd name="connsiteX35" fmla="*/ 530769 w 647700"/>
              <a:gd name="connsiteY35" fmla="*/ 254441 h 590550"/>
              <a:gd name="connsiteX36" fmla="*/ 605445 w 647700"/>
              <a:gd name="connsiteY36" fmla="*/ 237677 h 590550"/>
              <a:gd name="connsiteX37" fmla="*/ 618018 w 647700"/>
              <a:gd name="connsiteY37" fmla="*/ 224247 h 590550"/>
              <a:gd name="connsiteX38" fmla="*/ 618589 w 647700"/>
              <a:gd name="connsiteY38" fmla="*/ 180813 h 590550"/>
              <a:gd name="connsiteX39" fmla="*/ 312742 w 647700"/>
              <a:gd name="connsiteY39" fmla="*/ 180622 h 590550"/>
              <a:gd name="connsiteX40" fmla="*/ 618303 w 647700"/>
              <a:gd name="connsiteY40" fmla="*/ 97374 h 590550"/>
              <a:gd name="connsiteX41" fmla="*/ 312742 w 647700"/>
              <a:gd name="connsiteY41" fmla="*/ 97183 h 590550"/>
              <a:gd name="connsiteX42" fmla="*/ 312742 w 647700"/>
              <a:gd name="connsiteY42" fmla="*/ 123853 h 590550"/>
              <a:gd name="connsiteX43" fmla="*/ 339031 w 647700"/>
              <a:gd name="connsiteY43" fmla="*/ 159286 h 590550"/>
              <a:gd name="connsiteX44" fmla="*/ 531245 w 647700"/>
              <a:gd name="connsiteY44" fmla="*/ 170907 h 590550"/>
              <a:gd name="connsiteX45" fmla="*/ 604587 w 647700"/>
              <a:gd name="connsiteY45" fmla="*/ 154619 h 590550"/>
              <a:gd name="connsiteX46" fmla="*/ 617732 w 647700"/>
              <a:gd name="connsiteY46" fmla="*/ 141475 h 590550"/>
              <a:gd name="connsiteX47" fmla="*/ 618303 w 647700"/>
              <a:gd name="connsiteY47" fmla="*/ 97374 h 590550"/>
              <a:gd name="connsiteX48" fmla="*/ 368367 w 647700"/>
              <a:gd name="connsiteY48" fmla="*/ 338928 h 590550"/>
              <a:gd name="connsiteX49" fmla="*/ 524959 w 647700"/>
              <a:gd name="connsiteY49" fmla="*/ 338166 h 590550"/>
              <a:gd name="connsiteX50" fmla="*/ 604207 w 647700"/>
              <a:gd name="connsiteY50" fmla="*/ 321592 h 590550"/>
              <a:gd name="connsiteX51" fmla="*/ 617923 w 647700"/>
              <a:gd name="connsiteY51" fmla="*/ 307400 h 590550"/>
              <a:gd name="connsiteX52" fmla="*/ 618589 w 647700"/>
              <a:gd name="connsiteY52" fmla="*/ 263490 h 590550"/>
              <a:gd name="connsiteX53" fmla="*/ 368367 w 647700"/>
              <a:gd name="connsiteY53" fmla="*/ 278063 h 590550"/>
              <a:gd name="connsiteX54" fmla="*/ 368367 w 647700"/>
              <a:gd name="connsiteY54" fmla="*/ 338928 h 590550"/>
              <a:gd name="connsiteX55" fmla="*/ 342269 w 647700"/>
              <a:gd name="connsiteY55" fmla="*/ 286731 h 590550"/>
              <a:gd name="connsiteX56" fmla="*/ 34992 w 647700"/>
              <a:gd name="connsiteY56" fmla="*/ 287874 h 590550"/>
              <a:gd name="connsiteX57" fmla="*/ 56519 w 647700"/>
              <a:gd name="connsiteY57" fmla="*/ 297113 h 590550"/>
              <a:gd name="connsiteX58" fmla="*/ 136529 w 647700"/>
              <a:gd name="connsiteY58" fmla="*/ 310734 h 590550"/>
              <a:gd name="connsiteX59" fmla="*/ 308551 w 647700"/>
              <a:gd name="connsiteY59" fmla="*/ 299875 h 590550"/>
              <a:gd name="connsiteX60" fmla="*/ 342269 w 647700"/>
              <a:gd name="connsiteY60" fmla="*/ 286731 h 590550"/>
              <a:gd name="connsiteX61" fmla="*/ 311979 w 647700"/>
              <a:gd name="connsiteY61" fmla="*/ 66513 h 590550"/>
              <a:gd name="connsiteX62" fmla="*/ 345508 w 647700"/>
              <a:gd name="connsiteY62" fmla="*/ 78229 h 590550"/>
              <a:gd name="connsiteX63" fmla="*/ 510195 w 647700"/>
              <a:gd name="connsiteY63" fmla="*/ 89087 h 590550"/>
              <a:gd name="connsiteX64" fmla="*/ 602873 w 647700"/>
              <a:gd name="connsiteY64" fmla="*/ 72037 h 590550"/>
              <a:gd name="connsiteX65" fmla="*/ 619066 w 647700"/>
              <a:gd name="connsiteY65" fmla="*/ 62989 h 590550"/>
              <a:gd name="connsiteX66" fmla="*/ 311979 w 647700"/>
              <a:gd name="connsiteY66" fmla="*/ 66513 h 590550"/>
              <a:gd name="connsiteX67" fmla="*/ 460474 w 647700"/>
              <a:gd name="connsiteY67" fmla="*/ 425891 h 590550"/>
              <a:gd name="connsiteX68" fmla="*/ 536293 w 647700"/>
              <a:gd name="connsiteY68" fmla="*/ 419986 h 590550"/>
              <a:gd name="connsiteX69" fmla="*/ 605254 w 647700"/>
              <a:gd name="connsiteY69" fmla="*/ 404460 h 590550"/>
              <a:gd name="connsiteX70" fmla="*/ 618018 w 647700"/>
              <a:gd name="connsiteY70" fmla="*/ 391125 h 590550"/>
              <a:gd name="connsiteX71" fmla="*/ 618589 w 647700"/>
              <a:gd name="connsiteY71" fmla="*/ 346453 h 590550"/>
              <a:gd name="connsiteX72" fmla="*/ 420945 w 647700"/>
              <a:gd name="connsiteY72" fmla="*/ 367884 h 590550"/>
              <a:gd name="connsiteX73" fmla="*/ 429423 w 647700"/>
              <a:gd name="connsiteY73" fmla="*/ 394459 h 590550"/>
              <a:gd name="connsiteX74" fmla="*/ 460474 w 647700"/>
              <a:gd name="connsiteY74" fmla="*/ 425891 h 590550"/>
              <a:gd name="connsiteX75" fmla="*/ 35850 w 647700"/>
              <a:gd name="connsiteY75" fmla="*/ 319878 h 590550"/>
              <a:gd name="connsiteX76" fmla="*/ 56233 w 647700"/>
              <a:gd name="connsiteY76" fmla="*/ 351787 h 590550"/>
              <a:gd name="connsiteX77" fmla="*/ 169962 w 647700"/>
              <a:gd name="connsiteY77" fmla="*/ 368170 h 590550"/>
              <a:gd name="connsiteX78" fmla="*/ 320647 w 647700"/>
              <a:gd name="connsiteY78" fmla="*/ 351406 h 590550"/>
              <a:gd name="connsiteX79" fmla="*/ 339126 w 647700"/>
              <a:gd name="connsiteY79" fmla="*/ 320449 h 590550"/>
              <a:gd name="connsiteX80" fmla="*/ 35850 w 647700"/>
              <a:gd name="connsiteY80" fmla="*/ 319878 h 590550"/>
              <a:gd name="connsiteX81" fmla="*/ 395037 w 647700"/>
              <a:gd name="connsiteY81" fmla="*/ 403412 h 590550"/>
              <a:gd name="connsiteX82" fmla="*/ 91666 w 647700"/>
              <a:gd name="connsiteY82" fmla="*/ 403317 h 590550"/>
              <a:gd name="connsiteX83" fmla="*/ 109192 w 647700"/>
              <a:gd name="connsiteY83" fmla="*/ 434845 h 590550"/>
              <a:gd name="connsiteX84" fmla="*/ 225588 w 647700"/>
              <a:gd name="connsiteY84" fmla="*/ 451990 h 590550"/>
              <a:gd name="connsiteX85" fmla="*/ 375987 w 647700"/>
              <a:gd name="connsiteY85" fmla="*/ 434749 h 590550"/>
              <a:gd name="connsiteX86" fmla="*/ 395037 w 647700"/>
              <a:gd name="connsiteY86" fmla="*/ 403412 h 590550"/>
              <a:gd name="connsiteX87" fmla="*/ 117860 w 647700"/>
              <a:gd name="connsiteY87" fmla="*/ 471421 h 590550"/>
              <a:gd name="connsiteX88" fmla="*/ 134719 w 647700"/>
              <a:gd name="connsiteY88" fmla="*/ 489709 h 590550"/>
              <a:gd name="connsiteX89" fmla="*/ 243876 w 647700"/>
              <a:gd name="connsiteY89" fmla="*/ 506758 h 590550"/>
              <a:gd name="connsiteX90" fmla="*/ 404753 w 647700"/>
              <a:gd name="connsiteY90" fmla="*/ 490090 h 590550"/>
              <a:gd name="connsiteX91" fmla="*/ 421326 w 647700"/>
              <a:gd name="connsiteY91" fmla="*/ 458467 h 590550"/>
              <a:gd name="connsiteX92" fmla="*/ 271403 w 647700"/>
              <a:gd name="connsiteY92" fmla="*/ 479136 h 590550"/>
              <a:gd name="connsiteX93" fmla="*/ 117860 w 647700"/>
              <a:gd name="connsiteY93" fmla="*/ 471421 h 590550"/>
              <a:gd name="connsiteX94" fmla="*/ 63949 w 647700"/>
              <a:gd name="connsiteY94" fmla="*/ 511616 h 590550"/>
              <a:gd name="connsiteX95" fmla="*/ 85284 w 647700"/>
              <a:gd name="connsiteY95" fmla="*/ 547240 h 590550"/>
              <a:gd name="connsiteX96" fmla="*/ 237494 w 647700"/>
              <a:gd name="connsiteY96" fmla="*/ 562861 h 590550"/>
              <a:gd name="connsiteX97" fmla="*/ 350746 w 647700"/>
              <a:gd name="connsiteY97" fmla="*/ 544858 h 590550"/>
              <a:gd name="connsiteX98" fmla="*/ 370082 w 647700"/>
              <a:gd name="connsiteY98" fmla="*/ 533143 h 590550"/>
              <a:gd name="connsiteX99" fmla="*/ 368082 w 647700"/>
              <a:gd name="connsiteY99" fmla="*/ 529047 h 590550"/>
              <a:gd name="connsiteX100" fmla="*/ 63949 w 647700"/>
              <a:gd name="connsiteY100" fmla="*/ 511616 h 590550"/>
              <a:gd name="connsiteX101" fmla="*/ 617160 w 647700"/>
              <a:gd name="connsiteY101" fmla="*/ 429701 h 590550"/>
              <a:gd name="connsiteX102" fmla="*/ 452283 w 647700"/>
              <a:gd name="connsiteY102" fmla="*/ 452656 h 590550"/>
              <a:gd name="connsiteX103" fmla="*/ 452283 w 647700"/>
              <a:gd name="connsiteY103" fmla="*/ 477612 h 590550"/>
              <a:gd name="connsiteX104" fmla="*/ 599920 w 647700"/>
              <a:gd name="connsiteY104" fmla="*/ 462086 h 590550"/>
              <a:gd name="connsiteX105" fmla="*/ 617160 w 647700"/>
              <a:gd name="connsiteY105" fmla="*/ 429701 h 590550"/>
              <a:gd name="connsiteX106" fmla="*/ 393990 w 647700"/>
              <a:gd name="connsiteY106" fmla="*/ 371789 h 590550"/>
              <a:gd name="connsiteX107" fmla="*/ 393323 w 647700"/>
              <a:gd name="connsiteY107" fmla="*/ 363883 h 590550"/>
              <a:gd name="connsiteX108" fmla="*/ 352556 w 647700"/>
              <a:gd name="connsiteY108" fmla="*/ 366265 h 590550"/>
              <a:gd name="connsiteX109" fmla="*/ 304550 w 647700"/>
              <a:gd name="connsiteY109" fmla="*/ 383981 h 590550"/>
              <a:gd name="connsiteX110" fmla="*/ 245590 w 647700"/>
              <a:gd name="connsiteY110" fmla="*/ 394840 h 590550"/>
              <a:gd name="connsiteX111" fmla="*/ 393990 w 647700"/>
              <a:gd name="connsiteY111" fmla="*/ 371789 h 590550"/>
              <a:gd name="connsiteX112" fmla="*/ 67663 w 647700"/>
              <a:gd name="connsiteY112" fmla="*/ 479041 h 590550"/>
              <a:gd name="connsiteX113" fmla="*/ 67282 w 647700"/>
              <a:gd name="connsiteY113" fmla="*/ 482946 h 590550"/>
              <a:gd name="connsiteX114" fmla="*/ 91381 w 647700"/>
              <a:gd name="connsiteY114" fmla="*/ 491328 h 590550"/>
              <a:gd name="connsiteX115" fmla="*/ 89666 w 647700"/>
              <a:gd name="connsiteY115" fmla="*/ 471802 h 590550"/>
              <a:gd name="connsiteX116" fmla="*/ 67663 w 647700"/>
              <a:gd name="connsiteY116" fmla="*/ 47904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47700" h="590550">
                <a:moveTo>
                  <a:pt x="74521" y="446941"/>
                </a:moveTo>
                <a:cubicBezTo>
                  <a:pt x="58805" y="432749"/>
                  <a:pt x="62901" y="415604"/>
                  <a:pt x="63282" y="399697"/>
                </a:cubicBezTo>
                <a:cubicBezTo>
                  <a:pt x="63567" y="387696"/>
                  <a:pt x="61186" y="380457"/>
                  <a:pt x="48042" y="377790"/>
                </a:cubicBezTo>
                <a:cubicBezTo>
                  <a:pt x="39660" y="376075"/>
                  <a:pt x="31659" y="371027"/>
                  <a:pt x="24134" y="366550"/>
                </a:cubicBezTo>
                <a:cubicBezTo>
                  <a:pt x="12609" y="359788"/>
                  <a:pt x="6703" y="349786"/>
                  <a:pt x="7179" y="335880"/>
                </a:cubicBezTo>
                <a:cubicBezTo>
                  <a:pt x="7656" y="321592"/>
                  <a:pt x="7656" y="307210"/>
                  <a:pt x="7179" y="292922"/>
                </a:cubicBezTo>
                <a:cubicBezTo>
                  <a:pt x="6608" y="276730"/>
                  <a:pt x="12894" y="263490"/>
                  <a:pt x="27658" y="258442"/>
                </a:cubicBezTo>
                <a:cubicBezTo>
                  <a:pt x="54519" y="249298"/>
                  <a:pt x="81856" y="240058"/>
                  <a:pt x="109764" y="235677"/>
                </a:cubicBezTo>
                <a:cubicBezTo>
                  <a:pt x="165104" y="226819"/>
                  <a:pt x="220920" y="228438"/>
                  <a:pt x="276451" y="236629"/>
                </a:cubicBezTo>
                <a:cubicBezTo>
                  <a:pt x="278737" y="237010"/>
                  <a:pt x="281214" y="236629"/>
                  <a:pt x="285595" y="236629"/>
                </a:cubicBezTo>
                <a:cubicBezTo>
                  <a:pt x="285595" y="230629"/>
                  <a:pt x="285595" y="225390"/>
                  <a:pt x="285595" y="220151"/>
                </a:cubicBezTo>
                <a:cubicBezTo>
                  <a:pt x="285595" y="172717"/>
                  <a:pt x="285595" y="125282"/>
                  <a:pt x="285595" y="77943"/>
                </a:cubicBezTo>
                <a:cubicBezTo>
                  <a:pt x="285595" y="48987"/>
                  <a:pt x="292072" y="37366"/>
                  <a:pt x="320266" y="28699"/>
                </a:cubicBezTo>
                <a:cubicBezTo>
                  <a:pt x="346079" y="20793"/>
                  <a:pt x="372749" y="14697"/>
                  <a:pt x="399514" y="11363"/>
                </a:cubicBezTo>
                <a:cubicBezTo>
                  <a:pt x="459617" y="3934"/>
                  <a:pt x="519720" y="6220"/>
                  <a:pt x="579156" y="18983"/>
                </a:cubicBezTo>
                <a:cubicBezTo>
                  <a:pt x="588776" y="21079"/>
                  <a:pt x="598396" y="23650"/>
                  <a:pt x="607635" y="26889"/>
                </a:cubicBezTo>
                <a:cubicBezTo>
                  <a:pt x="639354" y="37747"/>
                  <a:pt x="646021" y="47368"/>
                  <a:pt x="646021" y="80896"/>
                </a:cubicBezTo>
                <a:cubicBezTo>
                  <a:pt x="646021" y="199387"/>
                  <a:pt x="646021" y="317973"/>
                  <a:pt x="646021" y="436464"/>
                </a:cubicBezTo>
                <a:cubicBezTo>
                  <a:pt x="646021" y="467230"/>
                  <a:pt x="639068" y="477231"/>
                  <a:pt x="609636" y="487613"/>
                </a:cubicBezTo>
                <a:cubicBezTo>
                  <a:pt x="568678" y="502091"/>
                  <a:pt x="526006" y="505901"/>
                  <a:pt x="482953" y="507425"/>
                </a:cubicBezTo>
                <a:cubicBezTo>
                  <a:pt x="474571" y="507711"/>
                  <a:pt x="465999" y="508663"/>
                  <a:pt x="457807" y="507330"/>
                </a:cubicBezTo>
                <a:cubicBezTo>
                  <a:pt x="437519" y="503996"/>
                  <a:pt x="420184" y="512664"/>
                  <a:pt x="402562" y="519903"/>
                </a:cubicBezTo>
                <a:cubicBezTo>
                  <a:pt x="399800" y="521046"/>
                  <a:pt x="396466" y="525332"/>
                  <a:pt x="396466" y="527999"/>
                </a:cubicBezTo>
                <a:cubicBezTo>
                  <a:pt x="397133" y="550288"/>
                  <a:pt x="383226" y="561718"/>
                  <a:pt x="365224" y="568004"/>
                </a:cubicBezTo>
                <a:cubicBezTo>
                  <a:pt x="346269" y="574672"/>
                  <a:pt x="326553" y="580196"/>
                  <a:pt x="306741" y="583435"/>
                </a:cubicBezTo>
                <a:cubicBezTo>
                  <a:pt x="234351" y="595341"/>
                  <a:pt x="162247" y="593912"/>
                  <a:pt x="90714" y="576767"/>
                </a:cubicBezTo>
                <a:cubicBezTo>
                  <a:pt x="82141" y="574672"/>
                  <a:pt x="73664" y="571719"/>
                  <a:pt x="65473" y="568290"/>
                </a:cubicBezTo>
                <a:cubicBezTo>
                  <a:pt x="45089" y="559813"/>
                  <a:pt x="31659" y="546668"/>
                  <a:pt x="34611" y="522094"/>
                </a:cubicBezTo>
                <a:cubicBezTo>
                  <a:pt x="35754" y="512854"/>
                  <a:pt x="34802" y="503329"/>
                  <a:pt x="34802" y="493995"/>
                </a:cubicBezTo>
                <a:cubicBezTo>
                  <a:pt x="34802" y="467515"/>
                  <a:pt x="39184" y="461134"/>
                  <a:pt x="64329" y="451037"/>
                </a:cubicBezTo>
                <a:cubicBezTo>
                  <a:pt x="66901" y="450180"/>
                  <a:pt x="69568" y="449037"/>
                  <a:pt x="74521" y="446941"/>
                </a:cubicBezTo>
                <a:close/>
                <a:moveTo>
                  <a:pt x="312742" y="180622"/>
                </a:moveTo>
                <a:cubicBezTo>
                  <a:pt x="312742" y="190433"/>
                  <a:pt x="312742" y="200149"/>
                  <a:pt x="312742" y="209864"/>
                </a:cubicBezTo>
                <a:cubicBezTo>
                  <a:pt x="312742" y="234820"/>
                  <a:pt x="312837" y="234915"/>
                  <a:pt x="337221" y="242249"/>
                </a:cubicBezTo>
                <a:cubicBezTo>
                  <a:pt x="339602" y="243011"/>
                  <a:pt x="341888" y="243678"/>
                  <a:pt x="344269" y="244345"/>
                </a:cubicBezTo>
                <a:cubicBezTo>
                  <a:pt x="405706" y="260061"/>
                  <a:pt x="468190" y="261585"/>
                  <a:pt x="530769" y="254441"/>
                </a:cubicBezTo>
                <a:cubicBezTo>
                  <a:pt x="556010" y="251488"/>
                  <a:pt x="580775" y="244249"/>
                  <a:pt x="605445" y="237677"/>
                </a:cubicBezTo>
                <a:cubicBezTo>
                  <a:pt x="610684" y="236248"/>
                  <a:pt x="617351" y="229295"/>
                  <a:pt x="618018" y="224247"/>
                </a:cubicBezTo>
                <a:cubicBezTo>
                  <a:pt x="619732" y="209864"/>
                  <a:pt x="618589" y="195196"/>
                  <a:pt x="618589" y="180813"/>
                </a:cubicBezTo>
                <a:cubicBezTo>
                  <a:pt x="516100" y="209674"/>
                  <a:pt x="415135" y="209674"/>
                  <a:pt x="312742" y="180622"/>
                </a:cubicBezTo>
                <a:close/>
                <a:moveTo>
                  <a:pt x="618303" y="97374"/>
                </a:moveTo>
                <a:cubicBezTo>
                  <a:pt x="480858" y="126235"/>
                  <a:pt x="448854" y="126235"/>
                  <a:pt x="312742" y="97183"/>
                </a:cubicBezTo>
                <a:cubicBezTo>
                  <a:pt x="312742" y="106232"/>
                  <a:pt x="312742" y="114995"/>
                  <a:pt x="312742" y="123853"/>
                </a:cubicBezTo>
                <a:cubicBezTo>
                  <a:pt x="312742" y="151190"/>
                  <a:pt x="312646" y="151666"/>
                  <a:pt x="339031" y="159286"/>
                </a:cubicBezTo>
                <a:cubicBezTo>
                  <a:pt x="402181" y="177479"/>
                  <a:pt x="466761" y="177765"/>
                  <a:pt x="531245" y="170907"/>
                </a:cubicBezTo>
                <a:cubicBezTo>
                  <a:pt x="556010" y="168240"/>
                  <a:pt x="580394" y="161096"/>
                  <a:pt x="604587" y="154619"/>
                </a:cubicBezTo>
                <a:cubicBezTo>
                  <a:pt x="609922" y="153190"/>
                  <a:pt x="617065" y="146523"/>
                  <a:pt x="617732" y="141475"/>
                </a:cubicBezTo>
                <a:cubicBezTo>
                  <a:pt x="619447" y="126997"/>
                  <a:pt x="618303" y="112233"/>
                  <a:pt x="618303" y="97374"/>
                </a:cubicBezTo>
                <a:close/>
                <a:moveTo>
                  <a:pt x="368367" y="338928"/>
                </a:moveTo>
                <a:cubicBezTo>
                  <a:pt x="421708" y="338928"/>
                  <a:pt x="473428" y="340738"/>
                  <a:pt x="524959" y="338166"/>
                </a:cubicBezTo>
                <a:cubicBezTo>
                  <a:pt x="551628" y="336832"/>
                  <a:pt x="578013" y="328355"/>
                  <a:pt x="604207" y="321592"/>
                </a:cubicBezTo>
                <a:cubicBezTo>
                  <a:pt x="609826" y="320164"/>
                  <a:pt x="617256" y="312829"/>
                  <a:pt x="617923" y="307400"/>
                </a:cubicBezTo>
                <a:cubicBezTo>
                  <a:pt x="619827" y="293113"/>
                  <a:pt x="618589" y="278349"/>
                  <a:pt x="618589" y="263490"/>
                </a:cubicBezTo>
                <a:cubicBezTo>
                  <a:pt x="535626" y="289588"/>
                  <a:pt x="452568" y="289493"/>
                  <a:pt x="368367" y="278063"/>
                </a:cubicBezTo>
                <a:cubicBezTo>
                  <a:pt x="368367" y="298161"/>
                  <a:pt x="368367" y="316258"/>
                  <a:pt x="368367" y="338928"/>
                </a:cubicBezTo>
                <a:close/>
                <a:moveTo>
                  <a:pt x="342269" y="286731"/>
                </a:moveTo>
                <a:cubicBezTo>
                  <a:pt x="293692" y="247583"/>
                  <a:pt x="72807" y="248726"/>
                  <a:pt x="34992" y="287874"/>
                </a:cubicBezTo>
                <a:cubicBezTo>
                  <a:pt x="42612" y="291208"/>
                  <a:pt x="49280" y="295684"/>
                  <a:pt x="56519" y="297113"/>
                </a:cubicBezTo>
                <a:cubicBezTo>
                  <a:pt x="83094" y="302352"/>
                  <a:pt x="109668" y="308448"/>
                  <a:pt x="136529" y="310734"/>
                </a:cubicBezTo>
                <a:cubicBezTo>
                  <a:pt x="194250" y="315782"/>
                  <a:pt x="251972" y="314258"/>
                  <a:pt x="308551" y="299875"/>
                </a:cubicBezTo>
                <a:cubicBezTo>
                  <a:pt x="319600" y="297208"/>
                  <a:pt x="329982" y="291684"/>
                  <a:pt x="342269" y="286731"/>
                </a:cubicBezTo>
                <a:close/>
                <a:moveTo>
                  <a:pt x="311979" y="66513"/>
                </a:moveTo>
                <a:cubicBezTo>
                  <a:pt x="324362" y="70894"/>
                  <a:pt x="334649" y="75466"/>
                  <a:pt x="345508" y="78229"/>
                </a:cubicBezTo>
                <a:cubicBezTo>
                  <a:pt x="399705" y="91945"/>
                  <a:pt x="454950" y="94135"/>
                  <a:pt x="510195" y="89087"/>
                </a:cubicBezTo>
                <a:cubicBezTo>
                  <a:pt x="541342" y="86230"/>
                  <a:pt x="572107" y="78324"/>
                  <a:pt x="602873" y="72037"/>
                </a:cubicBezTo>
                <a:cubicBezTo>
                  <a:pt x="608398" y="70894"/>
                  <a:pt x="613160" y="66418"/>
                  <a:pt x="619066" y="62989"/>
                </a:cubicBezTo>
                <a:cubicBezTo>
                  <a:pt x="569535" y="25651"/>
                  <a:pt x="348270" y="27270"/>
                  <a:pt x="311979" y="66513"/>
                </a:cubicBezTo>
                <a:close/>
                <a:moveTo>
                  <a:pt x="460474" y="425891"/>
                </a:moveTo>
                <a:cubicBezTo>
                  <a:pt x="481429" y="424367"/>
                  <a:pt x="509147" y="423700"/>
                  <a:pt x="536293" y="419986"/>
                </a:cubicBezTo>
                <a:cubicBezTo>
                  <a:pt x="559534" y="416747"/>
                  <a:pt x="582490" y="410746"/>
                  <a:pt x="605254" y="404460"/>
                </a:cubicBezTo>
                <a:cubicBezTo>
                  <a:pt x="610493" y="403031"/>
                  <a:pt x="617446" y="396173"/>
                  <a:pt x="618018" y="391125"/>
                </a:cubicBezTo>
                <a:cubicBezTo>
                  <a:pt x="619732" y="376742"/>
                  <a:pt x="618589" y="361978"/>
                  <a:pt x="618589" y="346453"/>
                </a:cubicBezTo>
                <a:cubicBezTo>
                  <a:pt x="554867" y="368360"/>
                  <a:pt x="490192" y="369884"/>
                  <a:pt x="420945" y="367884"/>
                </a:cubicBezTo>
                <a:cubicBezTo>
                  <a:pt x="424184" y="378552"/>
                  <a:pt x="424756" y="387982"/>
                  <a:pt x="429423" y="394459"/>
                </a:cubicBezTo>
                <a:cubicBezTo>
                  <a:pt x="436948" y="404555"/>
                  <a:pt x="447234" y="412747"/>
                  <a:pt x="460474" y="425891"/>
                </a:cubicBezTo>
                <a:close/>
                <a:moveTo>
                  <a:pt x="35850" y="319878"/>
                </a:moveTo>
                <a:cubicBezTo>
                  <a:pt x="32897" y="343976"/>
                  <a:pt x="32897" y="347119"/>
                  <a:pt x="56233" y="351787"/>
                </a:cubicBezTo>
                <a:cubicBezTo>
                  <a:pt x="93762" y="359311"/>
                  <a:pt x="131862" y="365884"/>
                  <a:pt x="169962" y="368170"/>
                </a:cubicBezTo>
                <a:cubicBezTo>
                  <a:pt x="220730" y="371218"/>
                  <a:pt x="271689" y="368170"/>
                  <a:pt x="320647" y="351406"/>
                </a:cubicBezTo>
                <a:cubicBezTo>
                  <a:pt x="341412" y="344262"/>
                  <a:pt x="342078" y="342928"/>
                  <a:pt x="339126" y="320449"/>
                </a:cubicBezTo>
                <a:cubicBezTo>
                  <a:pt x="237970" y="348072"/>
                  <a:pt x="136910" y="348358"/>
                  <a:pt x="35850" y="319878"/>
                </a:cubicBezTo>
                <a:close/>
                <a:moveTo>
                  <a:pt x="395037" y="403412"/>
                </a:moveTo>
                <a:cubicBezTo>
                  <a:pt x="293215" y="431701"/>
                  <a:pt x="192441" y="431701"/>
                  <a:pt x="91666" y="403317"/>
                </a:cubicBezTo>
                <a:cubicBezTo>
                  <a:pt x="87761" y="425224"/>
                  <a:pt x="89380" y="428368"/>
                  <a:pt x="109192" y="434845"/>
                </a:cubicBezTo>
                <a:cubicBezTo>
                  <a:pt x="147007" y="447227"/>
                  <a:pt x="186059" y="451323"/>
                  <a:pt x="225588" y="451990"/>
                </a:cubicBezTo>
                <a:cubicBezTo>
                  <a:pt x="276451" y="452942"/>
                  <a:pt x="327124" y="450942"/>
                  <a:pt x="375987" y="434749"/>
                </a:cubicBezTo>
                <a:cubicBezTo>
                  <a:pt x="396847" y="427987"/>
                  <a:pt x="397895" y="425796"/>
                  <a:pt x="395037" y="403412"/>
                </a:cubicBezTo>
                <a:close/>
                <a:moveTo>
                  <a:pt x="117860" y="471421"/>
                </a:moveTo>
                <a:cubicBezTo>
                  <a:pt x="114050" y="483232"/>
                  <a:pt x="125099" y="487899"/>
                  <a:pt x="134719" y="489709"/>
                </a:cubicBezTo>
                <a:cubicBezTo>
                  <a:pt x="170914" y="496376"/>
                  <a:pt x="207300" y="504091"/>
                  <a:pt x="243876" y="506758"/>
                </a:cubicBezTo>
                <a:cubicBezTo>
                  <a:pt x="298168" y="510854"/>
                  <a:pt x="352366" y="506949"/>
                  <a:pt x="404753" y="490090"/>
                </a:cubicBezTo>
                <a:cubicBezTo>
                  <a:pt x="424851" y="483613"/>
                  <a:pt x="425994" y="479993"/>
                  <a:pt x="421326" y="458467"/>
                </a:cubicBezTo>
                <a:cubicBezTo>
                  <a:pt x="372654" y="474945"/>
                  <a:pt x="322362" y="480660"/>
                  <a:pt x="271403" y="479136"/>
                </a:cubicBezTo>
                <a:cubicBezTo>
                  <a:pt x="220825" y="477612"/>
                  <a:pt x="170343" y="474088"/>
                  <a:pt x="117860" y="471421"/>
                </a:cubicBezTo>
                <a:close/>
                <a:moveTo>
                  <a:pt x="63949" y="511616"/>
                </a:moveTo>
                <a:cubicBezTo>
                  <a:pt x="60234" y="538286"/>
                  <a:pt x="60710" y="539334"/>
                  <a:pt x="85284" y="547240"/>
                </a:cubicBezTo>
                <a:cubicBezTo>
                  <a:pt x="134910" y="563242"/>
                  <a:pt x="186154" y="563908"/>
                  <a:pt x="237494" y="562861"/>
                </a:cubicBezTo>
                <a:cubicBezTo>
                  <a:pt x="276070" y="562099"/>
                  <a:pt x="314266" y="558670"/>
                  <a:pt x="350746" y="544858"/>
                </a:cubicBezTo>
                <a:cubicBezTo>
                  <a:pt x="357700" y="542191"/>
                  <a:pt x="363700" y="537143"/>
                  <a:pt x="370082" y="533143"/>
                </a:cubicBezTo>
                <a:cubicBezTo>
                  <a:pt x="369415" y="531809"/>
                  <a:pt x="368749" y="530380"/>
                  <a:pt x="368082" y="529047"/>
                </a:cubicBezTo>
                <a:cubicBezTo>
                  <a:pt x="266164" y="538477"/>
                  <a:pt x="164723" y="540477"/>
                  <a:pt x="63949" y="511616"/>
                </a:cubicBezTo>
                <a:close/>
                <a:moveTo>
                  <a:pt x="617160" y="429701"/>
                </a:moveTo>
                <a:cubicBezTo>
                  <a:pt x="564297" y="450085"/>
                  <a:pt x="508576" y="450656"/>
                  <a:pt x="452283" y="452656"/>
                </a:cubicBezTo>
                <a:cubicBezTo>
                  <a:pt x="452283" y="461705"/>
                  <a:pt x="452283" y="469706"/>
                  <a:pt x="452283" y="477612"/>
                </a:cubicBezTo>
                <a:cubicBezTo>
                  <a:pt x="485525" y="483803"/>
                  <a:pt x="566773" y="475231"/>
                  <a:pt x="599920" y="462086"/>
                </a:cubicBezTo>
                <a:cubicBezTo>
                  <a:pt x="620304" y="454085"/>
                  <a:pt x="620685" y="453323"/>
                  <a:pt x="617160" y="429701"/>
                </a:cubicBezTo>
                <a:close/>
                <a:moveTo>
                  <a:pt x="393990" y="371789"/>
                </a:moveTo>
                <a:cubicBezTo>
                  <a:pt x="393799" y="369122"/>
                  <a:pt x="393514" y="366455"/>
                  <a:pt x="393323" y="363883"/>
                </a:cubicBezTo>
                <a:cubicBezTo>
                  <a:pt x="379702" y="364455"/>
                  <a:pt x="365510" y="363026"/>
                  <a:pt x="352556" y="366265"/>
                </a:cubicBezTo>
                <a:cubicBezTo>
                  <a:pt x="336078" y="370360"/>
                  <a:pt x="320933" y="379695"/>
                  <a:pt x="304550" y="383981"/>
                </a:cubicBezTo>
                <a:cubicBezTo>
                  <a:pt x="285309" y="389125"/>
                  <a:pt x="265307" y="391315"/>
                  <a:pt x="245590" y="394840"/>
                </a:cubicBezTo>
                <a:cubicBezTo>
                  <a:pt x="296454" y="395030"/>
                  <a:pt x="347127" y="394554"/>
                  <a:pt x="393990" y="371789"/>
                </a:cubicBezTo>
                <a:close/>
                <a:moveTo>
                  <a:pt x="67663" y="479041"/>
                </a:moveTo>
                <a:cubicBezTo>
                  <a:pt x="67568" y="480374"/>
                  <a:pt x="67377" y="481612"/>
                  <a:pt x="67282" y="482946"/>
                </a:cubicBezTo>
                <a:cubicBezTo>
                  <a:pt x="74712" y="485518"/>
                  <a:pt x="82141" y="488089"/>
                  <a:pt x="91381" y="491328"/>
                </a:cubicBezTo>
                <a:cubicBezTo>
                  <a:pt x="90714" y="483898"/>
                  <a:pt x="90237" y="478755"/>
                  <a:pt x="89666" y="471802"/>
                </a:cubicBezTo>
                <a:cubicBezTo>
                  <a:pt x="81284" y="474659"/>
                  <a:pt x="74426" y="476850"/>
                  <a:pt x="67663" y="479041"/>
                </a:cubicBezTo>
                <a:close/>
              </a:path>
            </a:pathLst>
          </a:custGeom>
          <a:solidFill>
            <a:srgbClr val="3193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230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B282498-26F5-47FF-8838-AC8857C5491A}"/>
              </a:ext>
            </a:extLst>
          </p:cNvPr>
          <p:cNvSpPr/>
          <p:nvPr/>
        </p:nvSpPr>
        <p:spPr>
          <a:xfrm>
            <a:off x="6256832" y="1831325"/>
            <a:ext cx="2301969" cy="41055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Средний балл 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2006D8A5-AD3B-4BEC-83C9-067068FE2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73448"/>
              </p:ext>
            </p:extLst>
          </p:nvPr>
        </p:nvGraphicFramePr>
        <p:xfrm>
          <a:off x="11615351" y="6465146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DA963BD6-F80C-4138-B756-B2C949065DB1}" type="slidenum">
                        <a:rPr lang="ru-RU" sz="12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fld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23C2E33-4E35-46DF-9907-A5B94EE4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480"/>
            <a:ext cx="11633200" cy="850636"/>
          </a:xfrm>
        </p:spPr>
        <p:txBody>
          <a:bodyPr>
            <a:normAutofit/>
          </a:bodyPr>
          <a:lstStyle/>
          <a:p>
            <a:r>
              <a:rPr lang="ru-RU" sz="2400" dirty="0"/>
              <a:t>ПРОФИЛИ ПРОФЕССИОНАЛЬНЫХ КОМПЕТЕНЦИЙ ПО ДОЛЖНОСТЯМ: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69A00F1F-EF6A-42FC-91BE-62D3D80AA01A}"/>
              </a:ext>
            </a:extLst>
          </p:cNvPr>
          <p:cNvSpPr txBox="1">
            <a:spLocks/>
          </p:cNvSpPr>
          <p:nvPr/>
        </p:nvSpPr>
        <p:spPr>
          <a:xfrm>
            <a:off x="558800" y="561961"/>
            <a:ext cx="11971867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2400" dirty="0">
                <a:solidFill>
                  <a:srgbClr val="375293"/>
                </a:solidFill>
              </a:rPr>
              <a:t>ОБРАЗОВАТЕЛЬНЫЕ ОРГАНИЗАЦИИ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219939" y="2343438"/>
            <a:ext cx="6811191" cy="4577316"/>
            <a:chOff x="2228306" y="2156380"/>
            <a:chExt cx="6481686" cy="443108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228306" y="2156380"/>
              <a:ext cx="6481686" cy="4431089"/>
              <a:chOff x="2228306" y="2156380"/>
              <a:chExt cx="6481686" cy="4431089"/>
            </a:xfrm>
          </p:grpSpPr>
          <p:graphicFrame>
            <p:nvGraphicFramePr>
              <p:cNvPr id="20" name="Диаграмма 19"/>
              <p:cNvGraphicFramePr/>
              <p:nvPr/>
            </p:nvGraphicFramePr>
            <p:xfrm>
              <a:off x="2228306" y="2156380"/>
              <a:ext cx="6481686" cy="44310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9" name="Прямоугольник 38"/>
              <p:cNvSpPr/>
              <p:nvPr/>
            </p:nvSpPr>
            <p:spPr>
              <a:xfrm>
                <a:off x="7762793" y="2344330"/>
                <a:ext cx="559294" cy="408373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5808219" y="2904059"/>
              <a:ext cx="559294" cy="408373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7071836" y="4890630"/>
            <a:ext cx="559294" cy="40837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054418" y="4297197"/>
            <a:ext cx="559294" cy="40837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010274" y="5446543"/>
            <a:ext cx="559294" cy="40837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6">
            <a:extLst>
              <a:ext uri="{FF2B5EF4-FFF2-40B4-BE49-F238E27FC236}">
                <a16:creationId xmlns:a16="http://schemas.microsoft.com/office/drawing/2014/main" id="{4B282498-26F5-47FF-8838-AC8857C5491A}"/>
              </a:ext>
            </a:extLst>
          </p:cNvPr>
          <p:cNvSpPr/>
          <p:nvPr/>
        </p:nvSpPr>
        <p:spPr>
          <a:xfrm>
            <a:off x="3116458" y="1839887"/>
            <a:ext cx="2301969" cy="41056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Наименование компетенции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C6EDD20-B6D9-4C0A-940A-405C0EEAFD05}"/>
              </a:ext>
            </a:extLst>
          </p:cNvPr>
          <p:cNvSpPr/>
          <p:nvPr/>
        </p:nvSpPr>
        <p:spPr>
          <a:xfrm>
            <a:off x="7080545" y="5455252"/>
            <a:ext cx="559294" cy="40837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921247" y="1313062"/>
            <a:ext cx="3645072" cy="549820"/>
            <a:chOff x="2619317" y="1792851"/>
            <a:chExt cx="3645072" cy="54982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619317" y="1792851"/>
              <a:ext cx="2755860" cy="549820"/>
              <a:chOff x="2619317" y="1792851"/>
              <a:chExt cx="2755860" cy="549820"/>
            </a:xfrm>
          </p:grpSpPr>
          <p:sp>
            <p:nvSpPr>
              <p:cNvPr id="29" name="Прямоугольник: скругленные углы 6">
                <a:extLst>
                  <a:ext uri="{FF2B5EF4-FFF2-40B4-BE49-F238E27FC236}">
                    <a16:creationId xmlns:a16="http://schemas.microsoft.com/office/drawing/2014/main" id="{4B282498-26F5-47FF-8838-AC8857C5491A}"/>
                  </a:ext>
                </a:extLst>
              </p:cNvPr>
              <p:cNvSpPr/>
              <p:nvPr/>
            </p:nvSpPr>
            <p:spPr>
              <a:xfrm>
                <a:off x="2820363" y="1794804"/>
                <a:ext cx="2301970" cy="370854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0" name="Объект 3">
                <a:extLst>
                  <a:ext uri="{FF2B5EF4-FFF2-40B4-BE49-F238E27FC236}">
                    <a16:creationId xmlns:a16="http://schemas.microsoft.com/office/drawing/2014/main" id="{6019555C-53D9-88E6-B25A-BD5A348984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9317" y="1792851"/>
                <a:ext cx="2755860" cy="5498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r>
                  <a:rPr lang="ru-RU" sz="1100" dirty="0">
                    <a:solidFill>
                      <a:srgbClr val="319382"/>
                    </a:solidFill>
                  </a:rPr>
                  <a:t>Максимальный балл </a:t>
                </a:r>
                <a:br>
                  <a:rPr lang="ru-RU" sz="1100" dirty="0">
                    <a:solidFill>
                      <a:srgbClr val="319382"/>
                    </a:solidFill>
                  </a:rPr>
                </a:br>
                <a:r>
                  <a:rPr lang="ru-RU" sz="1100" dirty="0">
                    <a:solidFill>
                      <a:srgbClr val="319382"/>
                    </a:solidFill>
                  </a:rPr>
                  <a:t>по каждой компетенции</a:t>
                </a:r>
              </a:p>
            </p:txBody>
          </p:sp>
        </p:grpSp>
        <p:sp>
          <p:nvSpPr>
            <p:cNvPr id="28" name="Объект 3">
              <a:extLst>
                <a:ext uri="{FF2B5EF4-FFF2-40B4-BE49-F238E27FC236}">
                  <a16:creationId xmlns:a16="http://schemas.microsoft.com/office/drawing/2014/main" id="{6019555C-53D9-88E6-B25A-BD5A34898473}"/>
                </a:ext>
              </a:extLst>
            </p:cNvPr>
            <p:cNvSpPr txBox="1">
              <a:spLocks/>
            </p:cNvSpPr>
            <p:nvPr/>
          </p:nvSpPr>
          <p:spPr>
            <a:xfrm>
              <a:off x="5726331" y="1832580"/>
              <a:ext cx="538058" cy="3881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ru-RU" sz="2000" dirty="0">
                  <a:solidFill>
                    <a:srgbClr val="319382"/>
                  </a:solidFill>
                </a:rPr>
                <a:t>46</a:t>
              </a:r>
            </a:p>
          </p:txBody>
        </p:sp>
      </p:grpSp>
      <p:sp>
        <p:nvSpPr>
          <p:cNvPr id="31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7029754" y="1355354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46</a:t>
            </a:r>
          </a:p>
        </p:txBody>
      </p:sp>
      <p:sp>
        <p:nvSpPr>
          <p:cNvPr id="32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8092198" y="1365540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32176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006D8A5-AD3B-4BEC-83C9-067068FE2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17107"/>
              </p:ext>
            </p:extLst>
          </p:nvPr>
        </p:nvGraphicFramePr>
        <p:xfrm>
          <a:off x="11615351" y="6465146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EAF19B1E-5839-4CAA-A89B-B8A78502713C}" type="slidenum">
                        <a:rPr lang="ru-RU" sz="12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fld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146390" y="2280350"/>
          <a:ext cx="6685871" cy="457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738973" y="2377272"/>
            <a:ext cx="559294" cy="408373"/>
          </a:xfrm>
          <a:prstGeom prst="rect">
            <a:avLst/>
          </a:prstGeom>
          <a:noFill/>
          <a:ln w="28575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664514" y="3018113"/>
            <a:ext cx="559294" cy="408373"/>
          </a:xfrm>
          <a:prstGeom prst="rect">
            <a:avLst/>
          </a:prstGeom>
          <a:noFill/>
          <a:ln w="28575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27601" y="3613351"/>
            <a:ext cx="559294" cy="408373"/>
          </a:xfrm>
          <a:prstGeom prst="rect">
            <a:avLst/>
          </a:prstGeom>
          <a:noFill/>
          <a:ln w="28575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70013" y="5524417"/>
            <a:ext cx="559294" cy="408373"/>
          </a:xfrm>
          <a:prstGeom prst="rect">
            <a:avLst/>
          </a:prstGeom>
          <a:noFill/>
          <a:ln w="28575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747682" y="4909175"/>
            <a:ext cx="559294" cy="408373"/>
          </a:xfrm>
          <a:prstGeom prst="rect">
            <a:avLst/>
          </a:prstGeom>
          <a:noFill/>
          <a:ln w="28575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728093" y="4285658"/>
            <a:ext cx="559294" cy="408373"/>
          </a:xfrm>
          <a:prstGeom prst="rect">
            <a:avLst/>
          </a:prstGeom>
          <a:noFill/>
          <a:ln w="28575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32985" y="4895927"/>
            <a:ext cx="559294" cy="408373"/>
          </a:xfrm>
          <a:prstGeom prst="rect">
            <a:avLst/>
          </a:prstGeom>
          <a:noFill/>
          <a:ln w="28575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id="{4B282498-26F5-47FF-8838-AC8857C5491A}"/>
              </a:ext>
            </a:extLst>
          </p:cNvPr>
          <p:cNvSpPr/>
          <p:nvPr/>
        </p:nvSpPr>
        <p:spPr>
          <a:xfrm>
            <a:off x="5856755" y="1715313"/>
            <a:ext cx="2301969" cy="41055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Средний балл </a:t>
            </a:r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4B282498-26F5-47FF-8838-AC8857C5491A}"/>
              </a:ext>
            </a:extLst>
          </p:cNvPr>
          <p:cNvSpPr/>
          <p:nvPr/>
        </p:nvSpPr>
        <p:spPr>
          <a:xfrm>
            <a:off x="2837890" y="1715312"/>
            <a:ext cx="2301969" cy="41056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Наименование компетенции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625147" y="1173721"/>
            <a:ext cx="3645072" cy="549820"/>
            <a:chOff x="2619317" y="1792851"/>
            <a:chExt cx="3645072" cy="54982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619317" y="1792851"/>
              <a:ext cx="2755860" cy="549820"/>
              <a:chOff x="2619317" y="1792851"/>
              <a:chExt cx="2755860" cy="549820"/>
            </a:xfrm>
          </p:grpSpPr>
          <p:sp>
            <p:nvSpPr>
              <p:cNvPr id="38" name="Прямоугольник: скругленные углы 6">
                <a:extLst>
                  <a:ext uri="{FF2B5EF4-FFF2-40B4-BE49-F238E27FC236}">
                    <a16:creationId xmlns:a16="http://schemas.microsoft.com/office/drawing/2014/main" id="{4B282498-26F5-47FF-8838-AC8857C5491A}"/>
                  </a:ext>
                </a:extLst>
              </p:cNvPr>
              <p:cNvSpPr/>
              <p:nvPr/>
            </p:nvSpPr>
            <p:spPr>
              <a:xfrm>
                <a:off x="2820363" y="1794804"/>
                <a:ext cx="2301970" cy="370854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1" name="Объект 3">
                <a:extLst>
                  <a:ext uri="{FF2B5EF4-FFF2-40B4-BE49-F238E27FC236}">
                    <a16:creationId xmlns:a16="http://schemas.microsoft.com/office/drawing/2014/main" id="{6019555C-53D9-88E6-B25A-BD5A348984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9317" y="1792851"/>
                <a:ext cx="2755860" cy="5498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r>
                  <a:rPr lang="ru-RU" sz="1100" dirty="0">
                    <a:solidFill>
                      <a:srgbClr val="319382"/>
                    </a:solidFill>
                  </a:rPr>
                  <a:t>Максимальный балл </a:t>
                </a:r>
                <a:br>
                  <a:rPr lang="ru-RU" sz="1100" dirty="0">
                    <a:solidFill>
                      <a:srgbClr val="319382"/>
                    </a:solidFill>
                  </a:rPr>
                </a:br>
                <a:r>
                  <a:rPr lang="ru-RU" sz="1100" dirty="0">
                    <a:solidFill>
                      <a:srgbClr val="319382"/>
                    </a:solidFill>
                  </a:rPr>
                  <a:t>по каждой компетенции</a:t>
                </a:r>
              </a:p>
            </p:txBody>
          </p:sp>
        </p:grpSp>
        <p:sp>
          <p:nvSpPr>
            <p:cNvPr id="25" name="Объект 3">
              <a:extLst>
                <a:ext uri="{FF2B5EF4-FFF2-40B4-BE49-F238E27FC236}">
                  <a16:creationId xmlns:a16="http://schemas.microsoft.com/office/drawing/2014/main" id="{6019555C-53D9-88E6-B25A-BD5A34898473}"/>
                </a:ext>
              </a:extLst>
            </p:cNvPr>
            <p:cNvSpPr txBox="1">
              <a:spLocks/>
            </p:cNvSpPr>
            <p:nvPr/>
          </p:nvSpPr>
          <p:spPr>
            <a:xfrm>
              <a:off x="5726331" y="1832580"/>
              <a:ext cx="538058" cy="3881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ru-RU" sz="2000" dirty="0">
                  <a:solidFill>
                    <a:srgbClr val="319382"/>
                  </a:solidFill>
                </a:rPr>
                <a:t>46</a:t>
              </a:r>
            </a:p>
          </p:txBody>
        </p:sp>
      </p:grp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E23C2E33-4E35-46DF-9907-A5B94EE4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480"/>
            <a:ext cx="11633200" cy="850636"/>
          </a:xfrm>
        </p:spPr>
        <p:txBody>
          <a:bodyPr>
            <a:normAutofit/>
          </a:bodyPr>
          <a:lstStyle/>
          <a:p>
            <a:r>
              <a:rPr lang="ru-RU" sz="2400" dirty="0"/>
              <a:t>ПРОФИЛИ ПРОФЕССИОНАЛЬНЫХ КОМПЕТЕНЦИЙ ПО ДОЛЖНОСТЯМ:</a:t>
            </a:r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69A00F1F-EF6A-42FC-91BE-62D3D80AA01A}"/>
              </a:ext>
            </a:extLst>
          </p:cNvPr>
          <p:cNvSpPr txBox="1">
            <a:spLocks/>
          </p:cNvSpPr>
          <p:nvPr/>
        </p:nvSpPr>
        <p:spPr>
          <a:xfrm>
            <a:off x="558800" y="561961"/>
            <a:ext cx="11971867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2400" dirty="0">
                <a:solidFill>
                  <a:srgbClr val="375293"/>
                </a:solidFill>
              </a:rPr>
              <a:t>НАУЧНЫЕ ОРГАНИЗАЦИИ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6733654" y="1216013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46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7796098" y="1226199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173833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6">
            <a:extLst>
              <a:ext uri="{FF2B5EF4-FFF2-40B4-BE49-F238E27FC236}">
                <a16:creationId xmlns:a16="http://schemas.microsoft.com/office/drawing/2014/main" id="{4B282498-26F5-47FF-8838-AC8857C5491A}"/>
              </a:ext>
            </a:extLst>
          </p:cNvPr>
          <p:cNvSpPr/>
          <p:nvPr/>
        </p:nvSpPr>
        <p:spPr>
          <a:xfrm>
            <a:off x="1335149" y="2091123"/>
            <a:ext cx="1709650" cy="5133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D3940E9-0517-16B5-5CBF-389511CE3DF4}"/>
              </a:ext>
            </a:extLst>
          </p:cNvPr>
          <p:cNvSpPr/>
          <p:nvPr/>
        </p:nvSpPr>
        <p:spPr>
          <a:xfrm>
            <a:off x="1029430" y="1647785"/>
            <a:ext cx="4530578" cy="414279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006D8A5-AD3B-4BEC-83C9-067068FE2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67066"/>
              </p:ext>
            </p:extLst>
          </p:nvPr>
        </p:nvGraphicFramePr>
        <p:xfrm>
          <a:off x="11615351" y="6465146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869436C1-60D2-45AF-91E9-2082310A710B}" type="slidenum">
                        <a:rPr lang="ru-RU" sz="12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fld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23C2E33-4E35-46DF-9907-A5B94EE4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22894"/>
            <a:ext cx="11192933" cy="850636"/>
          </a:xfrm>
        </p:spPr>
        <p:txBody>
          <a:bodyPr>
            <a:normAutofit/>
          </a:bodyPr>
          <a:lstStyle/>
          <a:p>
            <a:r>
              <a:rPr lang="ru-RU" sz="2400" dirty="0"/>
              <a:t>ПРОФИЛИ ЛИЧНОСТНЫХ КОМПЕТЕНЦИЙ ПО ДОЛЖНОСТЯМ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E4E460-E594-61D6-604F-46B67AB73899}"/>
              </a:ext>
            </a:extLst>
          </p:cNvPr>
          <p:cNvSpPr txBox="1">
            <a:spLocks/>
          </p:cNvSpPr>
          <p:nvPr/>
        </p:nvSpPr>
        <p:spPr>
          <a:xfrm>
            <a:off x="1871021" y="1342050"/>
            <a:ext cx="3034096" cy="450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/>
              <a:t>ОБРАЗОВАТЕЛЬНЫЕ ОРГАНИЗАЦИИ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927D6B6-1A00-071E-5A53-9A638E9F1BEA}"/>
              </a:ext>
            </a:extLst>
          </p:cNvPr>
          <p:cNvSpPr/>
          <p:nvPr/>
        </p:nvSpPr>
        <p:spPr>
          <a:xfrm>
            <a:off x="3391781" y="2797633"/>
            <a:ext cx="1676422" cy="40529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Средний балл 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A4F185D-E395-AF3A-356B-9CB048202768}"/>
              </a:ext>
            </a:extLst>
          </p:cNvPr>
          <p:cNvSpPr/>
          <p:nvPr/>
        </p:nvSpPr>
        <p:spPr>
          <a:xfrm>
            <a:off x="6659040" y="1580640"/>
            <a:ext cx="4470019" cy="4216447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7617D5F-2E68-7DA0-572D-FFA153E9BBD7}"/>
              </a:ext>
            </a:extLst>
          </p:cNvPr>
          <p:cNvSpPr txBox="1">
            <a:spLocks/>
          </p:cNvSpPr>
          <p:nvPr/>
        </p:nvSpPr>
        <p:spPr>
          <a:xfrm>
            <a:off x="7419715" y="1342050"/>
            <a:ext cx="3069624" cy="456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НАУЧНЫЕ ОРГАНИЗАЦИИ</a:t>
            </a: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1406206" y="3180860"/>
          <a:ext cx="3818698" cy="255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6926671" y="3194688"/>
          <a:ext cx="3818698" cy="255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82814" y="3490703"/>
            <a:ext cx="559294" cy="40837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2815" y="4228146"/>
            <a:ext cx="559294" cy="40837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826997" y="2091067"/>
            <a:ext cx="2755860" cy="46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000" dirty="0">
                <a:solidFill>
                  <a:srgbClr val="319382"/>
                </a:solidFill>
              </a:rPr>
              <a:t>Максимальный</a:t>
            </a:r>
            <a:br>
              <a:rPr lang="ru-RU" sz="1000" dirty="0">
                <a:solidFill>
                  <a:srgbClr val="319382"/>
                </a:solidFill>
              </a:rPr>
            </a:br>
            <a:r>
              <a:rPr lang="ru-RU" sz="1000" dirty="0">
                <a:solidFill>
                  <a:srgbClr val="319382"/>
                </a:solidFill>
              </a:rPr>
              <a:t>балл по каждой </a:t>
            </a:r>
            <a:br>
              <a:rPr lang="ru-RU" sz="1000" dirty="0">
                <a:solidFill>
                  <a:srgbClr val="319382"/>
                </a:solidFill>
              </a:rPr>
            </a:br>
            <a:r>
              <a:rPr lang="ru-RU" sz="1000" dirty="0">
                <a:solidFill>
                  <a:srgbClr val="319382"/>
                </a:solidFill>
              </a:rPr>
              <a:t>компетенции</a:t>
            </a:r>
          </a:p>
        </p:txBody>
      </p:sp>
      <p:sp>
        <p:nvSpPr>
          <p:cNvPr id="18" name="Прямоугольник: скругленные углы 6">
            <a:extLst>
              <a:ext uri="{FF2B5EF4-FFF2-40B4-BE49-F238E27FC236}">
                <a16:creationId xmlns:a16="http://schemas.microsoft.com/office/drawing/2014/main" id="{4B282498-26F5-47FF-8838-AC8857C5491A}"/>
              </a:ext>
            </a:extLst>
          </p:cNvPr>
          <p:cNvSpPr/>
          <p:nvPr/>
        </p:nvSpPr>
        <p:spPr>
          <a:xfrm>
            <a:off x="1314753" y="2795840"/>
            <a:ext cx="1720109" cy="41056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Наименование компетенции</a:t>
            </a:r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4B282498-26F5-47FF-8838-AC8857C5491A}"/>
              </a:ext>
            </a:extLst>
          </p:cNvPr>
          <p:cNvSpPr/>
          <p:nvPr/>
        </p:nvSpPr>
        <p:spPr>
          <a:xfrm>
            <a:off x="6893256" y="2807589"/>
            <a:ext cx="1720109" cy="41056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Наименование компетенции</a:t>
            </a:r>
          </a:p>
        </p:txBody>
      </p:sp>
      <p:sp>
        <p:nvSpPr>
          <p:cNvPr id="27" name="Прямоугольник: скругленные углы 19">
            <a:extLst>
              <a:ext uri="{FF2B5EF4-FFF2-40B4-BE49-F238E27FC236}">
                <a16:creationId xmlns:a16="http://schemas.microsoft.com/office/drawing/2014/main" id="{7927D6B6-1A00-071E-5A53-9A638E9F1BEA}"/>
              </a:ext>
            </a:extLst>
          </p:cNvPr>
          <p:cNvSpPr/>
          <p:nvPr/>
        </p:nvSpPr>
        <p:spPr>
          <a:xfrm>
            <a:off x="8919452" y="2807589"/>
            <a:ext cx="1676422" cy="40529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Средний балл </a:t>
            </a:r>
          </a:p>
        </p:txBody>
      </p:sp>
      <p:sp>
        <p:nvSpPr>
          <p:cNvPr id="29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3313828" y="2147471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30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3927862" y="2141373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30</a:t>
            </a:r>
          </a:p>
        </p:txBody>
      </p:sp>
      <p:sp>
        <p:nvSpPr>
          <p:cNvPr id="32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4530145" y="2149876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30</a:t>
            </a:r>
          </a:p>
        </p:txBody>
      </p:sp>
      <p:sp>
        <p:nvSpPr>
          <p:cNvPr id="35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8795919" y="2150743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30</a:t>
            </a:r>
          </a:p>
        </p:txBody>
      </p:sp>
      <p:sp>
        <p:nvSpPr>
          <p:cNvPr id="36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9409953" y="2144645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30</a:t>
            </a:r>
          </a:p>
        </p:txBody>
      </p:sp>
      <p:sp>
        <p:nvSpPr>
          <p:cNvPr id="37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10012236" y="2153148"/>
            <a:ext cx="538058" cy="38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>
                <a:solidFill>
                  <a:srgbClr val="319382"/>
                </a:solidFill>
              </a:rPr>
              <a:t>30</a:t>
            </a:r>
          </a:p>
        </p:txBody>
      </p:sp>
      <p:sp>
        <p:nvSpPr>
          <p:cNvPr id="39" name="Прямоугольник: скругленные углы 6">
            <a:extLst>
              <a:ext uri="{FF2B5EF4-FFF2-40B4-BE49-F238E27FC236}">
                <a16:creationId xmlns:a16="http://schemas.microsoft.com/office/drawing/2014/main" id="{4B282498-26F5-47FF-8838-AC8857C5491A}"/>
              </a:ext>
            </a:extLst>
          </p:cNvPr>
          <p:cNvSpPr/>
          <p:nvPr/>
        </p:nvSpPr>
        <p:spPr>
          <a:xfrm>
            <a:off x="6883100" y="2101654"/>
            <a:ext cx="1709650" cy="5133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6374948" y="2101598"/>
            <a:ext cx="2755860" cy="46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000" dirty="0">
                <a:solidFill>
                  <a:srgbClr val="319382"/>
                </a:solidFill>
              </a:rPr>
              <a:t>Максимальный</a:t>
            </a:r>
            <a:br>
              <a:rPr lang="ru-RU" sz="1000" dirty="0">
                <a:solidFill>
                  <a:srgbClr val="319382"/>
                </a:solidFill>
              </a:rPr>
            </a:br>
            <a:r>
              <a:rPr lang="ru-RU" sz="1000" dirty="0">
                <a:solidFill>
                  <a:srgbClr val="319382"/>
                </a:solidFill>
              </a:rPr>
              <a:t>балл по каждой </a:t>
            </a:r>
            <a:br>
              <a:rPr lang="ru-RU" sz="1000" dirty="0">
                <a:solidFill>
                  <a:srgbClr val="319382"/>
                </a:solidFill>
              </a:rPr>
            </a:br>
            <a:r>
              <a:rPr lang="ru-RU" sz="1000" dirty="0">
                <a:solidFill>
                  <a:srgbClr val="319382"/>
                </a:solidFill>
              </a:rPr>
              <a:t>компетенции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774683" y="3514994"/>
            <a:ext cx="559294" cy="408373"/>
          </a:xfrm>
          <a:prstGeom prst="rect">
            <a:avLst/>
          </a:prstGeom>
          <a:noFill/>
          <a:ln w="28575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774683" y="4247667"/>
            <a:ext cx="559294" cy="408373"/>
          </a:xfrm>
          <a:prstGeom prst="rect">
            <a:avLst/>
          </a:prstGeom>
          <a:noFill/>
          <a:ln w="28575">
            <a:solidFill>
              <a:srgbClr val="8FC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58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006D8A5-AD3B-4BEC-83C9-067068FE2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33862"/>
              </p:ext>
            </p:extLst>
          </p:nvPr>
        </p:nvGraphicFramePr>
        <p:xfrm>
          <a:off x="11615351" y="6465146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126145EE-6999-40B3-B6C5-F605A105AB0C}" type="slidenum">
                        <a:rPr lang="ru-RU" sz="12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fld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23C2E33-4E35-46DF-9907-A5B94EE4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23" y="210853"/>
            <a:ext cx="11430000" cy="850636"/>
          </a:xfrm>
          <a:noFill/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75293"/>
                </a:solidFill>
                <a:latin typeface="+mn-lt"/>
                <a:ea typeface="+mn-ea"/>
                <a:cs typeface="+mn-cs"/>
              </a:rPr>
              <a:t>РЕЗУЛЬТАТЫ НОК:</a:t>
            </a:r>
            <a:br>
              <a:rPr lang="ru-RU" sz="2400" dirty="0">
                <a:solidFill>
                  <a:srgbClr val="375293"/>
                </a:solidFill>
                <a:latin typeface="+mn-lt"/>
                <a:ea typeface="+mn-ea"/>
                <a:cs typeface="+mn-cs"/>
              </a:rPr>
            </a:br>
            <a:r>
              <a:rPr lang="ru-RU" sz="2400" b="0" dirty="0">
                <a:solidFill>
                  <a:srgbClr val="375293"/>
                </a:solidFill>
                <a:latin typeface="+mn-lt"/>
                <a:ea typeface="+mn-ea"/>
                <a:cs typeface="+mn-cs"/>
              </a:rPr>
              <a:t>РАСПРЕДЕЛЕНИЕ СРЕДНЕГО БАЛЛА ПО ДОЛЖНОСТЯМ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1E71D8-296F-451C-9E32-A185070FF057}"/>
              </a:ext>
            </a:extLst>
          </p:cNvPr>
          <p:cNvSpPr txBox="1"/>
          <p:nvPr/>
        </p:nvSpPr>
        <p:spPr>
          <a:xfrm>
            <a:off x="1151792" y="2220104"/>
            <a:ext cx="618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177,4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E84BE-7750-484F-BDB6-148D442A471E}"/>
              </a:ext>
            </a:extLst>
          </p:cNvPr>
          <p:cNvSpPr txBox="1"/>
          <p:nvPr/>
        </p:nvSpPr>
        <p:spPr>
          <a:xfrm>
            <a:off x="2408602" y="2220104"/>
            <a:ext cx="618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177,81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4F1CF-6F0A-4EAB-B7AF-E5304C1FA0D4}"/>
              </a:ext>
            </a:extLst>
          </p:cNvPr>
          <p:cNvSpPr txBox="1"/>
          <p:nvPr/>
        </p:nvSpPr>
        <p:spPr>
          <a:xfrm>
            <a:off x="3569187" y="2081604"/>
            <a:ext cx="618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193,39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3D181F-5625-4BFC-B888-4F09A24C6533}"/>
              </a:ext>
            </a:extLst>
          </p:cNvPr>
          <p:cNvSpPr txBox="1"/>
          <p:nvPr/>
        </p:nvSpPr>
        <p:spPr>
          <a:xfrm>
            <a:off x="1668939" y="2002327"/>
            <a:ext cx="618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201,6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5F3448-E8C3-45C5-A3F0-4B185CC4E620}"/>
              </a:ext>
            </a:extLst>
          </p:cNvPr>
          <p:cNvSpPr txBox="1"/>
          <p:nvPr/>
        </p:nvSpPr>
        <p:spPr>
          <a:xfrm>
            <a:off x="2888072" y="1989488"/>
            <a:ext cx="618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203,82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704987-AE07-46CD-BE54-1E00B4C4DE5D}"/>
              </a:ext>
            </a:extLst>
          </p:cNvPr>
          <p:cNvSpPr txBox="1"/>
          <p:nvPr/>
        </p:nvSpPr>
        <p:spPr>
          <a:xfrm>
            <a:off x="4161427" y="1925796"/>
            <a:ext cx="618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204,96</a:t>
            </a: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FD7AEF9B-9477-45A5-8508-D4D6D652021F}"/>
              </a:ext>
            </a:extLst>
          </p:cNvPr>
          <p:cNvGraphicFramePr>
            <a:graphicFrameLocks/>
          </p:cNvGraphicFramePr>
          <p:nvPr/>
        </p:nvGraphicFramePr>
        <p:xfrm>
          <a:off x="544688" y="1285488"/>
          <a:ext cx="6904618" cy="384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Объект 3">
            <a:extLst>
              <a:ext uri="{FF2B5EF4-FFF2-40B4-BE49-F238E27FC236}">
                <a16:creationId xmlns:a16="http://schemas.microsoft.com/office/drawing/2014/main" id="{39C87F22-7BF6-4C87-AD35-053431415165}"/>
              </a:ext>
            </a:extLst>
          </p:cNvPr>
          <p:cNvSpPr txBox="1">
            <a:spLocks/>
          </p:cNvSpPr>
          <p:nvPr/>
        </p:nvSpPr>
        <p:spPr>
          <a:xfrm>
            <a:off x="1934443" y="5394096"/>
            <a:ext cx="2556162" cy="291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ru-RU" sz="1050" b="0" dirty="0"/>
              <a:t>Образовательные организации</a:t>
            </a:r>
          </a:p>
        </p:txBody>
      </p:sp>
      <p:sp>
        <p:nvSpPr>
          <p:cNvPr id="31" name="Объект 3">
            <a:extLst>
              <a:ext uri="{FF2B5EF4-FFF2-40B4-BE49-F238E27FC236}">
                <a16:creationId xmlns:a16="http://schemas.microsoft.com/office/drawing/2014/main" id="{320DD1E9-467C-40E0-BEF7-CA9FF2213BC9}"/>
              </a:ext>
            </a:extLst>
          </p:cNvPr>
          <p:cNvSpPr txBox="1">
            <a:spLocks/>
          </p:cNvSpPr>
          <p:nvPr/>
        </p:nvSpPr>
        <p:spPr>
          <a:xfrm>
            <a:off x="5053048" y="5394096"/>
            <a:ext cx="2406814" cy="26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ru-RU" sz="1050" b="0" dirty="0"/>
              <a:t>Научные организации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36A98D-6192-4345-96F3-83FE614614C6}"/>
              </a:ext>
            </a:extLst>
          </p:cNvPr>
          <p:cNvSpPr/>
          <p:nvPr/>
        </p:nvSpPr>
        <p:spPr>
          <a:xfrm>
            <a:off x="1577425" y="5427906"/>
            <a:ext cx="382358" cy="133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5D94A9F-AF4E-4C24-AD7C-AD1F3F12C3B4}"/>
              </a:ext>
            </a:extLst>
          </p:cNvPr>
          <p:cNvSpPr/>
          <p:nvPr/>
        </p:nvSpPr>
        <p:spPr>
          <a:xfrm>
            <a:off x="4674590" y="5427906"/>
            <a:ext cx="382358" cy="133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FCED6AC-DAFF-497F-BD39-E59C5F095EAD}"/>
              </a:ext>
            </a:extLst>
          </p:cNvPr>
          <p:cNvCxnSpPr>
            <a:cxnSpLocks/>
          </p:cNvCxnSpPr>
          <p:nvPr/>
        </p:nvCxnSpPr>
        <p:spPr>
          <a:xfrm>
            <a:off x="8096435" y="1458310"/>
            <a:ext cx="2502" cy="539969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3">
            <a:extLst>
              <a:ext uri="{FF2B5EF4-FFF2-40B4-BE49-F238E27FC236}">
                <a16:creationId xmlns:a16="http://schemas.microsoft.com/office/drawing/2014/main" id="{C2346A88-6F63-4194-D9E8-9000C8909B35}"/>
              </a:ext>
            </a:extLst>
          </p:cNvPr>
          <p:cNvSpPr txBox="1">
            <a:spLocks/>
          </p:cNvSpPr>
          <p:nvPr/>
        </p:nvSpPr>
        <p:spPr>
          <a:xfrm>
            <a:off x="10296410" y="3794568"/>
            <a:ext cx="824618" cy="4582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rgbClr val="319382"/>
                </a:solidFill>
              </a:rPr>
              <a:t>336</a:t>
            </a: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61ED398A-439B-412F-83AF-F241F4FF9CA3}"/>
              </a:ext>
            </a:extLst>
          </p:cNvPr>
          <p:cNvSpPr/>
          <p:nvPr/>
        </p:nvSpPr>
        <p:spPr>
          <a:xfrm>
            <a:off x="8874095" y="3448794"/>
            <a:ext cx="456694" cy="489608"/>
          </a:xfrm>
          <a:custGeom>
            <a:avLst/>
            <a:gdLst/>
            <a:ahLst/>
            <a:cxnLst/>
            <a:rect l="l" t="t" r="r" b="b"/>
            <a:pathLst>
              <a:path w="350520" h="347979">
                <a:moveTo>
                  <a:pt x="198945" y="167589"/>
                </a:moveTo>
                <a:lnTo>
                  <a:pt x="42887" y="8102"/>
                </a:lnTo>
                <a:lnTo>
                  <a:pt x="21158" y="0"/>
                </a:lnTo>
                <a:lnTo>
                  <a:pt x="11925" y="3225"/>
                </a:lnTo>
                <a:lnTo>
                  <a:pt x="4419" y="10299"/>
                </a:lnTo>
                <a:lnTo>
                  <a:pt x="2527" y="13004"/>
                </a:lnTo>
                <a:lnTo>
                  <a:pt x="1447" y="16281"/>
                </a:lnTo>
                <a:lnTo>
                  <a:pt x="0" y="19304"/>
                </a:lnTo>
                <a:lnTo>
                  <a:pt x="0" y="28879"/>
                </a:lnTo>
                <a:lnTo>
                  <a:pt x="2362" y="37236"/>
                </a:lnTo>
                <a:lnTo>
                  <a:pt x="8420" y="42900"/>
                </a:lnTo>
                <a:lnTo>
                  <a:pt x="137363" y="171754"/>
                </a:lnTo>
                <a:lnTo>
                  <a:pt x="139839" y="173062"/>
                </a:lnTo>
                <a:lnTo>
                  <a:pt x="139839" y="174777"/>
                </a:lnTo>
                <a:lnTo>
                  <a:pt x="137363" y="176072"/>
                </a:lnTo>
                <a:lnTo>
                  <a:pt x="8420" y="304939"/>
                </a:lnTo>
                <a:lnTo>
                  <a:pt x="2362" y="310591"/>
                </a:lnTo>
                <a:lnTo>
                  <a:pt x="0" y="318947"/>
                </a:lnTo>
                <a:lnTo>
                  <a:pt x="0" y="328536"/>
                </a:lnTo>
                <a:lnTo>
                  <a:pt x="2171" y="333730"/>
                </a:lnTo>
                <a:lnTo>
                  <a:pt x="9880" y="343281"/>
                </a:lnTo>
                <a:lnTo>
                  <a:pt x="20320" y="347764"/>
                </a:lnTo>
                <a:lnTo>
                  <a:pt x="31724" y="346849"/>
                </a:lnTo>
                <a:lnTo>
                  <a:pt x="42367" y="340182"/>
                </a:lnTo>
                <a:lnTo>
                  <a:pt x="195033" y="187553"/>
                </a:lnTo>
                <a:lnTo>
                  <a:pt x="197904" y="182270"/>
                </a:lnTo>
                <a:lnTo>
                  <a:pt x="198945" y="167589"/>
                </a:lnTo>
                <a:close/>
              </a:path>
              <a:path w="350520" h="347979">
                <a:moveTo>
                  <a:pt x="350037" y="170307"/>
                </a:moveTo>
                <a:lnTo>
                  <a:pt x="195046" y="8521"/>
                </a:lnTo>
                <a:lnTo>
                  <a:pt x="180200" y="114"/>
                </a:lnTo>
                <a:lnTo>
                  <a:pt x="169062" y="927"/>
                </a:lnTo>
                <a:lnTo>
                  <a:pt x="159359" y="6489"/>
                </a:lnTo>
                <a:lnTo>
                  <a:pt x="153174" y="16141"/>
                </a:lnTo>
                <a:lnTo>
                  <a:pt x="151790" y="23749"/>
                </a:lnTo>
                <a:lnTo>
                  <a:pt x="152654" y="30746"/>
                </a:lnTo>
                <a:lnTo>
                  <a:pt x="155613" y="37198"/>
                </a:lnTo>
                <a:lnTo>
                  <a:pt x="160451" y="43154"/>
                </a:lnTo>
                <a:lnTo>
                  <a:pt x="289102" y="171767"/>
                </a:lnTo>
                <a:lnTo>
                  <a:pt x="291706" y="173215"/>
                </a:lnTo>
                <a:lnTo>
                  <a:pt x="159994" y="305193"/>
                </a:lnTo>
                <a:lnTo>
                  <a:pt x="153708" y="314464"/>
                </a:lnTo>
                <a:lnTo>
                  <a:pt x="151752" y="324459"/>
                </a:lnTo>
                <a:lnTo>
                  <a:pt x="154089" y="334149"/>
                </a:lnTo>
                <a:lnTo>
                  <a:pt x="160693" y="342455"/>
                </a:lnTo>
                <a:lnTo>
                  <a:pt x="168897" y="347014"/>
                </a:lnTo>
                <a:lnTo>
                  <a:pt x="177787" y="347980"/>
                </a:lnTo>
                <a:lnTo>
                  <a:pt x="186728" y="345401"/>
                </a:lnTo>
                <a:lnTo>
                  <a:pt x="195046" y="339318"/>
                </a:lnTo>
                <a:lnTo>
                  <a:pt x="345363" y="188722"/>
                </a:lnTo>
                <a:lnTo>
                  <a:pt x="346722" y="186397"/>
                </a:lnTo>
                <a:lnTo>
                  <a:pt x="349872" y="178358"/>
                </a:lnTo>
                <a:lnTo>
                  <a:pt x="350037" y="17030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Объект 3">
            <a:extLst>
              <a:ext uri="{FF2B5EF4-FFF2-40B4-BE49-F238E27FC236}">
                <a16:creationId xmlns:a16="http://schemas.microsoft.com/office/drawing/2014/main" id="{6019555C-53D9-88E6-B25A-BD5A34898473}"/>
              </a:ext>
            </a:extLst>
          </p:cNvPr>
          <p:cNvSpPr txBox="1">
            <a:spLocks/>
          </p:cNvSpPr>
          <p:nvPr/>
        </p:nvSpPr>
        <p:spPr>
          <a:xfrm>
            <a:off x="9330789" y="3208546"/>
            <a:ext cx="2755860" cy="415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1400" dirty="0">
                <a:solidFill>
                  <a:srgbClr val="319382"/>
                </a:solidFill>
              </a:rPr>
              <a:t>Максимальный</a:t>
            </a:r>
            <a:br>
              <a:rPr lang="ru-RU" sz="1400" dirty="0">
                <a:solidFill>
                  <a:srgbClr val="319382"/>
                </a:solidFill>
              </a:rPr>
            </a:br>
            <a:r>
              <a:rPr lang="ru-RU" sz="1400" dirty="0">
                <a:solidFill>
                  <a:srgbClr val="319382"/>
                </a:solidFill>
              </a:rPr>
              <a:t>балл </a:t>
            </a:r>
          </a:p>
        </p:txBody>
      </p:sp>
    </p:spTree>
    <p:extLst>
      <p:ext uri="{BB962C8B-B14F-4D97-AF65-F5344CB8AC3E}">
        <p14:creationId xmlns:p14="http://schemas.microsoft.com/office/powerpoint/2010/main" val="2928831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333" y="6149188"/>
            <a:ext cx="1975556" cy="54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C2346A88-6F63-4194-D9E8-9000C8909B35}"/>
              </a:ext>
            </a:extLst>
          </p:cNvPr>
          <p:cNvSpPr txBox="1">
            <a:spLocks/>
          </p:cNvSpPr>
          <p:nvPr/>
        </p:nvSpPr>
        <p:spPr>
          <a:xfrm>
            <a:off x="357626" y="1429018"/>
            <a:ext cx="11297255" cy="7968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2800" dirty="0">
              <a:solidFill>
                <a:srgbClr val="319382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D3940E9-0517-16B5-5CBF-389511CE3DF4}"/>
              </a:ext>
            </a:extLst>
          </p:cNvPr>
          <p:cNvSpPr/>
          <p:nvPr/>
        </p:nvSpPr>
        <p:spPr>
          <a:xfrm>
            <a:off x="784375" y="2731976"/>
            <a:ext cx="4667691" cy="356055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006D8A5-AD3B-4BEC-83C9-067068FE2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3802"/>
              </p:ext>
            </p:extLst>
          </p:nvPr>
        </p:nvGraphicFramePr>
        <p:xfrm>
          <a:off x="11615351" y="6465146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629E8A4F-C0E7-4E2B-A583-87DEF12D6B72}" type="slidenum">
                        <a:rPr lang="ru-RU" sz="12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fld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23C2E33-4E35-46DF-9907-A5B94EE4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3696"/>
            <a:ext cx="11790039" cy="850636"/>
          </a:xfrm>
        </p:spPr>
        <p:txBody>
          <a:bodyPr>
            <a:normAutofit/>
          </a:bodyPr>
          <a:lstStyle/>
          <a:p>
            <a:r>
              <a:rPr lang="ru-RU" sz="2000" dirty="0"/>
              <a:t>РАСПРЕДЕЛЕНИЕ УРОВНЕЙ ОСВОЕНИЯ КОМПЕТЕНЦИЙ ПО ДОЛЖНОСТЯМ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E4E460-E594-61D6-604F-46B67AB73899}"/>
              </a:ext>
            </a:extLst>
          </p:cNvPr>
          <p:cNvSpPr txBox="1">
            <a:spLocks/>
          </p:cNvSpPr>
          <p:nvPr/>
        </p:nvSpPr>
        <p:spPr>
          <a:xfrm>
            <a:off x="1623523" y="2443504"/>
            <a:ext cx="2989393" cy="449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/>
              <a:t>ОБРАЗОВАТЕЛЬНЫЕ ОРГАНИЗАЦИИ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A4F185D-E395-AF3A-356B-9CB048202768}"/>
              </a:ext>
            </a:extLst>
          </p:cNvPr>
          <p:cNvSpPr/>
          <p:nvPr/>
        </p:nvSpPr>
        <p:spPr>
          <a:xfrm>
            <a:off x="6006256" y="2731976"/>
            <a:ext cx="4690896" cy="356055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7617D5F-2E68-7DA0-572D-FFA153E9BBD7}"/>
              </a:ext>
            </a:extLst>
          </p:cNvPr>
          <p:cNvSpPr txBox="1">
            <a:spLocks/>
          </p:cNvSpPr>
          <p:nvPr/>
        </p:nvSpPr>
        <p:spPr>
          <a:xfrm>
            <a:off x="6681010" y="2438702"/>
            <a:ext cx="3341387" cy="457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НАУЧНЫЕ 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ОРГАНИЗАЦИИ</a:t>
            </a: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798245" y="3720073"/>
          <a:ext cx="4510351" cy="255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6170500" y="3730432"/>
          <a:ext cx="4330299" cy="255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55DF724-884D-401B-AC62-C8D3CE55185A}"/>
              </a:ext>
            </a:extLst>
          </p:cNvPr>
          <p:cNvSpPr txBox="1"/>
          <p:nvPr/>
        </p:nvSpPr>
        <p:spPr>
          <a:xfrm>
            <a:off x="6892680" y="3208712"/>
            <a:ext cx="3341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Распределение работников по группам освоения компетенций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6433B-4506-4280-A729-FD4250FFBA9A}"/>
              </a:ext>
            </a:extLst>
          </p:cNvPr>
          <p:cNvSpPr txBox="1"/>
          <p:nvPr/>
        </p:nvSpPr>
        <p:spPr>
          <a:xfrm>
            <a:off x="1745372" y="3211739"/>
            <a:ext cx="3341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Распределение работников по группам освоения компетенций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4375" y="6581001"/>
            <a:ext cx="7339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*рассчитаны на основе стандартного отклонения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2852" y="1646988"/>
            <a:ext cx="189968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dirty="0"/>
          </a:p>
          <a:p>
            <a:r>
              <a:rPr lang="ru-RU" sz="1050" b="1" dirty="0">
                <a:solidFill>
                  <a:srgbClr val="375293"/>
                </a:solidFill>
              </a:rPr>
              <a:t>Базовый уровень </a:t>
            </a:r>
          </a:p>
          <a:p>
            <a:r>
              <a:rPr lang="ru-RU" sz="1600" b="1" dirty="0">
                <a:solidFill>
                  <a:srgbClr val="319382"/>
                </a:solidFill>
              </a:rPr>
              <a:t>(52-164</a:t>
            </a:r>
            <a:r>
              <a:rPr lang="ru-RU" sz="1600" b="1" dirty="0">
                <a:solidFill>
                  <a:srgbClr val="375293"/>
                </a:solidFill>
              </a:rPr>
              <a:t> </a:t>
            </a:r>
            <a:r>
              <a:rPr lang="ru-RU" sz="1600" b="1" dirty="0">
                <a:solidFill>
                  <a:srgbClr val="319382"/>
                </a:solidFill>
              </a:rPr>
              <a:t>баллов)</a:t>
            </a:r>
            <a:endParaRPr lang="ru-RU" sz="1600" b="1" dirty="0">
              <a:solidFill>
                <a:srgbClr val="37529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626" y="1461948"/>
            <a:ext cx="11430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75293"/>
                </a:solidFill>
              </a:rPr>
              <a:t>РАСПРЕДЕЛЕНИЕ БАЛЛОВ ПО УРОВНЯМ ОСВОЕНИЯ КОМПЕТЕНЦИЙ*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8014" y="1667755"/>
            <a:ext cx="207466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dirty="0"/>
          </a:p>
          <a:p>
            <a:r>
              <a:rPr lang="ru-RU" sz="1050" b="1" dirty="0">
                <a:solidFill>
                  <a:srgbClr val="375293"/>
                </a:solidFill>
              </a:rPr>
              <a:t>Продвинутый уровень </a:t>
            </a:r>
          </a:p>
          <a:p>
            <a:r>
              <a:rPr lang="ru-RU" sz="1600" b="1" dirty="0">
                <a:solidFill>
                  <a:srgbClr val="319382"/>
                </a:solidFill>
              </a:rPr>
              <a:t>(165-224 баллов)</a:t>
            </a:r>
            <a:endParaRPr lang="ru-RU" sz="1600" b="1" dirty="0">
              <a:solidFill>
                <a:srgbClr val="375293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50555" y="1654090"/>
            <a:ext cx="2076689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dirty="0"/>
          </a:p>
          <a:p>
            <a:r>
              <a:rPr lang="ru-RU" sz="1050" b="1" dirty="0">
                <a:solidFill>
                  <a:srgbClr val="375293"/>
                </a:solidFill>
              </a:rPr>
              <a:t>Экспертный уровень </a:t>
            </a:r>
          </a:p>
          <a:p>
            <a:r>
              <a:rPr lang="ru-RU" sz="1600" b="1" dirty="0">
                <a:solidFill>
                  <a:srgbClr val="319382"/>
                </a:solidFill>
              </a:rPr>
              <a:t>(225-336 баллов)</a:t>
            </a:r>
            <a:endParaRPr lang="ru-RU" sz="1600" b="1" dirty="0">
              <a:solidFill>
                <a:srgbClr val="375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63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269217-F20E-4AB1-B1B6-FFBD4DE01C5B}"/>
              </a:ext>
            </a:extLst>
          </p:cNvPr>
          <p:cNvSpPr/>
          <p:nvPr/>
        </p:nvSpPr>
        <p:spPr>
          <a:xfrm>
            <a:off x="9144000" y="0"/>
            <a:ext cx="3048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35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AAF9AB6C-056C-4BA2-9F6F-4822BE4251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ОПТИМИЗАЦИЯ ЗЕМЕЛЬНО-ИМУЩЕСТВЕННЫХ </a:t>
            </a:r>
            <a:br>
              <a:rPr lang="ru-RU" sz="2800" dirty="0"/>
            </a:br>
            <a:r>
              <a:rPr lang="ru-RU" sz="2800" dirty="0"/>
              <a:t>НАЛОГОВ ОРГАНИЗАЦИЙ, </a:t>
            </a:r>
            <a:br>
              <a:rPr lang="ru-RU" sz="2800" dirty="0"/>
            </a:br>
            <a:r>
              <a:rPr lang="ru-RU" sz="2800" dirty="0"/>
              <a:t>ПОДВЕДОМСТВЕННЫХ МИНОБРНАУКИ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1264533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AB32FEE-E256-40CC-8C82-08BE38C6B9FC}"/>
              </a:ext>
            </a:extLst>
          </p:cNvPr>
          <p:cNvSpPr/>
          <p:nvPr/>
        </p:nvSpPr>
        <p:spPr>
          <a:xfrm>
            <a:off x="9509760" y="0"/>
            <a:ext cx="2682240" cy="526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2A9014-1386-4B42-8C0A-39B8CEEA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ОПТИМИЗАЦИЯ ЗЕМЕЛЬНО-ИМУЩЕСТВЕННЫХ</a:t>
            </a:r>
            <a:br>
              <a:rPr lang="ru-RU" sz="2200" dirty="0"/>
            </a:br>
            <a:r>
              <a:rPr lang="ru-RU" sz="2200" dirty="0"/>
              <a:t>НАЛОГОВ ПОДВЕДОМСТВЕННЫХ ОРГАНИЗАЦИЙ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DB6130A-B1FC-9ED9-910C-EED5025087D4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A6582371-E24D-4CCC-AA02-FE4829CFF77B}" type="slidenum">
                        <a:rPr lang="ru-RU" sz="1200" smtClean="0"/>
                        <a:t>36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75">
            <a:extLst>
              <a:ext uri="{FF2B5EF4-FFF2-40B4-BE49-F238E27FC236}">
                <a16:creationId xmlns:a16="http://schemas.microsoft.com/office/drawing/2014/main" id="{FD0DFDC2-8355-4237-A960-BD61DE0DD5FA}"/>
              </a:ext>
            </a:extLst>
          </p:cNvPr>
          <p:cNvSpPr/>
          <p:nvPr/>
        </p:nvSpPr>
        <p:spPr>
          <a:xfrm>
            <a:off x="7559033" y="1688280"/>
            <a:ext cx="3893628" cy="4146461"/>
          </a:xfrm>
          <a:prstGeom prst="roundRect">
            <a:avLst>
              <a:gd name="adj" fmla="val 3422"/>
            </a:avLst>
          </a:prstGeom>
          <a:solidFill>
            <a:schemeClr val="accent1">
              <a:lumMod val="75000"/>
            </a:schemeClr>
          </a:solidFill>
          <a:ln w="9525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5" name="object 27">
            <a:extLst>
              <a:ext uri="{FF2B5EF4-FFF2-40B4-BE49-F238E27FC236}">
                <a16:creationId xmlns:a16="http://schemas.microsoft.com/office/drawing/2014/main" id="{B19C4111-DB59-4E60-9C4B-75FC2B271E6D}"/>
              </a:ext>
            </a:extLst>
          </p:cNvPr>
          <p:cNvSpPr txBox="1"/>
          <p:nvPr/>
        </p:nvSpPr>
        <p:spPr>
          <a:xfrm>
            <a:off x="8477383" y="1843800"/>
            <a:ext cx="2905306" cy="83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sz="1350" b="1" dirty="0">
                <a:solidFill>
                  <a:schemeClr val="bg1"/>
                </a:solidFill>
                <a:cs typeface="Tahoma"/>
              </a:rPr>
              <a:t>ЧЕГО ДОСТИГЛИ?</a:t>
            </a:r>
            <a:endParaRPr sz="1350" dirty="0">
              <a:solidFill>
                <a:schemeClr val="bg1"/>
              </a:solidFill>
              <a:cs typeface="Tahoma"/>
            </a:endParaRPr>
          </a:p>
          <a:p>
            <a:pPr marL="12700" marR="5080">
              <a:lnSpc>
                <a:spcPts val="1300"/>
              </a:lnSpc>
              <a:spcBef>
                <a:spcPts val="865"/>
              </a:spcBef>
            </a:pPr>
            <a:r>
              <a:rPr lang="ru-RU" sz="1100" dirty="0">
                <a:solidFill>
                  <a:schemeClr val="bg1"/>
                </a:solidFill>
                <a:cs typeface="Trebuchet MS"/>
              </a:rPr>
              <a:t>Организации могут самостоятельно или с помощью консультационного центра провести налоговую  оптимизацию</a:t>
            </a:r>
            <a:endParaRPr sz="11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6" name="object 28">
            <a:extLst>
              <a:ext uri="{FF2B5EF4-FFF2-40B4-BE49-F238E27FC236}">
                <a16:creationId xmlns:a16="http://schemas.microsoft.com/office/drawing/2014/main" id="{E0A9F9F5-E1DC-49FC-AA05-6728CA442152}"/>
              </a:ext>
            </a:extLst>
          </p:cNvPr>
          <p:cNvSpPr txBox="1"/>
          <p:nvPr/>
        </p:nvSpPr>
        <p:spPr>
          <a:xfrm>
            <a:off x="8477384" y="2927159"/>
            <a:ext cx="2905305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marR="154305">
              <a:lnSpc>
                <a:spcPct val="100000"/>
              </a:lnSpc>
              <a:spcBef>
                <a:spcPts val="95"/>
              </a:spcBef>
            </a:pPr>
            <a:r>
              <a:rPr sz="1350" b="1" dirty="0">
                <a:solidFill>
                  <a:schemeClr val="bg1"/>
                </a:solidFill>
                <a:cs typeface="Tahoma"/>
              </a:rPr>
              <a:t>ЧТО ОЖИДАЕТ МИНОБРНАУКИ  РОССИИ?</a:t>
            </a:r>
            <a:endParaRPr sz="1350" dirty="0">
              <a:solidFill>
                <a:schemeClr val="bg1"/>
              </a:solidFill>
              <a:cs typeface="Tahoma"/>
            </a:endParaRPr>
          </a:p>
          <a:p>
            <a:pPr marL="12700" marR="5080">
              <a:lnSpc>
                <a:spcPts val="1300"/>
              </a:lnSpc>
              <a:spcBef>
                <a:spcPts val="445"/>
              </a:spcBef>
            </a:pPr>
            <a:r>
              <a:rPr lang="ru-RU" sz="1100" dirty="0">
                <a:solidFill>
                  <a:schemeClr val="bg1"/>
                </a:solidFill>
                <a:cs typeface="Trebuchet MS"/>
              </a:rPr>
              <a:t>Реализация мероприятий по выявлению  дополнительных резервов в части  сокращения объемов земельно-имущественных налогов</a:t>
            </a:r>
          </a:p>
        </p:txBody>
      </p:sp>
      <p:sp>
        <p:nvSpPr>
          <p:cNvPr id="7" name="object 29">
            <a:extLst>
              <a:ext uri="{FF2B5EF4-FFF2-40B4-BE49-F238E27FC236}">
                <a16:creationId xmlns:a16="http://schemas.microsoft.com/office/drawing/2014/main" id="{59C37746-7D7C-4B79-B9D9-253EA3F5293E}"/>
              </a:ext>
            </a:extLst>
          </p:cNvPr>
          <p:cNvSpPr txBox="1"/>
          <p:nvPr/>
        </p:nvSpPr>
        <p:spPr>
          <a:xfrm>
            <a:off x="8477384" y="4330157"/>
            <a:ext cx="2743200" cy="13080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60"/>
              </a:spcBef>
            </a:pPr>
            <a:r>
              <a:rPr sz="1350" b="1" dirty="0">
                <a:solidFill>
                  <a:schemeClr val="bg1"/>
                </a:solidFill>
                <a:cs typeface="Tahoma"/>
              </a:rPr>
              <a:t>ЧТО ОЖИДАЕТ </a:t>
            </a:r>
            <a:r>
              <a:rPr lang="ru-RU" sz="1350" b="1" dirty="0">
                <a:solidFill>
                  <a:schemeClr val="bg1"/>
                </a:solidFill>
                <a:cs typeface="Tahoma"/>
              </a:rPr>
              <a:t>ОРГАНИЗАЦИИ</a:t>
            </a:r>
            <a:r>
              <a:rPr sz="1350" b="1" dirty="0">
                <a:solidFill>
                  <a:schemeClr val="bg1"/>
                </a:solidFill>
                <a:cs typeface="Tahoma"/>
              </a:rPr>
              <a:t>?</a:t>
            </a:r>
            <a:endParaRPr sz="1350" dirty="0">
              <a:solidFill>
                <a:schemeClr val="bg1"/>
              </a:solidFill>
              <a:cs typeface="Tahoma"/>
            </a:endParaRPr>
          </a:p>
          <a:p>
            <a:pPr marL="12700" marR="5080">
              <a:lnSpc>
                <a:spcPts val="1300"/>
              </a:lnSpc>
              <a:spcBef>
                <a:spcPts val="760"/>
              </a:spcBef>
            </a:pPr>
            <a:r>
              <a:rPr lang="ru-RU" sz="1100" dirty="0">
                <a:solidFill>
                  <a:schemeClr val="bg1"/>
                </a:solidFill>
                <a:cs typeface="Trebuchet MS"/>
              </a:rPr>
              <a:t>Высвобождение финансовых ресурсов Масштабирование программы оптимизации налогообложения</a:t>
            </a:r>
            <a:r>
              <a:rPr lang="en-US" sz="1100" dirty="0">
                <a:solidFill>
                  <a:schemeClr val="bg1"/>
                </a:solidFill>
                <a:cs typeface="Trebuchet MS"/>
              </a:rPr>
              <a:t> </a:t>
            </a:r>
            <a:r>
              <a:rPr lang="ru-RU" sz="1100" dirty="0">
                <a:solidFill>
                  <a:schemeClr val="bg1"/>
                </a:solidFill>
                <a:cs typeface="Trebuchet MS"/>
              </a:rPr>
              <a:t>на уплачиваемые ВУЗами налоги</a:t>
            </a:r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1C1A45E2-B79A-42B3-B4A5-7A644E525B7D}"/>
              </a:ext>
            </a:extLst>
          </p:cNvPr>
          <p:cNvSpPr/>
          <p:nvPr/>
        </p:nvSpPr>
        <p:spPr>
          <a:xfrm>
            <a:off x="7805524" y="2977982"/>
            <a:ext cx="560705" cy="560070"/>
          </a:xfrm>
          <a:custGeom>
            <a:avLst/>
            <a:gdLst/>
            <a:ahLst/>
            <a:cxnLst/>
            <a:rect l="l" t="t" r="r" b="b"/>
            <a:pathLst>
              <a:path w="560704" h="560070">
                <a:moveTo>
                  <a:pt x="359638" y="286410"/>
                </a:moveTo>
                <a:lnTo>
                  <a:pt x="359410" y="276428"/>
                </a:lnTo>
                <a:lnTo>
                  <a:pt x="355650" y="273494"/>
                </a:lnTo>
                <a:lnTo>
                  <a:pt x="329184" y="273431"/>
                </a:lnTo>
                <a:lnTo>
                  <a:pt x="329145" y="161759"/>
                </a:lnTo>
                <a:lnTo>
                  <a:pt x="329387" y="156375"/>
                </a:lnTo>
                <a:lnTo>
                  <a:pt x="326034" y="152654"/>
                </a:lnTo>
                <a:lnTo>
                  <a:pt x="322770" y="150126"/>
                </a:lnTo>
                <a:lnTo>
                  <a:pt x="317627" y="150177"/>
                </a:lnTo>
                <a:lnTo>
                  <a:pt x="314706" y="153174"/>
                </a:lnTo>
                <a:lnTo>
                  <a:pt x="311861" y="157251"/>
                </a:lnTo>
                <a:lnTo>
                  <a:pt x="312229" y="160134"/>
                </a:lnTo>
                <a:lnTo>
                  <a:pt x="312204" y="273126"/>
                </a:lnTo>
                <a:lnTo>
                  <a:pt x="269201" y="273126"/>
                </a:lnTo>
                <a:lnTo>
                  <a:pt x="268998" y="202260"/>
                </a:lnTo>
                <a:lnTo>
                  <a:pt x="267474" y="198462"/>
                </a:lnTo>
                <a:lnTo>
                  <a:pt x="263398" y="195427"/>
                </a:lnTo>
                <a:lnTo>
                  <a:pt x="258914" y="195287"/>
                </a:lnTo>
                <a:lnTo>
                  <a:pt x="254723" y="198107"/>
                </a:lnTo>
                <a:lnTo>
                  <a:pt x="252971" y="201879"/>
                </a:lnTo>
                <a:lnTo>
                  <a:pt x="252755" y="273100"/>
                </a:lnTo>
                <a:lnTo>
                  <a:pt x="209626" y="273100"/>
                </a:lnTo>
                <a:lnTo>
                  <a:pt x="209575" y="162928"/>
                </a:lnTo>
                <a:lnTo>
                  <a:pt x="208394" y="156718"/>
                </a:lnTo>
                <a:lnTo>
                  <a:pt x="205778" y="154508"/>
                </a:lnTo>
                <a:lnTo>
                  <a:pt x="197370" y="154127"/>
                </a:lnTo>
                <a:lnTo>
                  <a:pt x="194513" y="156133"/>
                </a:lnTo>
                <a:lnTo>
                  <a:pt x="192773" y="162128"/>
                </a:lnTo>
                <a:lnTo>
                  <a:pt x="192747" y="273138"/>
                </a:lnTo>
                <a:lnTo>
                  <a:pt x="149999" y="273138"/>
                </a:lnTo>
                <a:lnTo>
                  <a:pt x="149974" y="198945"/>
                </a:lnTo>
                <a:lnTo>
                  <a:pt x="146735" y="195072"/>
                </a:lnTo>
                <a:lnTo>
                  <a:pt x="136690" y="195097"/>
                </a:lnTo>
                <a:lnTo>
                  <a:pt x="133553" y="198920"/>
                </a:lnTo>
                <a:lnTo>
                  <a:pt x="133527" y="273431"/>
                </a:lnTo>
                <a:lnTo>
                  <a:pt x="106629" y="273494"/>
                </a:lnTo>
                <a:lnTo>
                  <a:pt x="102806" y="276618"/>
                </a:lnTo>
                <a:lnTo>
                  <a:pt x="103098" y="286918"/>
                </a:lnTo>
                <a:lnTo>
                  <a:pt x="106819" y="289941"/>
                </a:lnTo>
                <a:lnTo>
                  <a:pt x="355358" y="289941"/>
                </a:lnTo>
                <a:lnTo>
                  <a:pt x="359638" y="286410"/>
                </a:lnTo>
                <a:close/>
              </a:path>
              <a:path w="560704" h="560070">
                <a:moveTo>
                  <a:pt x="413905" y="230200"/>
                </a:moveTo>
                <a:lnTo>
                  <a:pt x="407289" y="181165"/>
                </a:lnTo>
                <a:lnTo>
                  <a:pt x="397344" y="157480"/>
                </a:lnTo>
                <a:lnTo>
                  <a:pt x="397344" y="230200"/>
                </a:lnTo>
                <a:lnTo>
                  <a:pt x="397256" y="231305"/>
                </a:lnTo>
                <a:lnTo>
                  <a:pt x="391414" y="275031"/>
                </a:lnTo>
                <a:lnTo>
                  <a:pt x="374637" y="314947"/>
                </a:lnTo>
                <a:lnTo>
                  <a:pt x="348564" y="348678"/>
                </a:lnTo>
                <a:lnTo>
                  <a:pt x="314769" y="374662"/>
                </a:lnTo>
                <a:lnTo>
                  <a:pt x="274764" y="391363"/>
                </a:lnTo>
                <a:lnTo>
                  <a:pt x="230124" y="397243"/>
                </a:lnTo>
                <a:lnTo>
                  <a:pt x="185915" y="391274"/>
                </a:lnTo>
                <a:lnTo>
                  <a:pt x="146227" y="374459"/>
                </a:lnTo>
                <a:lnTo>
                  <a:pt x="112623" y="348373"/>
                </a:lnTo>
                <a:lnTo>
                  <a:pt x="86677" y="314617"/>
                </a:lnTo>
                <a:lnTo>
                  <a:pt x="69964" y="274751"/>
                </a:lnTo>
                <a:lnTo>
                  <a:pt x="64185" y="231305"/>
                </a:lnTo>
                <a:lnTo>
                  <a:pt x="64084" y="230200"/>
                </a:lnTo>
                <a:lnTo>
                  <a:pt x="70027" y="185813"/>
                </a:lnTo>
                <a:lnTo>
                  <a:pt x="86868" y="145884"/>
                </a:lnTo>
                <a:lnTo>
                  <a:pt x="112979" y="112128"/>
                </a:lnTo>
                <a:lnTo>
                  <a:pt x="146824" y="86106"/>
                </a:lnTo>
                <a:lnTo>
                  <a:pt x="186817" y="69380"/>
                </a:lnTo>
                <a:lnTo>
                  <a:pt x="231394" y="63525"/>
                </a:lnTo>
                <a:lnTo>
                  <a:pt x="275653" y="69557"/>
                </a:lnTo>
                <a:lnTo>
                  <a:pt x="315341" y="86398"/>
                </a:lnTo>
                <a:lnTo>
                  <a:pt x="348919" y="112458"/>
                </a:lnTo>
                <a:lnTo>
                  <a:pt x="374815" y="146202"/>
                </a:lnTo>
                <a:lnTo>
                  <a:pt x="391490" y="186055"/>
                </a:lnTo>
                <a:lnTo>
                  <a:pt x="397344" y="230200"/>
                </a:lnTo>
                <a:lnTo>
                  <a:pt x="397344" y="157480"/>
                </a:lnTo>
                <a:lnTo>
                  <a:pt x="388886" y="137325"/>
                </a:lnTo>
                <a:lnTo>
                  <a:pt x="360362" y="100342"/>
                </a:lnTo>
                <a:lnTo>
                  <a:pt x="323405" y="71907"/>
                </a:lnTo>
                <a:lnTo>
                  <a:pt x="303314" y="63525"/>
                </a:lnTo>
                <a:lnTo>
                  <a:pt x="279692" y="53670"/>
                </a:lnTo>
                <a:lnTo>
                  <a:pt x="230873" y="47320"/>
                </a:lnTo>
                <a:lnTo>
                  <a:pt x="181978" y="53975"/>
                </a:lnTo>
                <a:lnTo>
                  <a:pt x="138214" y="72504"/>
                </a:lnTo>
                <a:lnTo>
                  <a:pt x="101269" y="101193"/>
                </a:lnTo>
                <a:lnTo>
                  <a:pt x="72821" y="138353"/>
                </a:lnTo>
                <a:lnTo>
                  <a:pt x="54571" y="182295"/>
                </a:lnTo>
                <a:lnTo>
                  <a:pt x="48196" y="231305"/>
                </a:lnTo>
                <a:lnTo>
                  <a:pt x="54851" y="279996"/>
                </a:lnTo>
                <a:lnTo>
                  <a:pt x="73406" y="323659"/>
                </a:lnTo>
                <a:lnTo>
                  <a:pt x="102120" y="360565"/>
                </a:lnTo>
                <a:lnTo>
                  <a:pt x="139280" y="389013"/>
                </a:lnTo>
                <a:lnTo>
                  <a:pt x="183134" y="407276"/>
                </a:lnTo>
                <a:lnTo>
                  <a:pt x="231952" y="413626"/>
                </a:lnTo>
                <a:lnTo>
                  <a:pt x="280593" y="406958"/>
                </a:lnTo>
                <a:lnTo>
                  <a:pt x="303441" y="397243"/>
                </a:lnTo>
                <a:lnTo>
                  <a:pt x="324167" y="388442"/>
                </a:lnTo>
                <a:lnTo>
                  <a:pt x="360997" y="359778"/>
                </a:lnTo>
                <a:lnTo>
                  <a:pt x="389369" y="322707"/>
                </a:lnTo>
                <a:lnTo>
                  <a:pt x="407568" y="278942"/>
                </a:lnTo>
                <a:lnTo>
                  <a:pt x="413905" y="230200"/>
                </a:lnTo>
                <a:close/>
              </a:path>
              <a:path w="560704" h="560070">
                <a:moveTo>
                  <a:pt x="560197" y="511314"/>
                </a:moveTo>
                <a:lnTo>
                  <a:pt x="559181" y="501027"/>
                </a:lnTo>
                <a:lnTo>
                  <a:pt x="555942" y="491756"/>
                </a:lnTo>
                <a:lnTo>
                  <a:pt x="550799" y="483311"/>
                </a:lnTo>
                <a:lnTo>
                  <a:pt x="544207" y="475716"/>
                </a:lnTo>
                <a:lnTo>
                  <a:pt x="544207" y="513080"/>
                </a:lnTo>
                <a:lnTo>
                  <a:pt x="541362" y="522338"/>
                </a:lnTo>
                <a:lnTo>
                  <a:pt x="535393" y="531406"/>
                </a:lnTo>
                <a:lnTo>
                  <a:pt x="527304" y="538213"/>
                </a:lnTo>
                <a:lnTo>
                  <a:pt x="517804" y="542124"/>
                </a:lnTo>
                <a:lnTo>
                  <a:pt x="507606" y="542493"/>
                </a:lnTo>
                <a:lnTo>
                  <a:pt x="501535" y="541553"/>
                </a:lnTo>
                <a:lnTo>
                  <a:pt x="494753" y="538416"/>
                </a:lnTo>
                <a:lnTo>
                  <a:pt x="380415" y="424510"/>
                </a:lnTo>
                <a:lnTo>
                  <a:pt x="371309" y="415404"/>
                </a:lnTo>
                <a:lnTo>
                  <a:pt x="371233" y="415010"/>
                </a:lnTo>
                <a:lnTo>
                  <a:pt x="371043" y="414616"/>
                </a:lnTo>
                <a:lnTo>
                  <a:pt x="400164" y="387350"/>
                </a:lnTo>
                <a:lnTo>
                  <a:pt x="416115" y="369379"/>
                </a:lnTo>
                <a:lnTo>
                  <a:pt x="417258" y="370408"/>
                </a:lnTo>
                <a:lnTo>
                  <a:pt x="533857" y="487146"/>
                </a:lnTo>
                <a:lnTo>
                  <a:pt x="544207" y="513080"/>
                </a:lnTo>
                <a:lnTo>
                  <a:pt x="544207" y="475716"/>
                </a:lnTo>
                <a:lnTo>
                  <a:pt x="544068" y="475551"/>
                </a:lnTo>
                <a:lnTo>
                  <a:pt x="492467" y="423354"/>
                </a:lnTo>
                <a:lnTo>
                  <a:pt x="470725" y="401332"/>
                </a:lnTo>
                <a:lnTo>
                  <a:pt x="446392" y="376745"/>
                </a:lnTo>
                <a:lnTo>
                  <a:pt x="440994" y="371424"/>
                </a:lnTo>
                <a:lnTo>
                  <a:pt x="438835" y="369379"/>
                </a:lnTo>
                <a:lnTo>
                  <a:pt x="435648" y="366331"/>
                </a:lnTo>
                <a:lnTo>
                  <a:pt x="424853" y="356222"/>
                </a:lnTo>
                <a:lnTo>
                  <a:pt x="426148" y="353974"/>
                </a:lnTo>
                <a:lnTo>
                  <a:pt x="426669" y="353034"/>
                </a:lnTo>
                <a:lnTo>
                  <a:pt x="427228" y="352094"/>
                </a:lnTo>
                <a:lnTo>
                  <a:pt x="448284" y="308825"/>
                </a:lnTo>
                <a:lnTo>
                  <a:pt x="459981" y="264121"/>
                </a:lnTo>
                <a:lnTo>
                  <a:pt x="461899" y="218147"/>
                </a:lnTo>
                <a:lnTo>
                  <a:pt x="453618" y="171030"/>
                </a:lnTo>
                <a:lnTo>
                  <a:pt x="445198" y="149440"/>
                </a:lnTo>
                <a:lnTo>
                  <a:pt x="445198" y="230657"/>
                </a:lnTo>
                <a:lnTo>
                  <a:pt x="439445" y="280466"/>
                </a:lnTo>
                <a:lnTo>
                  <a:pt x="423430" y="325767"/>
                </a:lnTo>
                <a:lnTo>
                  <a:pt x="398322" y="365429"/>
                </a:lnTo>
                <a:lnTo>
                  <a:pt x="365315" y="398335"/>
                </a:lnTo>
                <a:lnTo>
                  <a:pt x="325564" y="423354"/>
                </a:lnTo>
                <a:lnTo>
                  <a:pt x="280314" y="439356"/>
                </a:lnTo>
                <a:lnTo>
                  <a:pt x="230695" y="445236"/>
                </a:lnTo>
                <a:lnTo>
                  <a:pt x="181216" y="439521"/>
                </a:lnTo>
                <a:lnTo>
                  <a:pt x="135928" y="423354"/>
                </a:lnTo>
                <a:lnTo>
                  <a:pt x="96126" y="398005"/>
                </a:lnTo>
                <a:lnTo>
                  <a:pt x="63017" y="364705"/>
                </a:lnTo>
                <a:lnTo>
                  <a:pt x="37871" y="324726"/>
                </a:lnTo>
                <a:lnTo>
                  <a:pt x="21907" y="279311"/>
                </a:lnTo>
                <a:lnTo>
                  <a:pt x="16383" y="229704"/>
                </a:lnTo>
                <a:lnTo>
                  <a:pt x="22110" y="180543"/>
                </a:lnTo>
                <a:lnTo>
                  <a:pt x="38214" y="135521"/>
                </a:lnTo>
                <a:lnTo>
                  <a:pt x="63461" y="95859"/>
                </a:lnTo>
                <a:lnTo>
                  <a:pt x="96583" y="62814"/>
                </a:lnTo>
                <a:lnTo>
                  <a:pt x="136347" y="37630"/>
                </a:lnTo>
                <a:lnTo>
                  <a:pt x="181483" y="21577"/>
                </a:lnTo>
                <a:lnTo>
                  <a:pt x="230746" y="15875"/>
                </a:lnTo>
                <a:lnTo>
                  <a:pt x="280085" y="21424"/>
                </a:lnTo>
                <a:lnTo>
                  <a:pt x="325335" y="37477"/>
                </a:lnTo>
                <a:lnTo>
                  <a:pt x="365226" y="62750"/>
                </a:lnTo>
                <a:lnTo>
                  <a:pt x="398437" y="95961"/>
                </a:lnTo>
                <a:lnTo>
                  <a:pt x="423710" y="135877"/>
                </a:lnTo>
                <a:lnTo>
                  <a:pt x="439724" y="181190"/>
                </a:lnTo>
                <a:lnTo>
                  <a:pt x="445198" y="230657"/>
                </a:lnTo>
                <a:lnTo>
                  <a:pt x="445198" y="149440"/>
                </a:lnTo>
                <a:lnTo>
                  <a:pt x="406260" y="79108"/>
                </a:lnTo>
                <a:lnTo>
                  <a:pt x="370433" y="45796"/>
                </a:lnTo>
                <a:lnTo>
                  <a:pt x="326707" y="20891"/>
                </a:lnTo>
                <a:lnTo>
                  <a:pt x="275247" y="4381"/>
                </a:lnTo>
                <a:lnTo>
                  <a:pt x="247307" y="0"/>
                </a:lnTo>
                <a:lnTo>
                  <a:pt x="214477" y="0"/>
                </a:lnTo>
                <a:lnTo>
                  <a:pt x="141465" y="17983"/>
                </a:lnTo>
                <a:lnTo>
                  <a:pt x="101092" y="39624"/>
                </a:lnTo>
                <a:lnTo>
                  <a:pt x="66281" y="68414"/>
                </a:lnTo>
                <a:lnTo>
                  <a:pt x="37884" y="103517"/>
                </a:lnTo>
                <a:lnTo>
                  <a:pt x="16738" y="144081"/>
                </a:lnTo>
                <a:lnTo>
                  <a:pt x="3657" y="189268"/>
                </a:lnTo>
                <a:lnTo>
                  <a:pt x="0" y="214490"/>
                </a:lnTo>
                <a:lnTo>
                  <a:pt x="0" y="245135"/>
                </a:lnTo>
                <a:lnTo>
                  <a:pt x="342" y="246875"/>
                </a:lnTo>
                <a:lnTo>
                  <a:pt x="774" y="248602"/>
                </a:lnTo>
                <a:lnTo>
                  <a:pt x="2209" y="258457"/>
                </a:lnTo>
                <a:lnTo>
                  <a:pt x="21374" y="327418"/>
                </a:lnTo>
                <a:lnTo>
                  <a:pt x="44945" y="367296"/>
                </a:lnTo>
                <a:lnTo>
                  <a:pt x="75692" y="401332"/>
                </a:lnTo>
                <a:lnTo>
                  <a:pt x="112471" y="428561"/>
                </a:lnTo>
                <a:lnTo>
                  <a:pt x="154152" y="448005"/>
                </a:lnTo>
                <a:lnTo>
                  <a:pt x="199593" y="458711"/>
                </a:lnTo>
                <a:lnTo>
                  <a:pt x="239941" y="460667"/>
                </a:lnTo>
                <a:lnTo>
                  <a:pt x="278879" y="456018"/>
                </a:lnTo>
                <a:lnTo>
                  <a:pt x="314528" y="445236"/>
                </a:lnTo>
                <a:lnTo>
                  <a:pt x="316395" y="444665"/>
                </a:lnTo>
                <a:lnTo>
                  <a:pt x="352463" y="426567"/>
                </a:lnTo>
                <a:lnTo>
                  <a:pt x="355854" y="424510"/>
                </a:lnTo>
                <a:lnTo>
                  <a:pt x="357555" y="424815"/>
                </a:lnTo>
                <a:lnTo>
                  <a:pt x="479628" y="547128"/>
                </a:lnTo>
                <a:lnTo>
                  <a:pt x="516166" y="559968"/>
                </a:lnTo>
                <a:lnTo>
                  <a:pt x="532574" y="554875"/>
                </a:lnTo>
                <a:lnTo>
                  <a:pt x="546544" y="543648"/>
                </a:lnTo>
                <a:lnTo>
                  <a:pt x="547293" y="542493"/>
                </a:lnTo>
                <a:lnTo>
                  <a:pt x="556336" y="528421"/>
                </a:lnTo>
                <a:lnTo>
                  <a:pt x="560197" y="511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9" name="object 36">
            <a:extLst>
              <a:ext uri="{FF2B5EF4-FFF2-40B4-BE49-F238E27FC236}">
                <a16:creationId xmlns:a16="http://schemas.microsoft.com/office/drawing/2014/main" id="{6DE89F93-80F2-4B8C-B0E8-B376ABB38379}"/>
              </a:ext>
            </a:extLst>
          </p:cNvPr>
          <p:cNvSpPr/>
          <p:nvPr/>
        </p:nvSpPr>
        <p:spPr>
          <a:xfrm>
            <a:off x="7829946" y="4649419"/>
            <a:ext cx="511809" cy="529590"/>
          </a:xfrm>
          <a:custGeom>
            <a:avLst/>
            <a:gdLst/>
            <a:ahLst/>
            <a:cxnLst/>
            <a:rect l="l" t="t" r="r" b="b"/>
            <a:pathLst>
              <a:path w="511809" h="529589">
                <a:moveTo>
                  <a:pt x="109728" y="446951"/>
                </a:moveTo>
                <a:lnTo>
                  <a:pt x="104762" y="442480"/>
                </a:lnTo>
                <a:lnTo>
                  <a:pt x="90932" y="442188"/>
                </a:lnTo>
                <a:lnTo>
                  <a:pt x="78206" y="442290"/>
                </a:lnTo>
                <a:lnTo>
                  <a:pt x="65074" y="442175"/>
                </a:lnTo>
                <a:lnTo>
                  <a:pt x="51193" y="442480"/>
                </a:lnTo>
                <a:lnTo>
                  <a:pt x="46647" y="446532"/>
                </a:lnTo>
                <a:lnTo>
                  <a:pt x="46228" y="459219"/>
                </a:lnTo>
                <a:lnTo>
                  <a:pt x="50838" y="463842"/>
                </a:lnTo>
                <a:lnTo>
                  <a:pt x="78041" y="464121"/>
                </a:lnTo>
                <a:lnTo>
                  <a:pt x="104902" y="463829"/>
                </a:lnTo>
                <a:lnTo>
                  <a:pt x="109601" y="459257"/>
                </a:lnTo>
                <a:lnTo>
                  <a:pt x="109728" y="446951"/>
                </a:lnTo>
                <a:close/>
              </a:path>
              <a:path w="511809" h="529589">
                <a:moveTo>
                  <a:pt x="109728" y="396100"/>
                </a:moveTo>
                <a:lnTo>
                  <a:pt x="104673" y="391566"/>
                </a:lnTo>
                <a:lnTo>
                  <a:pt x="51168" y="391541"/>
                </a:lnTo>
                <a:lnTo>
                  <a:pt x="46494" y="395630"/>
                </a:lnTo>
                <a:lnTo>
                  <a:pt x="46355" y="408660"/>
                </a:lnTo>
                <a:lnTo>
                  <a:pt x="50863" y="412826"/>
                </a:lnTo>
                <a:lnTo>
                  <a:pt x="65074" y="413270"/>
                </a:lnTo>
                <a:lnTo>
                  <a:pt x="71462" y="413118"/>
                </a:lnTo>
                <a:lnTo>
                  <a:pt x="77851" y="413118"/>
                </a:lnTo>
                <a:lnTo>
                  <a:pt x="96393" y="413118"/>
                </a:lnTo>
                <a:lnTo>
                  <a:pt x="104952" y="412584"/>
                </a:lnTo>
                <a:lnTo>
                  <a:pt x="109588" y="408457"/>
                </a:lnTo>
                <a:lnTo>
                  <a:pt x="109728" y="396100"/>
                </a:lnTo>
                <a:close/>
              </a:path>
              <a:path w="511809" h="529589">
                <a:moveTo>
                  <a:pt x="109728" y="357390"/>
                </a:moveTo>
                <a:lnTo>
                  <a:pt x="109601" y="345274"/>
                </a:lnTo>
                <a:lnTo>
                  <a:pt x="104660" y="340791"/>
                </a:lnTo>
                <a:lnTo>
                  <a:pt x="50901" y="340791"/>
                </a:lnTo>
                <a:lnTo>
                  <a:pt x="46393" y="345084"/>
                </a:lnTo>
                <a:lnTo>
                  <a:pt x="46469" y="357619"/>
                </a:lnTo>
                <a:lnTo>
                  <a:pt x="50660" y="361759"/>
                </a:lnTo>
                <a:lnTo>
                  <a:pt x="64439" y="362229"/>
                </a:lnTo>
                <a:lnTo>
                  <a:pt x="71247" y="362051"/>
                </a:lnTo>
                <a:lnTo>
                  <a:pt x="78041" y="362051"/>
                </a:lnTo>
                <a:lnTo>
                  <a:pt x="84632" y="362051"/>
                </a:lnTo>
                <a:lnTo>
                  <a:pt x="91224" y="362216"/>
                </a:lnTo>
                <a:lnTo>
                  <a:pt x="105029" y="361797"/>
                </a:lnTo>
                <a:lnTo>
                  <a:pt x="109728" y="357390"/>
                </a:lnTo>
                <a:close/>
              </a:path>
              <a:path w="511809" h="529589">
                <a:moveTo>
                  <a:pt x="320624" y="225247"/>
                </a:moveTo>
                <a:lnTo>
                  <a:pt x="315925" y="220776"/>
                </a:lnTo>
                <a:lnTo>
                  <a:pt x="199212" y="220878"/>
                </a:lnTo>
                <a:lnTo>
                  <a:pt x="192760" y="223481"/>
                </a:lnTo>
                <a:lnTo>
                  <a:pt x="190461" y="227342"/>
                </a:lnTo>
                <a:lnTo>
                  <a:pt x="191604" y="238112"/>
                </a:lnTo>
                <a:lnTo>
                  <a:pt x="195643" y="241769"/>
                </a:lnTo>
                <a:lnTo>
                  <a:pt x="255358" y="241884"/>
                </a:lnTo>
                <a:lnTo>
                  <a:pt x="315950" y="241808"/>
                </a:lnTo>
                <a:lnTo>
                  <a:pt x="320446" y="237515"/>
                </a:lnTo>
                <a:lnTo>
                  <a:pt x="320624" y="225247"/>
                </a:lnTo>
                <a:close/>
              </a:path>
              <a:path w="511809" h="529589">
                <a:moveTo>
                  <a:pt x="320649" y="342404"/>
                </a:moveTo>
                <a:lnTo>
                  <a:pt x="316001" y="337845"/>
                </a:lnTo>
                <a:lnTo>
                  <a:pt x="200037" y="337883"/>
                </a:lnTo>
                <a:lnTo>
                  <a:pt x="197154" y="338696"/>
                </a:lnTo>
                <a:lnTo>
                  <a:pt x="191135" y="342773"/>
                </a:lnTo>
                <a:lnTo>
                  <a:pt x="189953" y="346964"/>
                </a:lnTo>
                <a:lnTo>
                  <a:pt x="193179" y="357022"/>
                </a:lnTo>
                <a:lnTo>
                  <a:pt x="197345" y="359130"/>
                </a:lnTo>
                <a:lnTo>
                  <a:pt x="255346" y="359130"/>
                </a:lnTo>
                <a:lnTo>
                  <a:pt x="315671" y="359067"/>
                </a:lnTo>
                <a:lnTo>
                  <a:pt x="320408" y="354749"/>
                </a:lnTo>
                <a:lnTo>
                  <a:pt x="320649" y="342404"/>
                </a:lnTo>
                <a:close/>
              </a:path>
              <a:path w="511809" h="529589">
                <a:moveTo>
                  <a:pt x="322300" y="285584"/>
                </a:moveTo>
                <a:lnTo>
                  <a:pt x="317017" y="279196"/>
                </a:lnTo>
                <a:lnTo>
                  <a:pt x="255638" y="279082"/>
                </a:lnTo>
                <a:lnTo>
                  <a:pt x="195846" y="279158"/>
                </a:lnTo>
                <a:lnTo>
                  <a:pt x="191096" y="283375"/>
                </a:lnTo>
                <a:lnTo>
                  <a:pt x="190550" y="295744"/>
                </a:lnTo>
                <a:lnTo>
                  <a:pt x="195478" y="300723"/>
                </a:lnTo>
                <a:lnTo>
                  <a:pt x="313867" y="300748"/>
                </a:lnTo>
                <a:lnTo>
                  <a:pt x="318223" y="298564"/>
                </a:lnTo>
                <a:lnTo>
                  <a:pt x="322300" y="285584"/>
                </a:lnTo>
                <a:close/>
              </a:path>
              <a:path w="511809" h="529589">
                <a:moveTo>
                  <a:pt x="464947" y="408279"/>
                </a:moveTo>
                <a:lnTo>
                  <a:pt x="464883" y="395897"/>
                </a:lnTo>
                <a:lnTo>
                  <a:pt x="460324" y="391655"/>
                </a:lnTo>
                <a:lnTo>
                  <a:pt x="446506" y="391375"/>
                </a:lnTo>
                <a:lnTo>
                  <a:pt x="433324" y="391477"/>
                </a:lnTo>
                <a:lnTo>
                  <a:pt x="414172" y="391477"/>
                </a:lnTo>
                <a:lnTo>
                  <a:pt x="406565" y="391782"/>
                </a:lnTo>
                <a:lnTo>
                  <a:pt x="401662" y="396252"/>
                </a:lnTo>
                <a:lnTo>
                  <a:pt x="401713" y="408190"/>
                </a:lnTo>
                <a:lnTo>
                  <a:pt x="406146" y="412826"/>
                </a:lnTo>
                <a:lnTo>
                  <a:pt x="423240" y="413156"/>
                </a:lnTo>
                <a:lnTo>
                  <a:pt x="443636" y="413143"/>
                </a:lnTo>
                <a:lnTo>
                  <a:pt x="460781" y="412800"/>
                </a:lnTo>
                <a:lnTo>
                  <a:pt x="464947" y="408279"/>
                </a:lnTo>
                <a:close/>
              </a:path>
              <a:path w="511809" h="529589">
                <a:moveTo>
                  <a:pt x="464947" y="357339"/>
                </a:moveTo>
                <a:lnTo>
                  <a:pt x="464934" y="345224"/>
                </a:lnTo>
                <a:lnTo>
                  <a:pt x="460552" y="340906"/>
                </a:lnTo>
                <a:lnTo>
                  <a:pt x="446976" y="340588"/>
                </a:lnTo>
                <a:lnTo>
                  <a:pt x="440182" y="340715"/>
                </a:lnTo>
                <a:lnTo>
                  <a:pt x="433387" y="340715"/>
                </a:lnTo>
                <a:lnTo>
                  <a:pt x="426593" y="340715"/>
                </a:lnTo>
                <a:lnTo>
                  <a:pt x="419798" y="340588"/>
                </a:lnTo>
                <a:lnTo>
                  <a:pt x="406501" y="340906"/>
                </a:lnTo>
                <a:lnTo>
                  <a:pt x="401701" y="345579"/>
                </a:lnTo>
                <a:lnTo>
                  <a:pt x="401701" y="357098"/>
                </a:lnTo>
                <a:lnTo>
                  <a:pt x="406031" y="361784"/>
                </a:lnTo>
                <a:lnTo>
                  <a:pt x="422897" y="362051"/>
                </a:lnTo>
                <a:lnTo>
                  <a:pt x="443903" y="362051"/>
                </a:lnTo>
                <a:lnTo>
                  <a:pt x="460946" y="361772"/>
                </a:lnTo>
                <a:lnTo>
                  <a:pt x="464947" y="357339"/>
                </a:lnTo>
                <a:close/>
              </a:path>
              <a:path w="511809" h="529589">
                <a:moveTo>
                  <a:pt x="464997" y="459206"/>
                </a:moveTo>
                <a:lnTo>
                  <a:pt x="464820" y="446709"/>
                </a:lnTo>
                <a:lnTo>
                  <a:pt x="460298" y="442518"/>
                </a:lnTo>
                <a:lnTo>
                  <a:pt x="446493" y="442163"/>
                </a:lnTo>
                <a:lnTo>
                  <a:pt x="439928" y="442290"/>
                </a:lnTo>
                <a:lnTo>
                  <a:pt x="433362" y="442290"/>
                </a:lnTo>
                <a:lnTo>
                  <a:pt x="414896" y="442290"/>
                </a:lnTo>
                <a:lnTo>
                  <a:pt x="406577" y="442658"/>
                </a:lnTo>
                <a:lnTo>
                  <a:pt x="401777" y="446938"/>
                </a:lnTo>
                <a:lnTo>
                  <a:pt x="401599" y="458978"/>
                </a:lnTo>
                <a:lnTo>
                  <a:pt x="406361" y="463804"/>
                </a:lnTo>
                <a:lnTo>
                  <a:pt x="423405" y="464070"/>
                </a:lnTo>
                <a:lnTo>
                  <a:pt x="443420" y="464083"/>
                </a:lnTo>
                <a:lnTo>
                  <a:pt x="460565" y="463816"/>
                </a:lnTo>
                <a:lnTo>
                  <a:pt x="464997" y="459206"/>
                </a:lnTo>
                <a:close/>
              </a:path>
              <a:path w="511809" h="529589">
                <a:moveTo>
                  <a:pt x="511378" y="278638"/>
                </a:moveTo>
                <a:lnTo>
                  <a:pt x="508177" y="275374"/>
                </a:lnTo>
                <a:lnTo>
                  <a:pt x="489305" y="275374"/>
                </a:lnTo>
                <a:lnTo>
                  <a:pt x="489305" y="297472"/>
                </a:lnTo>
                <a:lnTo>
                  <a:pt x="489305" y="507276"/>
                </a:lnTo>
                <a:lnTo>
                  <a:pt x="377215" y="507276"/>
                </a:lnTo>
                <a:lnTo>
                  <a:pt x="377215" y="297472"/>
                </a:lnTo>
                <a:lnTo>
                  <a:pt x="489305" y="297472"/>
                </a:lnTo>
                <a:lnTo>
                  <a:pt x="489305" y="275374"/>
                </a:lnTo>
                <a:lnTo>
                  <a:pt x="377253" y="275361"/>
                </a:lnTo>
                <a:lnTo>
                  <a:pt x="377253" y="212420"/>
                </a:lnTo>
                <a:lnTo>
                  <a:pt x="415544" y="220764"/>
                </a:lnTo>
                <a:lnTo>
                  <a:pt x="418185" y="219583"/>
                </a:lnTo>
                <a:lnTo>
                  <a:pt x="422402" y="212420"/>
                </a:lnTo>
                <a:lnTo>
                  <a:pt x="431825" y="196405"/>
                </a:lnTo>
                <a:lnTo>
                  <a:pt x="451662" y="162737"/>
                </a:lnTo>
                <a:lnTo>
                  <a:pt x="470611" y="167195"/>
                </a:lnTo>
                <a:lnTo>
                  <a:pt x="468045" y="172478"/>
                </a:lnTo>
                <a:lnTo>
                  <a:pt x="444982" y="219227"/>
                </a:lnTo>
                <a:lnTo>
                  <a:pt x="437527" y="234454"/>
                </a:lnTo>
                <a:lnTo>
                  <a:pt x="434174" y="241338"/>
                </a:lnTo>
                <a:lnTo>
                  <a:pt x="435978" y="247484"/>
                </a:lnTo>
                <a:lnTo>
                  <a:pt x="447598" y="252996"/>
                </a:lnTo>
                <a:lnTo>
                  <a:pt x="453123" y="250850"/>
                </a:lnTo>
                <a:lnTo>
                  <a:pt x="466140" y="224663"/>
                </a:lnTo>
                <a:lnTo>
                  <a:pt x="496760" y="162737"/>
                </a:lnTo>
                <a:lnTo>
                  <a:pt x="497814" y="160629"/>
                </a:lnTo>
                <a:lnTo>
                  <a:pt x="497293" y="155676"/>
                </a:lnTo>
                <a:lnTo>
                  <a:pt x="484454" y="141427"/>
                </a:lnTo>
                <a:lnTo>
                  <a:pt x="454406" y="108077"/>
                </a:lnTo>
                <a:lnTo>
                  <a:pt x="454406" y="141427"/>
                </a:lnTo>
                <a:lnTo>
                  <a:pt x="429590" y="135737"/>
                </a:lnTo>
                <a:lnTo>
                  <a:pt x="429590" y="158115"/>
                </a:lnTo>
                <a:lnTo>
                  <a:pt x="418668" y="176771"/>
                </a:lnTo>
                <a:lnTo>
                  <a:pt x="413207" y="186004"/>
                </a:lnTo>
                <a:lnTo>
                  <a:pt x="407047" y="196164"/>
                </a:lnTo>
                <a:lnTo>
                  <a:pt x="404126" y="196405"/>
                </a:lnTo>
                <a:lnTo>
                  <a:pt x="402463" y="196062"/>
                </a:lnTo>
                <a:lnTo>
                  <a:pt x="376097" y="189293"/>
                </a:lnTo>
                <a:lnTo>
                  <a:pt x="355790" y="181914"/>
                </a:lnTo>
                <a:lnTo>
                  <a:pt x="355790" y="205701"/>
                </a:lnTo>
                <a:lnTo>
                  <a:pt x="355676" y="429666"/>
                </a:lnTo>
                <a:lnTo>
                  <a:pt x="355561" y="505637"/>
                </a:lnTo>
                <a:lnTo>
                  <a:pt x="355460" y="507466"/>
                </a:lnTo>
                <a:lnTo>
                  <a:pt x="306882" y="507466"/>
                </a:lnTo>
                <a:lnTo>
                  <a:pt x="306882" y="507339"/>
                </a:lnTo>
                <a:lnTo>
                  <a:pt x="306857" y="429666"/>
                </a:lnTo>
                <a:lnTo>
                  <a:pt x="306857" y="410819"/>
                </a:lnTo>
                <a:lnTo>
                  <a:pt x="303580" y="407593"/>
                </a:lnTo>
                <a:lnTo>
                  <a:pt x="284937" y="407593"/>
                </a:lnTo>
                <a:lnTo>
                  <a:pt x="284937" y="429666"/>
                </a:lnTo>
                <a:lnTo>
                  <a:pt x="284937" y="507326"/>
                </a:lnTo>
                <a:lnTo>
                  <a:pt x="226441" y="507326"/>
                </a:lnTo>
                <a:lnTo>
                  <a:pt x="226441" y="429666"/>
                </a:lnTo>
                <a:lnTo>
                  <a:pt x="284937" y="429666"/>
                </a:lnTo>
                <a:lnTo>
                  <a:pt x="284937" y="407593"/>
                </a:lnTo>
                <a:lnTo>
                  <a:pt x="207733" y="407593"/>
                </a:lnTo>
                <a:lnTo>
                  <a:pt x="204533" y="410819"/>
                </a:lnTo>
                <a:lnTo>
                  <a:pt x="204495" y="507339"/>
                </a:lnTo>
                <a:lnTo>
                  <a:pt x="156083" y="507339"/>
                </a:lnTo>
                <a:lnTo>
                  <a:pt x="156083" y="297395"/>
                </a:lnTo>
                <a:lnTo>
                  <a:pt x="156083" y="172478"/>
                </a:lnTo>
                <a:lnTo>
                  <a:pt x="158356" y="172364"/>
                </a:lnTo>
                <a:lnTo>
                  <a:pt x="160540" y="172161"/>
                </a:lnTo>
                <a:lnTo>
                  <a:pt x="227228" y="172161"/>
                </a:lnTo>
                <a:lnTo>
                  <a:pt x="288556" y="172300"/>
                </a:lnTo>
                <a:lnTo>
                  <a:pt x="292239" y="173634"/>
                </a:lnTo>
                <a:lnTo>
                  <a:pt x="295414" y="175196"/>
                </a:lnTo>
                <a:lnTo>
                  <a:pt x="337058" y="196176"/>
                </a:lnTo>
                <a:lnTo>
                  <a:pt x="354076" y="204609"/>
                </a:lnTo>
                <a:lnTo>
                  <a:pt x="355790" y="205701"/>
                </a:lnTo>
                <a:lnTo>
                  <a:pt x="355790" y="181914"/>
                </a:lnTo>
                <a:lnTo>
                  <a:pt x="350748" y="180073"/>
                </a:lnTo>
                <a:lnTo>
                  <a:pt x="334098" y="172148"/>
                </a:lnTo>
                <a:lnTo>
                  <a:pt x="287223" y="143383"/>
                </a:lnTo>
                <a:lnTo>
                  <a:pt x="258191" y="118084"/>
                </a:lnTo>
                <a:lnTo>
                  <a:pt x="241719" y="99072"/>
                </a:lnTo>
                <a:lnTo>
                  <a:pt x="243890" y="95554"/>
                </a:lnTo>
                <a:lnTo>
                  <a:pt x="249085" y="87020"/>
                </a:lnTo>
                <a:lnTo>
                  <a:pt x="254215" y="78359"/>
                </a:lnTo>
                <a:lnTo>
                  <a:pt x="264604" y="60629"/>
                </a:lnTo>
                <a:lnTo>
                  <a:pt x="303466" y="103784"/>
                </a:lnTo>
                <a:lnTo>
                  <a:pt x="330479" y="133438"/>
                </a:lnTo>
                <a:lnTo>
                  <a:pt x="398551" y="150583"/>
                </a:lnTo>
                <a:lnTo>
                  <a:pt x="426123" y="156883"/>
                </a:lnTo>
                <a:lnTo>
                  <a:pt x="427469" y="157429"/>
                </a:lnTo>
                <a:lnTo>
                  <a:pt x="429590" y="158115"/>
                </a:lnTo>
                <a:lnTo>
                  <a:pt x="429590" y="135737"/>
                </a:lnTo>
                <a:lnTo>
                  <a:pt x="344944" y="116281"/>
                </a:lnTo>
                <a:lnTo>
                  <a:pt x="342430" y="115125"/>
                </a:lnTo>
                <a:lnTo>
                  <a:pt x="309308" y="78359"/>
                </a:lnTo>
                <a:lnTo>
                  <a:pt x="267589" y="31788"/>
                </a:lnTo>
                <a:lnTo>
                  <a:pt x="267512" y="31356"/>
                </a:lnTo>
                <a:lnTo>
                  <a:pt x="267030" y="30276"/>
                </a:lnTo>
                <a:lnTo>
                  <a:pt x="377329" y="55537"/>
                </a:lnTo>
                <a:lnTo>
                  <a:pt x="417258" y="99072"/>
                </a:lnTo>
                <a:lnTo>
                  <a:pt x="454240" y="140373"/>
                </a:lnTo>
                <a:lnTo>
                  <a:pt x="454228" y="140639"/>
                </a:lnTo>
                <a:lnTo>
                  <a:pt x="454406" y="141427"/>
                </a:lnTo>
                <a:lnTo>
                  <a:pt x="454406" y="108077"/>
                </a:lnTo>
                <a:lnTo>
                  <a:pt x="427634" y="78359"/>
                </a:lnTo>
                <a:lnTo>
                  <a:pt x="391350" y="38176"/>
                </a:lnTo>
                <a:lnTo>
                  <a:pt x="239763" y="2070"/>
                </a:lnTo>
                <a:lnTo>
                  <a:pt x="230085" y="0"/>
                </a:lnTo>
                <a:lnTo>
                  <a:pt x="223024" y="5803"/>
                </a:lnTo>
                <a:lnTo>
                  <a:pt x="249491" y="44018"/>
                </a:lnTo>
                <a:lnTo>
                  <a:pt x="227418" y="81521"/>
                </a:lnTo>
                <a:lnTo>
                  <a:pt x="220078" y="93840"/>
                </a:lnTo>
                <a:lnTo>
                  <a:pt x="216611" y="99593"/>
                </a:lnTo>
                <a:lnTo>
                  <a:pt x="216789" y="104635"/>
                </a:lnTo>
                <a:lnTo>
                  <a:pt x="241236" y="130924"/>
                </a:lnTo>
                <a:lnTo>
                  <a:pt x="251815" y="142036"/>
                </a:lnTo>
                <a:lnTo>
                  <a:pt x="256159" y="145656"/>
                </a:lnTo>
                <a:lnTo>
                  <a:pt x="261480" y="150571"/>
                </a:lnTo>
                <a:lnTo>
                  <a:pt x="137883" y="150583"/>
                </a:lnTo>
                <a:lnTo>
                  <a:pt x="134556" y="153860"/>
                </a:lnTo>
                <a:lnTo>
                  <a:pt x="134556" y="275450"/>
                </a:lnTo>
                <a:lnTo>
                  <a:pt x="134073" y="275463"/>
                </a:lnTo>
                <a:lnTo>
                  <a:pt x="134073" y="297395"/>
                </a:lnTo>
                <a:lnTo>
                  <a:pt x="134073" y="507301"/>
                </a:lnTo>
                <a:lnTo>
                  <a:pt x="22161" y="507301"/>
                </a:lnTo>
                <a:lnTo>
                  <a:pt x="22161" y="297395"/>
                </a:lnTo>
                <a:lnTo>
                  <a:pt x="134073" y="297395"/>
                </a:lnTo>
                <a:lnTo>
                  <a:pt x="134073" y="275463"/>
                </a:lnTo>
                <a:lnTo>
                  <a:pt x="3365" y="275463"/>
                </a:lnTo>
                <a:lnTo>
                  <a:pt x="0" y="278803"/>
                </a:lnTo>
                <a:lnTo>
                  <a:pt x="0" y="526046"/>
                </a:lnTo>
                <a:lnTo>
                  <a:pt x="3060" y="529170"/>
                </a:lnTo>
                <a:lnTo>
                  <a:pt x="508076" y="529170"/>
                </a:lnTo>
                <a:lnTo>
                  <a:pt x="511378" y="525881"/>
                </a:lnTo>
                <a:lnTo>
                  <a:pt x="511378" y="507466"/>
                </a:lnTo>
                <a:lnTo>
                  <a:pt x="511378" y="507276"/>
                </a:lnTo>
                <a:lnTo>
                  <a:pt x="511378" y="297472"/>
                </a:lnTo>
                <a:lnTo>
                  <a:pt x="511378" y="278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grpSp>
        <p:nvGrpSpPr>
          <p:cNvPr id="10" name="object 37">
            <a:extLst>
              <a:ext uri="{FF2B5EF4-FFF2-40B4-BE49-F238E27FC236}">
                <a16:creationId xmlns:a16="http://schemas.microsoft.com/office/drawing/2014/main" id="{DDBA3A64-9F66-443B-979E-B607F0DE1BBE}"/>
              </a:ext>
            </a:extLst>
          </p:cNvPr>
          <p:cNvGrpSpPr/>
          <p:nvPr/>
        </p:nvGrpSpPr>
        <p:grpSpPr>
          <a:xfrm>
            <a:off x="7823602" y="2055165"/>
            <a:ext cx="524510" cy="524510"/>
            <a:chOff x="7753940" y="1793909"/>
            <a:chExt cx="524510" cy="524510"/>
          </a:xfrm>
        </p:grpSpPr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507B7470-5252-4DB6-BA31-DB24BDC61589}"/>
                </a:ext>
              </a:extLst>
            </p:cNvPr>
            <p:cNvSpPr/>
            <p:nvPr/>
          </p:nvSpPr>
          <p:spPr>
            <a:xfrm>
              <a:off x="7753940" y="2055959"/>
              <a:ext cx="524510" cy="262255"/>
            </a:xfrm>
            <a:custGeom>
              <a:avLst/>
              <a:gdLst/>
              <a:ahLst/>
              <a:cxnLst/>
              <a:rect l="l" t="t" r="r" b="b"/>
              <a:pathLst>
                <a:path w="524509" h="262255">
                  <a:moveTo>
                    <a:pt x="6007" y="212559"/>
                  </a:moveTo>
                  <a:lnTo>
                    <a:pt x="2540" y="214083"/>
                  </a:lnTo>
                  <a:lnTo>
                    <a:pt x="0" y="218008"/>
                  </a:lnTo>
                  <a:lnTo>
                    <a:pt x="0" y="256895"/>
                  </a:lnTo>
                  <a:lnTo>
                    <a:pt x="2413" y="260197"/>
                  </a:lnTo>
                  <a:lnTo>
                    <a:pt x="5270" y="262089"/>
                  </a:lnTo>
                  <a:lnTo>
                    <a:pt x="521322" y="262000"/>
                  </a:lnTo>
                  <a:lnTo>
                    <a:pt x="524027" y="259168"/>
                  </a:lnTo>
                  <a:lnTo>
                    <a:pt x="524052" y="245313"/>
                  </a:lnTo>
                  <a:lnTo>
                    <a:pt x="16662" y="245313"/>
                  </a:lnTo>
                  <a:lnTo>
                    <a:pt x="16662" y="229260"/>
                  </a:lnTo>
                  <a:lnTo>
                    <a:pt x="416504" y="229260"/>
                  </a:lnTo>
                  <a:lnTo>
                    <a:pt x="422503" y="229095"/>
                  </a:lnTo>
                  <a:lnTo>
                    <a:pt x="425881" y="225894"/>
                  </a:lnTo>
                  <a:lnTo>
                    <a:pt x="425691" y="216128"/>
                  </a:lnTo>
                  <a:lnTo>
                    <a:pt x="422576" y="213156"/>
                  </a:lnTo>
                  <a:lnTo>
                    <a:pt x="17894" y="213156"/>
                  </a:lnTo>
                  <a:lnTo>
                    <a:pt x="6007" y="212559"/>
                  </a:lnTo>
                  <a:close/>
                </a:path>
                <a:path w="524509" h="262255">
                  <a:moveTo>
                    <a:pt x="459701" y="212877"/>
                  </a:moveTo>
                  <a:lnTo>
                    <a:pt x="445681" y="212915"/>
                  </a:lnTo>
                  <a:lnTo>
                    <a:pt x="442214" y="215734"/>
                  </a:lnTo>
                  <a:lnTo>
                    <a:pt x="442175" y="226339"/>
                  </a:lnTo>
                  <a:lnTo>
                    <a:pt x="445655" y="229247"/>
                  </a:lnTo>
                  <a:lnTo>
                    <a:pt x="507301" y="229260"/>
                  </a:lnTo>
                  <a:lnTo>
                    <a:pt x="507301" y="245313"/>
                  </a:lnTo>
                  <a:lnTo>
                    <a:pt x="524052" y="245313"/>
                  </a:lnTo>
                  <a:lnTo>
                    <a:pt x="524052" y="215112"/>
                  </a:lnTo>
                  <a:lnTo>
                    <a:pt x="521855" y="212890"/>
                  </a:lnTo>
                  <a:lnTo>
                    <a:pt x="459701" y="212877"/>
                  </a:lnTo>
                  <a:close/>
                </a:path>
                <a:path w="524509" h="262255">
                  <a:moveTo>
                    <a:pt x="416504" y="229260"/>
                  </a:moveTo>
                  <a:lnTo>
                    <a:pt x="414210" y="229260"/>
                  </a:lnTo>
                  <a:lnTo>
                    <a:pt x="415582" y="229285"/>
                  </a:lnTo>
                  <a:lnTo>
                    <a:pt x="416504" y="229260"/>
                  </a:lnTo>
                  <a:close/>
                </a:path>
                <a:path w="524509" h="262255">
                  <a:moveTo>
                    <a:pt x="410061" y="212874"/>
                  </a:moveTo>
                  <a:lnTo>
                    <a:pt x="344157" y="212890"/>
                  </a:lnTo>
                  <a:lnTo>
                    <a:pt x="25031" y="212890"/>
                  </a:lnTo>
                  <a:lnTo>
                    <a:pt x="17894" y="213156"/>
                  </a:lnTo>
                  <a:lnTo>
                    <a:pt x="422576" y="213156"/>
                  </a:lnTo>
                  <a:lnTo>
                    <a:pt x="422376" y="212966"/>
                  </a:lnTo>
                  <a:lnTo>
                    <a:pt x="410061" y="212874"/>
                  </a:lnTo>
                  <a:close/>
                </a:path>
                <a:path w="524509" h="262255">
                  <a:moveTo>
                    <a:pt x="196512" y="81851"/>
                  </a:moveTo>
                  <a:lnTo>
                    <a:pt x="32461" y="81851"/>
                  </a:lnTo>
                  <a:lnTo>
                    <a:pt x="32461" y="212890"/>
                  </a:lnTo>
                  <a:lnTo>
                    <a:pt x="344157" y="212890"/>
                  </a:lnTo>
                  <a:lnTo>
                    <a:pt x="344157" y="212547"/>
                  </a:lnTo>
                  <a:lnTo>
                    <a:pt x="196519" y="212547"/>
                  </a:lnTo>
                  <a:lnTo>
                    <a:pt x="49364" y="212521"/>
                  </a:lnTo>
                  <a:lnTo>
                    <a:pt x="49364" y="82118"/>
                  </a:lnTo>
                  <a:lnTo>
                    <a:pt x="196512" y="82118"/>
                  </a:lnTo>
                  <a:lnTo>
                    <a:pt x="196512" y="81851"/>
                  </a:lnTo>
                  <a:close/>
                </a:path>
                <a:path w="524509" h="262255">
                  <a:moveTo>
                    <a:pt x="491591" y="147624"/>
                  </a:moveTo>
                  <a:lnTo>
                    <a:pt x="474560" y="147624"/>
                  </a:lnTo>
                  <a:lnTo>
                    <a:pt x="474560" y="212890"/>
                  </a:lnTo>
                  <a:lnTo>
                    <a:pt x="491591" y="212890"/>
                  </a:lnTo>
                  <a:lnTo>
                    <a:pt x="491591" y="147624"/>
                  </a:lnTo>
                  <a:close/>
                </a:path>
                <a:path w="524509" h="262255">
                  <a:moveTo>
                    <a:pt x="344651" y="16624"/>
                  </a:moveTo>
                  <a:lnTo>
                    <a:pt x="327139" y="16624"/>
                  </a:lnTo>
                  <a:lnTo>
                    <a:pt x="327139" y="212547"/>
                  </a:lnTo>
                  <a:lnTo>
                    <a:pt x="344157" y="212547"/>
                  </a:lnTo>
                  <a:lnTo>
                    <a:pt x="344157" y="147624"/>
                  </a:lnTo>
                  <a:lnTo>
                    <a:pt x="491591" y="147624"/>
                  </a:lnTo>
                  <a:lnTo>
                    <a:pt x="491591" y="147332"/>
                  </a:lnTo>
                  <a:lnTo>
                    <a:pt x="499983" y="147332"/>
                  </a:lnTo>
                  <a:lnTo>
                    <a:pt x="504850" y="146913"/>
                  </a:lnTo>
                  <a:lnTo>
                    <a:pt x="507885" y="143294"/>
                  </a:lnTo>
                  <a:lnTo>
                    <a:pt x="507403" y="134340"/>
                  </a:lnTo>
                  <a:lnTo>
                    <a:pt x="504875" y="131711"/>
                  </a:lnTo>
                  <a:lnTo>
                    <a:pt x="499949" y="131000"/>
                  </a:lnTo>
                  <a:lnTo>
                    <a:pt x="344195" y="131000"/>
                  </a:lnTo>
                  <a:lnTo>
                    <a:pt x="344195" y="16992"/>
                  </a:lnTo>
                  <a:lnTo>
                    <a:pt x="344601" y="16687"/>
                  </a:lnTo>
                  <a:close/>
                </a:path>
                <a:path w="524509" h="262255">
                  <a:moveTo>
                    <a:pt x="192913" y="163753"/>
                  </a:moveTo>
                  <a:lnTo>
                    <a:pt x="183680" y="163779"/>
                  </a:lnTo>
                  <a:lnTo>
                    <a:pt x="180251" y="166941"/>
                  </a:lnTo>
                  <a:lnTo>
                    <a:pt x="180149" y="212521"/>
                  </a:lnTo>
                  <a:lnTo>
                    <a:pt x="196519" y="212521"/>
                  </a:lnTo>
                  <a:lnTo>
                    <a:pt x="196608" y="173939"/>
                  </a:lnTo>
                  <a:lnTo>
                    <a:pt x="196215" y="166916"/>
                  </a:lnTo>
                  <a:lnTo>
                    <a:pt x="192913" y="163753"/>
                  </a:lnTo>
                  <a:close/>
                </a:path>
                <a:path w="524509" h="262255">
                  <a:moveTo>
                    <a:pt x="499983" y="147332"/>
                  </a:moveTo>
                  <a:lnTo>
                    <a:pt x="494741" y="147332"/>
                  </a:lnTo>
                  <a:lnTo>
                    <a:pt x="497624" y="147535"/>
                  </a:lnTo>
                  <a:lnTo>
                    <a:pt x="499983" y="147332"/>
                  </a:lnTo>
                  <a:close/>
                </a:path>
                <a:path w="524509" h="262255">
                  <a:moveTo>
                    <a:pt x="196512" y="82118"/>
                  </a:moveTo>
                  <a:lnTo>
                    <a:pt x="180149" y="82118"/>
                  </a:lnTo>
                  <a:lnTo>
                    <a:pt x="180174" y="143814"/>
                  </a:lnTo>
                  <a:lnTo>
                    <a:pt x="183007" y="147243"/>
                  </a:lnTo>
                  <a:lnTo>
                    <a:pt x="193484" y="147485"/>
                  </a:lnTo>
                  <a:lnTo>
                    <a:pt x="196507" y="144005"/>
                  </a:lnTo>
                  <a:lnTo>
                    <a:pt x="196512" y="82118"/>
                  </a:lnTo>
                  <a:close/>
                </a:path>
                <a:path w="524509" h="262255">
                  <a:moveTo>
                    <a:pt x="498894" y="130848"/>
                  </a:moveTo>
                  <a:lnTo>
                    <a:pt x="497332" y="131000"/>
                  </a:lnTo>
                  <a:lnTo>
                    <a:pt x="499949" y="131000"/>
                  </a:lnTo>
                  <a:lnTo>
                    <a:pt x="498894" y="130848"/>
                  </a:lnTo>
                  <a:close/>
                </a:path>
                <a:path w="524509" h="262255">
                  <a:moveTo>
                    <a:pt x="25387" y="65417"/>
                  </a:moveTo>
                  <a:lnTo>
                    <a:pt x="19494" y="65887"/>
                  </a:lnTo>
                  <a:lnTo>
                    <a:pt x="16471" y="69087"/>
                  </a:lnTo>
                  <a:lnTo>
                    <a:pt x="16306" y="78117"/>
                  </a:lnTo>
                  <a:lnTo>
                    <a:pt x="19443" y="81546"/>
                  </a:lnTo>
                  <a:lnTo>
                    <a:pt x="26885" y="81978"/>
                  </a:lnTo>
                  <a:lnTo>
                    <a:pt x="29578" y="81851"/>
                  </a:lnTo>
                  <a:lnTo>
                    <a:pt x="196512" y="81851"/>
                  </a:lnTo>
                  <a:lnTo>
                    <a:pt x="196514" y="65493"/>
                  </a:lnTo>
                  <a:lnTo>
                    <a:pt x="26758" y="65493"/>
                  </a:lnTo>
                  <a:lnTo>
                    <a:pt x="25387" y="65417"/>
                  </a:lnTo>
                  <a:close/>
                </a:path>
                <a:path w="524509" h="262255">
                  <a:moveTo>
                    <a:pt x="358468" y="16357"/>
                  </a:moveTo>
                  <a:lnTo>
                    <a:pt x="179832" y="16357"/>
                  </a:lnTo>
                  <a:lnTo>
                    <a:pt x="179832" y="65493"/>
                  </a:lnTo>
                  <a:lnTo>
                    <a:pt x="196514" y="65493"/>
                  </a:lnTo>
                  <a:lnTo>
                    <a:pt x="196519" y="16624"/>
                  </a:lnTo>
                  <a:lnTo>
                    <a:pt x="344651" y="16624"/>
                  </a:lnTo>
                  <a:lnTo>
                    <a:pt x="358468" y="16357"/>
                  </a:lnTo>
                  <a:close/>
                </a:path>
                <a:path w="524509" h="262255">
                  <a:moveTo>
                    <a:pt x="365163" y="0"/>
                  </a:moveTo>
                  <a:lnTo>
                    <a:pt x="159042" y="12"/>
                  </a:lnTo>
                  <a:lnTo>
                    <a:pt x="155663" y="3086"/>
                  </a:lnTo>
                  <a:lnTo>
                    <a:pt x="155524" y="13233"/>
                  </a:lnTo>
                  <a:lnTo>
                    <a:pt x="158940" y="16281"/>
                  </a:lnTo>
                  <a:lnTo>
                    <a:pt x="169887" y="16395"/>
                  </a:lnTo>
                  <a:lnTo>
                    <a:pt x="358468" y="16357"/>
                  </a:lnTo>
                  <a:lnTo>
                    <a:pt x="364947" y="16255"/>
                  </a:lnTo>
                  <a:lnTo>
                    <a:pt x="368338" y="13347"/>
                  </a:lnTo>
                  <a:lnTo>
                    <a:pt x="368604" y="3213"/>
                  </a:lnTo>
                  <a:lnTo>
                    <a:pt x="365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12" name="object 39">
              <a:extLst>
                <a:ext uri="{FF2B5EF4-FFF2-40B4-BE49-F238E27FC236}">
                  <a16:creationId xmlns:a16="http://schemas.microsoft.com/office/drawing/2014/main" id="{FEB83DAF-61C4-4146-93D4-9A7D93775D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0715" y="1793909"/>
              <a:ext cx="190830" cy="247778"/>
            </a:xfrm>
            <a:prstGeom prst="rect">
              <a:avLst/>
            </a:prstGeom>
          </p:spPr>
        </p:pic>
      </p:grpSp>
      <p:sp>
        <p:nvSpPr>
          <p:cNvPr id="18" name="Скругленный прямоугольник 75">
            <a:extLst>
              <a:ext uri="{FF2B5EF4-FFF2-40B4-BE49-F238E27FC236}">
                <a16:creationId xmlns:a16="http://schemas.microsoft.com/office/drawing/2014/main" id="{E231B9F0-7BFC-4E26-9EB1-C1C1917D376E}"/>
              </a:ext>
            </a:extLst>
          </p:cNvPr>
          <p:cNvSpPr/>
          <p:nvPr/>
        </p:nvSpPr>
        <p:spPr>
          <a:xfrm>
            <a:off x="809312" y="1538327"/>
            <a:ext cx="1807846" cy="2061717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1C41D4F-8D60-4371-802B-4ED9A8479A5B}"/>
              </a:ext>
            </a:extLst>
          </p:cNvPr>
          <p:cNvCxnSpPr/>
          <p:nvPr/>
        </p:nvCxnSpPr>
        <p:spPr>
          <a:xfrm>
            <a:off x="809311" y="2455765"/>
            <a:ext cx="0" cy="156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5827BFDD-C951-485D-98C5-E3613D583A91}"/>
              </a:ext>
            </a:extLst>
          </p:cNvPr>
          <p:cNvSpPr/>
          <p:nvPr/>
        </p:nvSpPr>
        <p:spPr>
          <a:xfrm>
            <a:off x="719861" y="3940988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75">
            <a:extLst>
              <a:ext uri="{FF2B5EF4-FFF2-40B4-BE49-F238E27FC236}">
                <a16:creationId xmlns:a16="http://schemas.microsoft.com/office/drawing/2014/main" id="{CBD02F13-3091-4AD0-8207-822F348D172C}"/>
              </a:ext>
            </a:extLst>
          </p:cNvPr>
          <p:cNvSpPr/>
          <p:nvPr/>
        </p:nvSpPr>
        <p:spPr>
          <a:xfrm>
            <a:off x="1407994" y="4490245"/>
            <a:ext cx="2408408" cy="1348856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A9EF8E4-0862-4DE7-9BB6-EA0027E0A7C8}"/>
              </a:ext>
            </a:extLst>
          </p:cNvPr>
          <p:cNvCxnSpPr/>
          <p:nvPr/>
        </p:nvCxnSpPr>
        <p:spPr>
          <a:xfrm>
            <a:off x="1407993" y="4011217"/>
            <a:ext cx="0" cy="156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958103CF-D97C-4F6A-A28B-1A502403AF6E}"/>
              </a:ext>
            </a:extLst>
          </p:cNvPr>
          <p:cNvSpPr/>
          <p:nvPr/>
        </p:nvSpPr>
        <p:spPr>
          <a:xfrm>
            <a:off x="1318543" y="3946310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C5B57D9-54A3-4341-A47F-063634183D81}"/>
              </a:ext>
            </a:extLst>
          </p:cNvPr>
          <p:cNvSpPr/>
          <p:nvPr/>
        </p:nvSpPr>
        <p:spPr>
          <a:xfrm>
            <a:off x="809311" y="4019926"/>
            <a:ext cx="69460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AEE4E463-7938-4EAA-B595-39F1925018D9}"/>
              </a:ext>
            </a:extLst>
          </p:cNvPr>
          <p:cNvSpPr txBox="1"/>
          <p:nvPr/>
        </p:nvSpPr>
        <p:spPr>
          <a:xfrm>
            <a:off x="920467" y="1706281"/>
            <a:ext cx="161508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Отобрано 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10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«пилотных»  организаций, которые  примут участие</a:t>
            </a:r>
          </a:p>
          <a:p>
            <a:pPr>
              <a:spcBef>
                <a:spcPts val="100"/>
              </a:spcBef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в Оптимизации  земельно-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имущественных налогов  подведомственных  организаций</a:t>
            </a:r>
          </a:p>
        </p:txBody>
      </p:sp>
      <p:sp>
        <p:nvSpPr>
          <p:cNvPr id="36" name="object 37">
            <a:extLst>
              <a:ext uri="{FF2B5EF4-FFF2-40B4-BE49-F238E27FC236}">
                <a16:creationId xmlns:a16="http://schemas.microsoft.com/office/drawing/2014/main" id="{816C92DB-6CC3-400E-BB45-712B93378E68}"/>
              </a:ext>
            </a:extLst>
          </p:cNvPr>
          <p:cNvSpPr txBox="1"/>
          <p:nvPr/>
        </p:nvSpPr>
        <p:spPr>
          <a:xfrm>
            <a:off x="1621888" y="4565739"/>
            <a:ext cx="195181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Разработка методологии</a:t>
            </a:r>
          </a:p>
        </p:txBody>
      </p:sp>
      <p:sp>
        <p:nvSpPr>
          <p:cNvPr id="37" name="object 38">
            <a:extLst>
              <a:ext uri="{FF2B5EF4-FFF2-40B4-BE49-F238E27FC236}">
                <a16:creationId xmlns:a16="http://schemas.microsoft.com/office/drawing/2014/main" id="{4CDC604D-3AD7-4455-933B-E00A4FC36A9C}"/>
              </a:ext>
            </a:extLst>
          </p:cNvPr>
          <p:cNvSpPr txBox="1"/>
          <p:nvPr/>
        </p:nvSpPr>
        <p:spPr>
          <a:xfrm>
            <a:off x="1621888" y="4852442"/>
            <a:ext cx="2029511" cy="89255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175895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Проведение комплекса  мероприятий 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по оптимизации</a:t>
            </a:r>
          </a:p>
          <a:p>
            <a:pPr marR="175895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земельно-имущественных  налогов</a:t>
            </a:r>
          </a:p>
        </p:txBody>
      </p:sp>
      <p:sp>
        <p:nvSpPr>
          <p:cNvPr id="40" name="Скругленный прямоугольник 75">
            <a:extLst>
              <a:ext uri="{FF2B5EF4-FFF2-40B4-BE49-F238E27FC236}">
                <a16:creationId xmlns:a16="http://schemas.microsoft.com/office/drawing/2014/main" id="{8A3AC693-23FD-4DF2-97FD-F073376C12AD}"/>
              </a:ext>
            </a:extLst>
          </p:cNvPr>
          <p:cNvSpPr/>
          <p:nvPr/>
        </p:nvSpPr>
        <p:spPr>
          <a:xfrm>
            <a:off x="2891440" y="1538327"/>
            <a:ext cx="2244519" cy="2054329"/>
          </a:xfrm>
          <a:prstGeom prst="roundRect">
            <a:avLst>
              <a:gd name="adj" fmla="val 4019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8D527B5-35F4-4CD4-9E83-49186D81B64B}"/>
              </a:ext>
            </a:extLst>
          </p:cNvPr>
          <p:cNvCxnSpPr/>
          <p:nvPr/>
        </p:nvCxnSpPr>
        <p:spPr>
          <a:xfrm>
            <a:off x="2891440" y="2448377"/>
            <a:ext cx="0" cy="156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FFCA8382-5383-4238-B930-DFC1EB4D3B75}"/>
              </a:ext>
            </a:extLst>
          </p:cNvPr>
          <p:cNvSpPr/>
          <p:nvPr/>
        </p:nvSpPr>
        <p:spPr>
          <a:xfrm>
            <a:off x="2801990" y="3933600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object 28">
            <a:extLst>
              <a:ext uri="{FF2B5EF4-FFF2-40B4-BE49-F238E27FC236}">
                <a16:creationId xmlns:a16="http://schemas.microsoft.com/office/drawing/2014/main" id="{CCF005DE-2572-4BC3-A3A2-45E47CC8F5B9}"/>
              </a:ext>
            </a:extLst>
          </p:cNvPr>
          <p:cNvSpPr txBox="1"/>
          <p:nvPr/>
        </p:nvSpPr>
        <p:spPr>
          <a:xfrm>
            <a:off x="2971328" y="1602700"/>
            <a:ext cx="1967599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Разработка «адресных»  методических  рекомендаций</a:t>
            </a:r>
          </a:p>
          <a:p>
            <a:pPr>
              <a:spcBef>
                <a:spcPts val="100"/>
              </a:spcBef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для пилотных организаций</a:t>
            </a:r>
          </a:p>
        </p:txBody>
      </p:sp>
      <p:sp>
        <p:nvSpPr>
          <p:cNvPr id="44" name="Скругленный прямоугольник 75">
            <a:extLst>
              <a:ext uri="{FF2B5EF4-FFF2-40B4-BE49-F238E27FC236}">
                <a16:creationId xmlns:a16="http://schemas.microsoft.com/office/drawing/2014/main" id="{F44A1132-142D-46F9-BB59-773DEEFEB3E9}"/>
              </a:ext>
            </a:extLst>
          </p:cNvPr>
          <p:cNvSpPr/>
          <p:nvPr/>
        </p:nvSpPr>
        <p:spPr>
          <a:xfrm>
            <a:off x="4181684" y="4503304"/>
            <a:ext cx="2408408" cy="1348856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0DBD9D7-0667-4952-B718-08BCA42C1232}"/>
              </a:ext>
            </a:extLst>
          </p:cNvPr>
          <p:cNvCxnSpPr/>
          <p:nvPr/>
        </p:nvCxnSpPr>
        <p:spPr>
          <a:xfrm>
            <a:off x="4181683" y="4015568"/>
            <a:ext cx="0" cy="156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89310680-3702-467E-871B-CE4E12868642}"/>
              </a:ext>
            </a:extLst>
          </p:cNvPr>
          <p:cNvSpPr/>
          <p:nvPr/>
        </p:nvSpPr>
        <p:spPr>
          <a:xfrm>
            <a:off x="4092233" y="3950661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75">
            <a:extLst>
              <a:ext uri="{FF2B5EF4-FFF2-40B4-BE49-F238E27FC236}">
                <a16:creationId xmlns:a16="http://schemas.microsoft.com/office/drawing/2014/main" id="{B9520FD1-11F2-42A8-872B-E6EE3B80D837}"/>
              </a:ext>
            </a:extLst>
          </p:cNvPr>
          <p:cNvSpPr/>
          <p:nvPr/>
        </p:nvSpPr>
        <p:spPr>
          <a:xfrm>
            <a:off x="5247114" y="1538328"/>
            <a:ext cx="1990463" cy="2058680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BE29B8E-1361-4C2B-B4CF-EA9A856FAFAC}"/>
              </a:ext>
            </a:extLst>
          </p:cNvPr>
          <p:cNvCxnSpPr/>
          <p:nvPr/>
        </p:nvCxnSpPr>
        <p:spPr>
          <a:xfrm>
            <a:off x="5247114" y="2452728"/>
            <a:ext cx="0" cy="156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>
            <a:extLst>
              <a:ext uri="{FF2B5EF4-FFF2-40B4-BE49-F238E27FC236}">
                <a16:creationId xmlns:a16="http://schemas.microsoft.com/office/drawing/2014/main" id="{C4F7D5E9-588A-499B-BCF4-4BB4267F22A6}"/>
              </a:ext>
            </a:extLst>
          </p:cNvPr>
          <p:cNvSpPr/>
          <p:nvPr/>
        </p:nvSpPr>
        <p:spPr>
          <a:xfrm>
            <a:off x="5157664" y="3937951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AABE3664-9DE1-4CF0-AF15-04260CEE4A53}"/>
              </a:ext>
            </a:extLst>
          </p:cNvPr>
          <p:cNvSpPr txBox="1"/>
          <p:nvPr/>
        </p:nvSpPr>
        <p:spPr>
          <a:xfrm>
            <a:off x="5370271" y="1765405"/>
            <a:ext cx="1615085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Проведение  мониторинга  оптимизации  земельно-  имущественных  налогов  подведомственных  Минобрнауки России  организаций</a:t>
            </a:r>
          </a:p>
        </p:txBody>
      </p:sp>
      <p:sp>
        <p:nvSpPr>
          <p:cNvPr id="53" name="object 28">
            <a:extLst>
              <a:ext uri="{FF2B5EF4-FFF2-40B4-BE49-F238E27FC236}">
                <a16:creationId xmlns:a16="http://schemas.microsoft.com/office/drawing/2014/main" id="{000C7822-D794-457B-AFC0-103EF1B00770}"/>
              </a:ext>
            </a:extLst>
          </p:cNvPr>
          <p:cNvSpPr txBox="1"/>
          <p:nvPr/>
        </p:nvSpPr>
        <p:spPr>
          <a:xfrm>
            <a:off x="2983867" y="2379072"/>
            <a:ext cx="2133976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Разработка методических  рекомендаций для всей  сети организаций,  подведомственных  Минобрнауки России 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accent3">
                    <a:lumMod val="50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(протокол Рабочей группы* </a:t>
            </a:r>
            <a:br>
              <a:rPr lang="ru-RU" sz="900" dirty="0">
                <a:solidFill>
                  <a:schemeClr val="accent3">
                    <a:lumMod val="50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accent3">
                    <a:lumMod val="50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от 31 марта 2023 г. № РГВ-ДЭП/1-пр)</a:t>
            </a: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2D798357-32B1-4CC6-87F7-624DA7FC8A6C}"/>
              </a:ext>
            </a:extLst>
          </p:cNvPr>
          <p:cNvSpPr txBox="1"/>
          <p:nvPr/>
        </p:nvSpPr>
        <p:spPr>
          <a:xfrm>
            <a:off x="4334033" y="4573235"/>
            <a:ext cx="19518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Проведение обучающего  вебинара для организаций,  подведомственных  Минобрнауки России</a:t>
            </a: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109C0929-5A55-4176-9D34-763FCB78EF51}"/>
              </a:ext>
            </a:extLst>
          </p:cNvPr>
          <p:cNvSpPr txBox="1"/>
          <p:nvPr/>
        </p:nvSpPr>
        <p:spPr>
          <a:xfrm>
            <a:off x="4334033" y="5347624"/>
            <a:ext cx="2029511" cy="35907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175895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ea typeface="Adobe Myungjo Std M" panose="02020600000000000000" pitchFamily="18" charset="-128"/>
                <a:cs typeface="Times New Roman" panose="02020603050405020304" pitchFamily="18" charset="0"/>
              </a:rPr>
              <a:t>Работа консультационно-  экспертного центра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3072" y="6241701"/>
            <a:ext cx="831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протокол заседания рабочих групп по совершенствованию методической и нормативно-правовой базы по вопросам ведения образовательными организациями высшего образования и научными организациями финансово-хозяйственной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19544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BEA7E1B-0169-44C9-827E-64CE33BE6445}"/>
              </a:ext>
            </a:extLst>
          </p:cNvPr>
          <p:cNvSpPr/>
          <p:nvPr/>
        </p:nvSpPr>
        <p:spPr>
          <a:xfrm>
            <a:off x="8594642" y="0"/>
            <a:ext cx="3597358" cy="481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185" y="301484"/>
            <a:ext cx="11438911" cy="85063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395496"/>
                </a:solidFill>
                <a:latin typeface="Geometria" charset="0"/>
                <a:ea typeface="Geometria" charset="0"/>
                <a:cs typeface="Geometria" charset="0"/>
              </a:rPr>
              <a:t>ОПТИМИЗАЦИЯ ТЕКУЩИХ ВЫПЛАТ </a:t>
            </a:r>
          </a:p>
        </p:txBody>
      </p: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67269760-F67F-45A9-B740-1598E3FCB365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30949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69914154-4D94-474A-A45A-73DA9E9EAF8E}" type="slidenum">
                        <a:rPr lang="ru-RU" sz="1200" smtClean="0"/>
                        <a:t>37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2" name="Объект 3">
            <a:extLst>
              <a:ext uri="{FF2B5EF4-FFF2-40B4-BE49-F238E27FC236}">
                <a16:creationId xmlns:a16="http://schemas.microsoft.com/office/drawing/2014/main" id="{54FF68F6-2AD9-48C1-AF11-DB1EC57556CF}"/>
              </a:ext>
            </a:extLst>
          </p:cNvPr>
          <p:cNvSpPr txBox="1">
            <a:spLocks/>
          </p:cNvSpPr>
          <p:nvPr/>
        </p:nvSpPr>
        <p:spPr>
          <a:xfrm>
            <a:off x="1012347" y="1420588"/>
            <a:ext cx="5021231" cy="728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solidFill>
                  <a:srgbClr val="319382"/>
                </a:solidFill>
                <a:cs typeface="Segoe UI" panose="020B0502040204020203" pitchFamily="34" charset="0"/>
              </a:rPr>
              <a:t>Земельный налог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solidFill>
                  <a:srgbClr val="319382"/>
                </a:solidFill>
                <a:cs typeface="Segoe UI" panose="020B0502040204020203" pitchFamily="34" charset="0"/>
              </a:rPr>
              <a:t>подведомственных организаций</a:t>
            </a:r>
            <a:endParaRPr lang="ru-RU" altLang="ru-RU" sz="2000" dirty="0">
              <a:solidFill>
                <a:srgbClr val="319382"/>
              </a:solidFill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319382"/>
              </a:solidFill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4FBA77FF-7FED-484E-A15F-3CAACE40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97" y="2351912"/>
            <a:ext cx="5236129" cy="1020416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2F5597"/>
                </a:solidFill>
              </a:rPr>
              <a:t>Оптимизация кадастровой стоимости участка</a:t>
            </a:r>
            <a:endParaRPr lang="en-US" sz="1400" dirty="0">
              <a:solidFill>
                <a:srgbClr val="2F5597"/>
              </a:solidFill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2F5597"/>
                </a:solidFill>
              </a:rPr>
              <a:t>Пересмотр разрешенного использования участка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2F5597"/>
                </a:solidFill>
              </a:rPr>
              <a:t>Применение льготной ставки 0,1 (общежития, объекты ЖКХ, автостоянки)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2F5597"/>
                </a:solidFill>
              </a:rPr>
              <a:t>Применение льготной ставки 0,3 (спортивные, сельскохозяйственные и иные объекты)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2F5597"/>
                </a:solidFill>
              </a:rPr>
              <a:t>Исключение из объектов налогообложения (МКД, лесной фонд и др.)</a:t>
            </a:r>
          </a:p>
          <a:p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52862843-203E-4D75-AD18-DA6F4EAC4A99}"/>
              </a:ext>
            </a:extLst>
          </p:cNvPr>
          <p:cNvSpPr txBox="1">
            <a:spLocks/>
          </p:cNvSpPr>
          <p:nvPr/>
        </p:nvSpPr>
        <p:spPr>
          <a:xfrm>
            <a:off x="6096000" y="2340362"/>
            <a:ext cx="5721531" cy="1020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2F5597"/>
                </a:solidFill>
              </a:rPr>
              <a:t>Выделение из недвижимых объектов ОС дорогостоящего оборудования (движимого имущества)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2F5597"/>
                </a:solidFill>
              </a:rPr>
              <a:t>Исключение НДС из первоначальной стоимости объектов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2F5597"/>
                </a:solidFill>
              </a:rPr>
              <a:t>Уменьшение сроков полезного использования объектов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2F5597"/>
                </a:solidFill>
              </a:rPr>
              <a:t>Исключение из объектов налогообложения (ОКН, ядерные установки и др.)</a:t>
            </a:r>
          </a:p>
          <a:p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1CB19385-4FE3-44E9-ACE0-43BE1CACFE1D}"/>
              </a:ext>
            </a:extLst>
          </p:cNvPr>
          <p:cNvSpPr txBox="1">
            <a:spLocks/>
          </p:cNvSpPr>
          <p:nvPr/>
        </p:nvSpPr>
        <p:spPr>
          <a:xfrm>
            <a:off x="6501820" y="1398209"/>
            <a:ext cx="5021231" cy="728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solidFill>
                  <a:srgbClr val="319382"/>
                </a:solidFill>
                <a:cs typeface="Segoe UI" panose="020B0502040204020203" pitchFamily="34" charset="0"/>
              </a:rPr>
              <a:t>Налог на имущество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solidFill>
                  <a:srgbClr val="319382"/>
                </a:solidFill>
                <a:cs typeface="Segoe UI" panose="020B0502040204020203" pitchFamily="34" charset="0"/>
              </a:rPr>
              <a:t>подведомственных организаций</a:t>
            </a:r>
            <a:endParaRPr lang="ru-RU" altLang="ru-RU" sz="2000" dirty="0">
              <a:solidFill>
                <a:srgbClr val="319382"/>
              </a:solidFill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319382"/>
              </a:solidFill>
            </a:endParaRPr>
          </a:p>
        </p:txBody>
      </p:sp>
      <p:sp>
        <p:nvSpPr>
          <p:cNvPr id="32" name="Объект 3">
            <a:extLst>
              <a:ext uri="{FF2B5EF4-FFF2-40B4-BE49-F238E27FC236}">
                <a16:creationId xmlns:a16="http://schemas.microsoft.com/office/drawing/2014/main" id="{B66540FC-F794-4D6C-B8E0-5D7A6B2958C0}"/>
              </a:ext>
            </a:extLst>
          </p:cNvPr>
          <p:cNvSpPr txBox="1">
            <a:spLocks/>
          </p:cNvSpPr>
          <p:nvPr/>
        </p:nvSpPr>
        <p:spPr>
          <a:xfrm>
            <a:off x="6501820" y="4473605"/>
            <a:ext cx="2973555" cy="1327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ru-RU" sz="2300" dirty="0">
                <a:solidFill>
                  <a:srgbClr val="2F5597"/>
                </a:solidFill>
                <a:cs typeface="Segoe UI" panose="020B0502040204020203" pitchFamily="34" charset="0"/>
              </a:rPr>
              <a:t>&gt;</a:t>
            </a:r>
            <a:r>
              <a:rPr lang="ru-RU" altLang="ru-RU" sz="2300" dirty="0">
                <a:solidFill>
                  <a:srgbClr val="2F5597"/>
                </a:solidFill>
                <a:cs typeface="Segoe UI" panose="020B0502040204020203" pitchFamily="34" charset="0"/>
              </a:rPr>
              <a:t>23 </a:t>
            </a:r>
            <a:r>
              <a:rPr lang="ru-RU" altLang="ru-RU" sz="1200" dirty="0">
                <a:solidFill>
                  <a:srgbClr val="2F5597"/>
                </a:solidFill>
                <a:cs typeface="Segoe UI" panose="020B0502040204020203" pitchFamily="34" charset="0"/>
              </a:rPr>
              <a:t>тыс.</a:t>
            </a:r>
          </a:p>
          <a:p>
            <a:pPr marL="0" indent="0">
              <a:spcBef>
                <a:spcPts val="0"/>
              </a:spcBef>
            </a:pPr>
            <a:r>
              <a:rPr lang="ru-RU" sz="1200" dirty="0">
                <a:solidFill>
                  <a:srgbClr val="2F5597"/>
                </a:solidFill>
              </a:rPr>
              <a:t>Объектов недвижимого </a:t>
            </a:r>
          </a:p>
          <a:p>
            <a:pPr marL="0" indent="0">
              <a:spcBef>
                <a:spcPts val="0"/>
              </a:spcBef>
            </a:pPr>
            <a:r>
              <a:rPr lang="ru-RU" sz="1200" dirty="0">
                <a:solidFill>
                  <a:srgbClr val="2F5597"/>
                </a:solidFill>
              </a:rPr>
              <a:t>имущества 426 научных организаций</a:t>
            </a:r>
          </a:p>
        </p:txBody>
      </p:sp>
      <p:sp>
        <p:nvSpPr>
          <p:cNvPr id="35" name="Объект 3">
            <a:extLst>
              <a:ext uri="{FF2B5EF4-FFF2-40B4-BE49-F238E27FC236}">
                <a16:creationId xmlns:a16="http://schemas.microsoft.com/office/drawing/2014/main" id="{3A6AA14A-851A-4EE1-9E79-F2BE370E7088}"/>
              </a:ext>
            </a:extLst>
          </p:cNvPr>
          <p:cNvSpPr txBox="1">
            <a:spLocks/>
          </p:cNvSpPr>
          <p:nvPr/>
        </p:nvSpPr>
        <p:spPr>
          <a:xfrm>
            <a:off x="753018" y="4473605"/>
            <a:ext cx="2472090" cy="1094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ru-RU" sz="2300" dirty="0">
                <a:solidFill>
                  <a:srgbClr val="2F5597"/>
                </a:solidFill>
                <a:cs typeface="Segoe UI" panose="020B0502040204020203" pitchFamily="34" charset="0"/>
              </a:rPr>
              <a:t>16 642 </a:t>
            </a:r>
            <a:r>
              <a:rPr lang="ru-RU" altLang="ru-RU" sz="1200" dirty="0">
                <a:solidFill>
                  <a:srgbClr val="2F5597"/>
                </a:solidFill>
                <a:cs typeface="Segoe UI" panose="020B0502040204020203" pitchFamily="34" charset="0"/>
              </a:rPr>
              <a:t>млн </a:t>
            </a:r>
            <a:r>
              <a:rPr lang="ru-RU" altLang="ru-RU" sz="1200" dirty="0" err="1">
                <a:solidFill>
                  <a:srgbClr val="2F5597"/>
                </a:solidFill>
                <a:cs typeface="Segoe UI" panose="020B0502040204020203" pitchFamily="34" charset="0"/>
              </a:rPr>
              <a:t>кв.м</a:t>
            </a:r>
            <a:r>
              <a:rPr lang="ru-RU" altLang="ru-RU" sz="1200" dirty="0">
                <a:solidFill>
                  <a:srgbClr val="2F5597"/>
                </a:solidFill>
                <a:cs typeface="Segoe UI" panose="020B0502040204020203" pitchFamily="34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r>
              <a:rPr lang="ru-RU" sz="1200" dirty="0">
                <a:solidFill>
                  <a:srgbClr val="2F5597"/>
                </a:solidFill>
              </a:rPr>
              <a:t>Площадь земельных </a:t>
            </a:r>
          </a:p>
          <a:p>
            <a:pPr marL="0" indent="0">
              <a:spcBef>
                <a:spcPts val="0"/>
              </a:spcBef>
            </a:pPr>
            <a:r>
              <a:rPr lang="ru-RU" sz="1200" dirty="0">
                <a:solidFill>
                  <a:srgbClr val="2F5597"/>
                </a:solidFill>
              </a:rPr>
              <a:t>участков научных организаций</a:t>
            </a:r>
          </a:p>
        </p:txBody>
      </p:sp>
      <p:sp>
        <p:nvSpPr>
          <p:cNvPr id="36" name="Объект 3">
            <a:extLst>
              <a:ext uri="{FF2B5EF4-FFF2-40B4-BE49-F238E27FC236}">
                <a16:creationId xmlns:a16="http://schemas.microsoft.com/office/drawing/2014/main" id="{8001203A-1846-4B89-9525-84646971A5B4}"/>
              </a:ext>
            </a:extLst>
          </p:cNvPr>
          <p:cNvSpPr txBox="1">
            <a:spLocks/>
          </p:cNvSpPr>
          <p:nvPr/>
        </p:nvSpPr>
        <p:spPr>
          <a:xfrm>
            <a:off x="3375780" y="4473605"/>
            <a:ext cx="2451107" cy="1131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ru-RU" sz="2300" dirty="0">
                <a:solidFill>
                  <a:srgbClr val="2F5597"/>
                </a:solidFill>
                <a:cs typeface="Segoe UI" panose="020B0502040204020203" pitchFamily="34" charset="0"/>
              </a:rPr>
              <a:t>5,6 </a:t>
            </a:r>
            <a:r>
              <a:rPr lang="ru-RU" altLang="ru-RU" sz="1200" dirty="0">
                <a:solidFill>
                  <a:srgbClr val="2F5597"/>
                </a:solidFill>
                <a:cs typeface="Segoe UI" panose="020B0502040204020203" pitchFamily="34" charset="0"/>
              </a:rPr>
              <a:t>тыс.</a:t>
            </a:r>
          </a:p>
          <a:p>
            <a:pPr marL="0" indent="0">
              <a:spcBef>
                <a:spcPts val="0"/>
              </a:spcBef>
            </a:pPr>
            <a:r>
              <a:rPr lang="ru-RU" sz="1200" dirty="0">
                <a:solidFill>
                  <a:srgbClr val="2F5597"/>
                </a:solidFill>
              </a:rPr>
              <a:t>Количество земельных </a:t>
            </a:r>
          </a:p>
          <a:p>
            <a:pPr marL="0" indent="0">
              <a:spcBef>
                <a:spcPts val="0"/>
              </a:spcBef>
            </a:pPr>
            <a:r>
              <a:rPr lang="ru-RU" sz="1200" dirty="0">
                <a:solidFill>
                  <a:srgbClr val="2F5597"/>
                </a:solidFill>
              </a:rPr>
              <a:t>участков научных организаций</a:t>
            </a: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BAC076C0-E1A6-42EC-90A4-707D067FCD4B}"/>
              </a:ext>
            </a:extLst>
          </p:cNvPr>
          <p:cNvSpPr/>
          <p:nvPr/>
        </p:nvSpPr>
        <p:spPr>
          <a:xfrm>
            <a:off x="677137" y="1541488"/>
            <a:ext cx="547850" cy="486977"/>
          </a:xfrm>
          <a:custGeom>
            <a:avLst/>
            <a:gdLst>
              <a:gd name="connsiteX0" fmla="*/ 559068 w 586432"/>
              <a:gd name="connsiteY0" fmla="*/ 220241 h 521273"/>
              <a:gd name="connsiteX1" fmla="*/ 550597 w 586432"/>
              <a:gd name="connsiteY1" fmla="*/ 220241 h 521273"/>
              <a:gd name="connsiteX2" fmla="*/ 550597 w 586432"/>
              <a:gd name="connsiteY2" fmla="*/ 194747 h 521273"/>
              <a:gd name="connsiteX3" fmla="*/ 550597 w 586432"/>
              <a:gd name="connsiteY3" fmla="*/ 104257 h 521273"/>
              <a:gd name="connsiteX4" fmla="*/ 496841 w 586432"/>
              <a:gd name="connsiteY4" fmla="*/ 50501 h 521273"/>
              <a:gd name="connsiteX5" fmla="*/ 263897 w 586432"/>
              <a:gd name="connsiteY5" fmla="*/ 50501 h 521273"/>
              <a:gd name="connsiteX6" fmla="*/ 106701 w 586432"/>
              <a:gd name="connsiteY6" fmla="*/ 5623 h 521273"/>
              <a:gd name="connsiteX7" fmla="*/ 106538 w 586432"/>
              <a:gd name="connsiteY7" fmla="*/ 5623 h 521273"/>
              <a:gd name="connsiteX8" fmla="*/ 106375 w 586432"/>
              <a:gd name="connsiteY8" fmla="*/ 5541 h 521273"/>
              <a:gd name="connsiteX9" fmla="*/ 106131 w 586432"/>
              <a:gd name="connsiteY9" fmla="*/ 5460 h 521273"/>
              <a:gd name="connsiteX10" fmla="*/ 105723 w 586432"/>
              <a:gd name="connsiteY10" fmla="*/ 5378 h 521273"/>
              <a:gd name="connsiteX11" fmla="*/ 105316 w 586432"/>
              <a:gd name="connsiteY11" fmla="*/ 5297 h 521273"/>
              <a:gd name="connsiteX12" fmla="*/ 104828 w 586432"/>
              <a:gd name="connsiteY12" fmla="*/ 5215 h 521273"/>
              <a:gd name="connsiteX13" fmla="*/ 104420 w 586432"/>
              <a:gd name="connsiteY13" fmla="*/ 5215 h 521273"/>
              <a:gd name="connsiteX14" fmla="*/ 103932 w 586432"/>
              <a:gd name="connsiteY14" fmla="*/ 5215 h 521273"/>
              <a:gd name="connsiteX15" fmla="*/ 103606 w 586432"/>
              <a:gd name="connsiteY15" fmla="*/ 5215 h 521273"/>
              <a:gd name="connsiteX16" fmla="*/ 103117 w 586432"/>
              <a:gd name="connsiteY16" fmla="*/ 5297 h 521273"/>
              <a:gd name="connsiteX17" fmla="*/ 102791 w 586432"/>
              <a:gd name="connsiteY17" fmla="*/ 5378 h 521273"/>
              <a:gd name="connsiteX18" fmla="*/ 102303 w 586432"/>
              <a:gd name="connsiteY18" fmla="*/ 5460 h 521273"/>
              <a:gd name="connsiteX19" fmla="*/ 101977 w 586432"/>
              <a:gd name="connsiteY19" fmla="*/ 5541 h 521273"/>
              <a:gd name="connsiteX20" fmla="*/ 101488 w 586432"/>
              <a:gd name="connsiteY20" fmla="*/ 5704 h 521273"/>
              <a:gd name="connsiteX21" fmla="*/ 101244 w 586432"/>
              <a:gd name="connsiteY21" fmla="*/ 5786 h 521273"/>
              <a:gd name="connsiteX22" fmla="*/ 100755 w 586432"/>
              <a:gd name="connsiteY22" fmla="*/ 5948 h 521273"/>
              <a:gd name="connsiteX23" fmla="*/ 100511 w 586432"/>
              <a:gd name="connsiteY23" fmla="*/ 6030 h 521273"/>
              <a:gd name="connsiteX24" fmla="*/ 100022 w 586432"/>
              <a:gd name="connsiteY24" fmla="*/ 6274 h 521273"/>
              <a:gd name="connsiteX25" fmla="*/ 99778 w 586432"/>
              <a:gd name="connsiteY25" fmla="*/ 6437 h 521273"/>
              <a:gd name="connsiteX26" fmla="*/ 99370 w 586432"/>
              <a:gd name="connsiteY26" fmla="*/ 6763 h 521273"/>
              <a:gd name="connsiteX27" fmla="*/ 99126 w 586432"/>
              <a:gd name="connsiteY27" fmla="*/ 6926 h 521273"/>
              <a:gd name="connsiteX28" fmla="*/ 98719 w 586432"/>
              <a:gd name="connsiteY28" fmla="*/ 7252 h 521273"/>
              <a:gd name="connsiteX29" fmla="*/ 98475 w 586432"/>
              <a:gd name="connsiteY29" fmla="*/ 7415 h 521273"/>
              <a:gd name="connsiteX30" fmla="*/ 98149 w 586432"/>
              <a:gd name="connsiteY30" fmla="*/ 7740 h 521273"/>
              <a:gd name="connsiteX31" fmla="*/ 97904 w 586432"/>
              <a:gd name="connsiteY31" fmla="*/ 7985 h 521273"/>
              <a:gd name="connsiteX32" fmla="*/ 97579 w 586432"/>
              <a:gd name="connsiteY32" fmla="*/ 8392 h 521273"/>
              <a:gd name="connsiteX33" fmla="*/ 97334 w 586432"/>
              <a:gd name="connsiteY33" fmla="*/ 8636 h 521273"/>
              <a:gd name="connsiteX34" fmla="*/ 97090 w 586432"/>
              <a:gd name="connsiteY34" fmla="*/ 9044 h 521273"/>
              <a:gd name="connsiteX35" fmla="*/ 96927 w 586432"/>
              <a:gd name="connsiteY35" fmla="*/ 9369 h 521273"/>
              <a:gd name="connsiteX36" fmla="*/ 96683 w 586432"/>
              <a:gd name="connsiteY36" fmla="*/ 9777 h 521273"/>
              <a:gd name="connsiteX37" fmla="*/ 96520 w 586432"/>
              <a:gd name="connsiteY37" fmla="*/ 10184 h 521273"/>
              <a:gd name="connsiteX38" fmla="*/ 96357 w 586432"/>
              <a:gd name="connsiteY38" fmla="*/ 10591 h 521273"/>
              <a:gd name="connsiteX39" fmla="*/ 96194 w 586432"/>
              <a:gd name="connsiteY39" fmla="*/ 10998 h 521273"/>
              <a:gd name="connsiteX40" fmla="*/ 96113 w 586432"/>
              <a:gd name="connsiteY40" fmla="*/ 11243 h 521273"/>
              <a:gd name="connsiteX41" fmla="*/ 96113 w 586432"/>
              <a:gd name="connsiteY41" fmla="*/ 11406 h 521273"/>
              <a:gd name="connsiteX42" fmla="*/ 96031 w 586432"/>
              <a:gd name="connsiteY42" fmla="*/ 11568 h 521273"/>
              <a:gd name="connsiteX43" fmla="*/ 86339 w 586432"/>
              <a:gd name="connsiteY43" fmla="*/ 50338 h 521273"/>
              <a:gd name="connsiteX44" fmla="*/ 59053 w 586432"/>
              <a:gd name="connsiteY44" fmla="*/ 50338 h 521273"/>
              <a:gd name="connsiteX45" fmla="*/ 5297 w 586432"/>
              <a:gd name="connsiteY45" fmla="*/ 103850 h 521273"/>
              <a:gd name="connsiteX46" fmla="*/ 5297 w 586432"/>
              <a:gd name="connsiteY46" fmla="*/ 104013 h 521273"/>
              <a:gd name="connsiteX47" fmla="*/ 5297 w 586432"/>
              <a:gd name="connsiteY47" fmla="*/ 398125 h 521273"/>
              <a:gd name="connsiteX48" fmla="*/ 13768 w 586432"/>
              <a:gd name="connsiteY48" fmla="*/ 406596 h 521273"/>
              <a:gd name="connsiteX49" fmla="*/ 22238 w 586432"/>
              <a:gd name="connsiteY49" fmla="*/ 398125 h 521273"/>
              <a:gd name="connsiteX50" fmla="*/ 22238 w 586432"/>
              <a:gd name="connsiteY50" fmla="*/ 143190 h 521273"/>
              <a:gd name="connsiteX51" fmla="*/ 58972 w 586432"/>
              <a:gd name="connsiteY51" fmla="*/ 157769 h 521273"/>
              <a:gd name="connsiteX52" fmla="*/ 496678 w 586432"/>
              <a:gd name="connsiteY52" fmla="*/ 157769 h 521273"/>
              <a:gd name="connsiteX53" fmla="*/ 496678 w 586432"/>
              <a:gd name="connsiteY53" fmla="*/ 157769 h 521273"/>
              <a:gd name="connsiteX54" fmla="*/ 533412 w 586432"/>
              <a:gd name="connsiteY54" fmla="*/ 194503 h 521273"/>
              <a:gd name="connsiteX55" fmla="*/ 533412 w 586432"/>
              <a:gd name="connsiteY55" fmla="*/ 253879 h 521273"/>
              <a:gd name="connsiteX56" fmla="*/ 440071 w 586432"/>
              <a:gd name="connsiteY56" fmla="*/ 253879 h 521273"/>
              <a:gd name="connsiteX57" fmla="*/ 440071 w 586432"/>
              <a:gd name="connsiteY57" fmla="*/ 253879 h 521273"/>
              <a:gd name="connsiteX58" fmla="*/ 439338 w 586432"/>
              <a:gd name="connsiteY58" fmla="*/ 253879 h 521273"/>
              <a:gd name="connsiteX59" fmla="*/ 438524 w 586432"/>
              <a:gd name="connsiteY59" fmla="*/ 253961 h 521273"/>
              <a:gd name="connsiteX60" fmla="*/ 438442 w 586432"/>
              <a:gd name="connsiteY60" fmla="*/ 253961 h 521273"/>
              <a:gd name="connsiteX61" fmla="*/ 437791 w 586432"/>
              <a:gd name="connsiteY61" fmla="*/ 254123 h 521273"/>
              <a:gd name="connsiteX62" fmla="*/ 437628 w 586432"/>
              <a:gd name="connsiteY62" fmla="*/ 254123 h 521273"/>
              <a:gd name="connsiteX63" fmla="*/ 437058 w 586432"/>
              <a:gd name="connsiteY63" fmla="*/ 254286 h 521273"/>
              <a:gd name="connsiteX64" fmla="*/ 436813 w 586432"/>
              <a:gd name="connsiteY64" fmla="*/ 254368 h 521273"/>
              <a:gd name="connsiteX65" fmla="*/ 436325 w 586432"/>
              <a:gd name="connsiteY65" fmla="*/ 254612 h 521273"/>
              <a:gd name="connsiteX66" fmla="*/ 435999 w 586432"/>
              <a:gd name="connsiteY66" fmla="*/ 254775 h 521273"/>
              <a:gd name="connsiteX67" fmla="*/ 435673 w 586432"/>
              <a:gd name="connsiteY67" fmla="*/ 254938 h 521273"/>
              <a:gd name="connsiteX68" fmla="*/ 435266 w 586432"/>
              <a:gd name="connsiteY68" fmla="*/ 255182 h 521273"/>
              <a:gd name="connsiteX69" fmla="*/ 435021 w 586432"/>
              <a:gd name="connsiteY69" fmla="*/ 255345 h 521273"/>
              <a:gd name="connsiteX70" fmla="*/ 434614 w 586432"/>
              <a:gd name="connsiteY70" fmla="*/ 255671 h 521273"/>
              <a:gd name="connsiteX71" fmla="*/ 434451 w 586432"/>
              <a:gd name="connsiteY71" fmla="*/ 255834 h 521273"/>
              <a:gd name="connsiteX72" fmla="*/ 434044 w 586432"/>
              <a:gd name="connsiteY72" fmla="*/ 256241 h 521273"/>
              <a:gd name="connsiteX73" fmla="*/ 433800 w 586432"/>
              <a:gd name="connsiteY73" fmla="*/ 256485 h 521273"/>
              <a:gd name="connsiteX74" fmla="*/ 433474 w 586432"/>
              <a:gd name="connsiteY74" fmla="*/ 256811 h 521273"/>
              <a:gd name="connsiteX75" fmla="*/ 432985 w 586432"/>
              <a:gd name="connsiteY75" fmla="*/ 257463 h 521273"/>
              <a:gd name="connsiteX76" fmla="*/ 432985 w 586432"/>
              <a:gd name="connsiteY76" fmla="*/ 257463 h 521273"/>
              <a:gd name="connsiteX77" fmla="*/ 387781 w 586432"/>
              <a:gd name="connsiteY77" fmla="*/ 325310 h 521273"/>
              <a:gd name="connsiteX78" fmla="*/ 386967 w 586432"/>
              <a:gd name="connsiteY78" fmla="*/ 326776 h 521273"/>
              <a:gd name="connsiteX79" fmla="*/ 386722 w 586432"/>
              <a:gd name="connsiteY79" fmla="*/ 327346 h 521273"/>
              <a:gd name="connsiteX80" fmla="*/ 386641 w 586432"/>
              <a:gd name="connsiteY80" fmla="*/ 327509 h 521273"/>
              <a:gd name="connsiteX81" fmla="*/ 386478 w 586432"/>
              <a:gd name="connsiteY81" fmla="*/ 328160 h 521273"/>
              <a:gd name="connsiteX82" fmla="*/ 386478 w 586432"/>
              <a:gd name="connsiteY82" fmla="*/ 328323 h 521273"/>
              <a:gd name="connsiteX83" fmla="*/ 386396 w 586432"/>
              <a:gd name="connsiteY83" fmla="*/ 328893 h 521273"/>
              <a:gd name="connsiteX84" fmla="*/ 386396 w 586432"/>
              <a:gd name="connsiteY84" fmla="*/ 329138 h 521273"/>
              <a:gd name="connsiteX85" fmla="*/ 386396 w 586432"/>
              <a:gd name="connsiteY85" fmla="*/ 329626 h 521273"/>
              <a:gd name="connsiteX86" fmla="*/ 386396 w 586432"/>
              <a:gd name="connsiteY86" fmla="*/ 329952 h 521273"/>
              <a:gd name="connsiteX87" fmla="*/ 386396 w 586432"/>
              <a:gd name="connsiteY87" fmla="*/ 330278 h 521273"/>
              <a:gd name="connsiteX88" fmla="*/ 386396 w 586432"/>
              <a:gd name="connsiteY88" fmla="*/ 330767 h 521273"/>
              <a:gd name="connsiteX89" fmla="*/ 386396 w 586432"/>
              <a:gd name="connsiteY89" fmla="*/ 331011 h 521273"/>
              <a:gd name="connsiteX90" fmla="*/ 386478 w 586432"/>
              <a:gd name="connsiteY90" fmla="*/ 331581 h 521273"/>
              <a:gd name="connsiteX91" fmla="*/ 386478 w 586432"/>
              <a:gd name="connsiteY91" fmla="*/ 331744 h 521273"/>
              <a:gd name="connsiteX92" fmla="*/ 386641 w 586432"/>
              <a:gd name="connsiteY92" fmla="*/ 332396 h 521273"/>
              <a:gd name="connsiteX93" fmla="*/ 386722 w 586432"/>
              <a:gd name="connsiteY93" fmla="*/ 332559 h 521273"/>
              <a:gd name="connsiteX94" fmla="*/ 386967 w 586432"/>
              <a:gd name="connsiteY94" fmla="*/ 333129 h 521273"/>
              <a:gd name="connsiteX95" fmla="*/ 387781 w 586432"/>
              <a:gd name="connsiteY95" fmla="*/ 334595 h 521273"/>
              <a:gd name="connsiteX96" fmla="*/ 432985 w 586432"/>
              <a:gd name="connsiteY96" fmla="*/ 402442 h 521273"/>
              <a:gd name="connsiteX97" fmla="*/ 432985 w 586432"/>
              <a:gd name="connsiteY97" fmla="*/ 402442 h 521273"/>
              <a:gd name="connsiteX98" fmla="*/ 433555 w 586432"/>
              <a:gd name="connsiteY98" fmla="*/ 403256 h 521273"/>
              <a:gd name="connsiteX99" fmla="*/ 433800 w 586432"/>
              <a:gd name="connsiteY99" fmla="*/ 403501 h 521273"/>
              <a:gd name="connsiteX100" fmla="*/ 434207 w 586432"/>
              <a:gd name="connsiteY100" fmla="*/ 403989 h 521273"/>
              <a:gd name="connsiteX101" fmla="*/ 434451 w 586432"/>
              <a:gd name="connsiteY101" fmla="*/ 404234 h 521273"/>
              <a:gd name="connsiteX102" fmla="*/ 434940 w 586432"/>
              <a:gd name="connsiteY102" fmla="*/ 404641 h 521273"/>
              <a:gd name="connsiteX103" fmla="*/ 435184 w 586432"/>
              <a:gd name="connsiteY103" fmla="*/ 404804 h 521273"/>
              <a:gd name="connsiteX104" fmla="*/ 435999 w 586432"/>
              <a:gd name="connsiteY104" fmla="*/ 405293 h 521273"/>
              <a:gd name="connsiteX105" fmla="*/ 436243 w 586432"/>
              <a:gd name="connsiteY105" fmla="*/ 405374 h 521273"/>
              <a:gd name="connsiteX106" fmla="*/ 436895 w 586432"/>
              <a:gd name="connsiteY106" fmla="*/ 405700 h 521273"/>
              <a:gd name="connsiteX107" fmla="*/ 437139 w 586432"/>
              <a:gd name="connsiteY107" fmla="*/ 405781 h 521273"/>
              <a:gd name="connsiteX108" fmla="*/ 437791 w 586432"/>
              <a:gd name="connsiteY108" fmla="*/ 406026 h 521273"/>
              <a:gd name="connsiteX109" fmla="*/ 438035 w 586432"/>
              <a:gd name="connsiteY109" fmla="*/ 406107 h 521273"/>
              <a:gd name="connsiteX110" fmla="*/ 438768 w 586432"/>
              <a:gd name="connsiteY110" fmla="*/ 406270 h 521273"/>
              <a:gd name="connsiteX111" fmla="*/ 439013 w 586432"/>
              <a:gd name="connsiteY111" fmla="*/ 406270 h 521273"/>
              <a:gd name="connsiteX112" fmla="*/ 439908 w 586432"/>
              <a:gd name="connsiteY112" fmla="*/ 406351 h 521273"/>
              <a:gd name="connsiteX113" fmla="*/ 439990 w 586432"/>
              <a:gd name="connsiteY113" fmla="*/ 406351 h 521273"/>
              <a:gd name="connsiteX114" fmla="*/ 439990 w 586432"/>
              <a:gd name="connsiteY114" fmla="*/ 406351 h 521273"/>
              <a:gd name="connsiteX115" fmla="*/ 533330 w 586432"/>
              <a:gd name="connsiteY115" fmla="*/ 406351 h 521273"/>
              <a:gd name="connsiteX116" fmla="*/ 533330 w 586432"/>
              <a:gd name="connsiteY116" fmla="*/ 465728 h 521273"/>
              <a:gd name="connsiteX117" fmla="*/ 496597 w 586432"/>
              <a:gd name="connsiteY117" fmla="*/ 502461 h 521273"/>
              <a:gd name="connsiteX118" fmla="*/ 58890 w 586432"/>
              <a:gd name="connsiteY118" fmla="*/ 502461 h 521273"/>
              <a:gd name="connsiteX119" fmla="*/ 22157 w 586432"/>
              <a:gd name="connsiteY119" fmla="*/ 465728 h 521273"/>
              <a:gd name="connsiteX120" fmla="*/ 22157 w 586432"/>
              <a:gd name="connsiteY120" fmla="*/ 465565 h 521273"/>
              <a:gd name="connsiteX121" fmla="*/ 22157 w 586432"/>
              <a:gd name="connsiteY121" fmla="*/ 431763 h 521273"/>
              <a:gd name="connsiteX122" fmla="*/ 13686 w 586432"/>
              <a:gd name="connsiteY122" fmla="*/ 423293 h 521273"/>
              <a:gd name="connsiteX123" fmla="*/ 5215 w 586432"/>
              <a:gd name="connsiteY123" fmla="*/ 431763 h 521273"/>
              <a:gd name="connsiteX124" fmla="*/ 5215 w 586432"/>
              <a:gd name="connsiteY124" fmla="*/ 465728 h 521273"/>
              <a:gd name="connsiteX125" fmla="*/ 5215 w 586432"/>
              <a:gd name="connsiteY125" fmla="*/ 465972 h 521273"/>
              <a:gd name="connsiteX126" fmla="*/ 58890 w 586432"/>
              <a:gd name="connsiteY126" fmla="*/ 519403 h 521273"/>
              <a:gd name="connsiteX127" fmla="*/ 496597 w 586432"/>
              <a:gd name="connsiteY127" fmla="*/ 519403 h 521273"/>
              <a:gd name="connsiteX128" fmla="*/ 550353 w 586432"/>
              <a:gd name="connsiteY128" fmla="*/ 465646 h 521273"/>
              <a:gd name="connsiteX129" fmla="*/ 550353 w 586432"/>
              <a:gd name="connsiteY129" fmla="*/ 465646 h 521273"/>
              <a:gd name="connsiteX130" fmla="*/ 550353 w 586432"/>
              <a:gd name="connsiteY130" fmla="*/ 406270 h 521273"/>
              <a:gd name="connsiteX131" fmla="*/ 558824 w 586432"/>
              <a:gd name="connsiteY131" fmla="*/ 406270 h 521273"/>
              <a:gd name="connsiteX132" fmla="*/ 584236 w 586432"/>
              <a:gd name="connsiteY132" fmla="*/ 380858 h 521273"/>
              <a:gd name="connsiteX133" fmla="*/ 584236 w 586432"/>
              <a:gd name="connsiteY133" fmla="*/ 245083 h 521273"/>
              <a:gd name="connsiteX134" fmla="*/ 559068 w 586432"/>
              <a:gd name="connsiteY134" fmla="*/ 220241 h 521273"/>
              <a:gd name="connsiteX135" fmla="*/ 110529 w 586432"/>
              <a:gd name="connsiteY135" fmla="*/ 24356 h 521273"/>
              <a:gd name="connsiteX136" fmla="*/ 260232 w 586432"/>
              <a:gd name="connsiteY136" fmla="*/ 67117 h 521273"/>
              <a:gd name="connsiteX137" fmla="*/ 260232 w 586432"/>
              <a:gd name="connsiteY137" fmla="*/ 67117 h 521273"/>
              <a:gd name="connsiteX138" fmla="*/ 360577 w 586432"/>
              <a:gd name="connsiteY138" fmla="*/ 95787 h 521273"/>
              <a:gd name="connsiteX139" fmla="*/ 92692 w 586432"/>
              <a:gd name="connsiteY139" fmla="*/ 95787 h 521273"/>
              <a:gd name="connsiteX140" fmla="*/ 110529 w 586432"/>
              <a:gd name="connsiteY140" fmla="*/ 24356 h 521273"/>
              <a:gd name="connsiteX141" fmla="*/ 533656 w 586432"/>
              <a:gd name="connsiteY141" fmla="*/ 155652 h 521273"/>
              <a:gd name="connsiteX142" fmla="*/ 496923 w 586432"/>
              <a:gd name="connsiteY142" fmla="*/ 141072 h 521273"/>
              <a:gd name="connsiteX143" fmla="*/ 496841 w 586432"/>
              <a:gd name="connsiteY143" fmla="*/ 141072 h 521273"/>
              <a:gd name="connsiteX144" fmla="*/ 59135 w 586432"/>
              <a:gd name="connsiteY144" fmla="*/ 141072 h 521273"/>
              <a:gd name="connsiteX145" fmla="*/ 22401 w 586432"/>
              <a:gd name="connsiteY145" fmla="*/ 104339 h 521273"/>
              <a:gd name="connsiteX146" fmla="*/ 59135 w 586432"/>
              <a:gd name="connsiteY146" fmla="*/ 67605 h 521273"/>
              <a:gd name="connsiteX147" fmla="*/ 82185 w 586432"/>
              <a:gd name="connsiteY147" fmla="*/ 67605 h 521273"/>
              <a:gd name="connsiteX148" fmla="*/ 75099 w 586432"/>
              <a:gd name="connsiteY148" fmla="*/ 95868 h 521273"/>
              <a:gd name="connsiteX149" fmla="*/ 59135 w 586432"/>
              <a:gd name="connsiteY149" fmla="*/ 95868 h 521273"/>
              <a:gd name="connsiteX150" fmla="*/ 50664 w 586432"/>
              <a:gd name="connsiteY150" fmla="*/ 104339 h 521273"/>
              <a:gd name="connsiteX151" fmla="*/ 59135 w 586432"/>
              <a:gd name="connsiteY151" fmla="*/ 112809 h 521273"/>
              <a:gd name="connsiteX152" fmla="*/ 81696 w 586432"/>
              <a:gd name="connsiteY152" fmla="*/ 112809 h 521273"/>
              <a:gd name="connsiteX153" fmla="*/ 81696 w 586432"/>
              <a:gd name="connsiteY153" fmla="*/ 112809 h 521273"/>
              <a:gd name="connsiteX154" fmla="*/ 81696 w 586432"/>
              <a:gd name="connsiteY154" fmla="*/ 112809 h 521273"/>
              <a:gd name="connsiteX155" fmla="*/ 420931 w 586432"/>
              <a:gd name="connsiteY155" fmla="*/ 112809 h 521273"/>
              <a:gd name="connsiteX156" fmla="*/ 420931 w 586432"/>
              <a:gd name="connsiteY156" fmla="*/ 112809 h 521273"/>
              <a:gd name="connsiteX157" fmla="*/ 420931 w 586432"/>
              <a:gd name="connsiteY157" fmla="*/ 112809 h 521273"/>
              <a:gd name="connsiteX158" fmla="*/ 485357 w 586432"/>
              <a:gd name="connsiteY158" fmla="*/ 112809 h 521273"/>
              <a:gd name="connsiteX159" fmla="*/ 493828 w 586432"/>
              <a:gd name="connsiteY159" fmla="*/ 104339 h 521273"/>
              <a:gd name="connsiteX160" fmla="*/ 485357 w 586432"/>
              <a:gd name="connsiteY160" fmla="*/ 95868 h 521273"/>
              <a:gd name="connsiteX161" fmla="*/ 422071 w 586432"/>
              <a:gd name="connsiteY161" fmla="*/ 95868 h 521273"/>
              <a:gd name="connsiteX162" fmla="*/ 323111 w 586432"/>
              <a:gd name="connsiteY162" fmla="*/ 67605 h 521273"/>
              <a:gd name="connsiteX163" fmla="*/ 496678 w 586432"/>
              <a:gd name="connsiteY163" fmla="*/ 67605 h 521273"/>
              <a:gd name="connsiteX164" fmla="*/ 533412 w 586432"/>
              <a:gd name="connsiteY164" fmla="*/ 104339 h 521273"/>
              <a:gd name="connsiteX165" fmla="*/ 533412 w 586432"/>
              <a:gd name="connsiteY165" fmla="*/ 155652 h 521273"/>
              <a:gd name="connsiteX166" fmla="*/ 567539 w 586432"/>
              <a:gd name="connsiteY166" fmla="*/ 381428 h 521273"/>
              <a:gd name="connsiteX167" fmla="*/ 567539 w 586432"/>
              <a:gd name="connsiteY167" fmla="*/ 381428 h 521273"/>
              <a:gd name="connsiteX168" fmla="*/ 559068 w 586432"/>
              <a:gd name="connsiteY168" fmla="*/ 389899 h 521273"/>
              <a:gd name="connsiteX169" fmla="*/ 444877 w 586432"/>
              <a:gd name="connsiteY169" fmla="*/ 389899 h 521273"/>
              <a:gd name="connsiteX170" fmla="*/ 405293 w 586432"/>
              <a:gd name="connsiteY170" fmla="*/ 330523 h 521273"/>
              <a:gd name="connsiteX171" fmla="*/ 444877 w 586432"/>
              <a:gd name="connsiteY171" fmla="*/ 271146 h 521273"/>
              <a:gd name="connsiteX172" fmla="*/ 559068 w 586432"/>
              <a:gd name="connsiteY172" fmla="*/ 271146 h 521273"/>
              <a:gd name="connsiteX173" fmla="*/ 559394 w 586432"/>
              <a:gd name="connsiteY173" fmla="*/ 271146 h 521273"/>
              <a:gd name="connsiteX174" fmla="*/ 567539 w 586432"/>
              <a:gd name="connsiteY174" fmla="*/ 269680 h 521273"/>
              <a:gd name="connsiteX175" fmla="*/ 567539 w 586432"/>
              <a:gd name="connsiteY175" fmla="*/ 381428 h 521273"/>
              <a:gd name="connsiteX176" fmla="*/ 559068 w 586432"/>
              <a:gd name="connsiteY176" fmla="*/ 254123 h 521273"/>
              <a:gd name="connsiteX177" fmla="*/ 558905 w 586432"/>
              <a:gd name="connsiteY177" fmla="*/ 254123 h 521273"/>
              <a:gd name="connsiteX178" fmla="*/ 550597 w 586432"/>
              <a:gd name="connsiteY178" fmla="*/ 254123 h 521273"/>
              <a:gd name="connsiteX179" fmla="*/ 550597 w 586432"/>
              <a:gd name="connsiteY179" fmla="*/ 237182 h 521273"/>
              <a:gd name="connsiteX180" fmla="*/ 559068 w 586432"/>
              <a:gd name="connsiteY180" fmla="*/ 237182 h 521273"/>
              <a:gd name="connsiteX181" fmla="*/ 567539 w 586432"/>
              <a:gd name="connsiteY181" fmla="*/ 245653 h 521273"/>
              <a:gd name="connsiteX182" fmla="*/ 559068 w 586432"/>
              <a:gd name="connsiteY182" fmla="*/ 254123 h 5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86432" h="521273">
                <a:moveTo>
                  <a:pt x="559068" y="220241"/>
                </a:moveTo>
                <a:lnTo>
                  <a:pt x="550597" y="220241"/>
                </a:lnTo>
                <a:lnTo>
                  <a:pt x="550597" y="194747"/>
                </a:lnTo>
                <a:lnTo>
                  <a:pt x="550597" y="104257"/>
                </a:lnTo>
                <a:cubicBezTo>
                  <a:pt x="550597" y="74610"/>
                  <a:pt x="526489" y="50501"/>
                  <a:pt x="496841" y="50501"/>
                </a:cubicBezTo>
                <a:lnTo>
                  <a:pt x="263897" y="50501"/>
                </a:lnTo>
                <a:lnTo>
                  <a:pt x="106701" y="5623"/>
                </a:lnTo>
                <a:cubicBezTo>
                  <a:pt x="106619" y="5623"/>
                  <a:pt x="106619" y="5623"/>
                  <a:pt x="106538" y="5623"/>
                </a:cubicBezTo>
                <a:cubicBezTo>
                  <a:pt x="106456" y="5623"/>
                  <a:pt x="106456" y="5623"/>
                  <a:pt x="106375" y="5541"/>
                </a:cubicBezTo>
                <a:cubicBezTo>
                  <a:pt x="106294" y="5541"/>
                  <a:pt x="106212" y="5541"/>
                  <a:pt x="106131" y="5460"/>
                </a:cubicBezTo>
                <a:cubicBezTo>
                  <a:pt x="105968" y="5460"/>
                  <a:pt x="105805" y="5378"/>
                  <a:pt x="105723" y="5378"/>
                </a:cubicBezTo>
                <a:cubicBezTo>
                  <a:pt x="105561" y="5378"/>
                  <a:pt x="105479" y="5378"/>
                  <a:pt x="105316" y="5297"/>
                </a:cubicBezTo>
                <a:cubicBezTo>
                  <a:pt x="105153" y="5297"/>
                  <a:pt x="104990" y="5297"/>
                  <a:pt x="104828" y="5215"/>
                </a:cubicBezTo>
                <a:cubicBezTo>
                  <a:pt x="104665" y="5215"/>
                  <a:pt x="104583" y="5215"/>
                  <a:pt x="104420" y="5215"/>
                </a:cubicBezTo>
                <a:cubicBezTo>
                  <a:pt x="104257" y="5215"/>
                  <a:pt x="104095" y="5215"/>
                  <a:pt x="103932" y="5215"/>
                </a:cubicBezTo>
                <a:cubicBezTo>
                  <a:pt x="103850" y="5215"/>
                  <a:pt x="103687" y="5215"/>
                  <a:pt x="103606" y="5215"/>
                </a:cubicBezTo>
                <a:cubicBezTo>
                  <a:pt x="103443" y="5215"/>
                  <a:pt x="103280" y="5215"/>
                  <a:pt x="103117" y="5297"/>
                </a:cubicBezTo>
                <a:cubicBezTo>
                  <a:pt x="103036" y="5297"/>
                  <a:pt x="102873" y="5297"/>
                  <a:pt x="102791" y="5378"/>
                </a:cubicBezTo>
                <a:cubicBezTo>
                  <a:pt x="102628" y="5378"/>
                  <a:pt x="102466" y="5460"/>
                  <a:pt x="102303" y="5460"/>
                </a:cubicBezTo>
                <a:cubicBezTo>
                  <a:pt x="102221" y="5460"/>
                  <a:pt x="102140" y="5541"/>
                  <a:pt x="101977" y="5541"/>
                </a:cubicBezTo>
                <a:cubicBezTo>
                  <a:pt x="101814" y="5623"/>
                  <a:pt x="101651" y="5623"/>
                  <a:pt x="101488" y="5704"/>
                </a:cubicBezTo>
                <a:cubicBezTo>
                  <a:pt x="101407" y="5704"/>
                  <a:pt x="101325" y="5786"/>
                  <a:pt x="101244" y="5786"/>
                </a:cubicBezTo>
                <a:cubicBezTo>
                  <a:pt x="101081" y="5867"/>
                  <a:pt x="100918" y="5948"/>
                  <a:pt x="100755" y="5948"/>
                </a:cubicBezTo>
                <a:cubicBezTo>
                  <a:pt x="100674" y="6030"/>
                  <a:pt x="100592" y="6030"/>
                  <a:pt x="100511" y="6030"/>
                </a:cubicBezTo>
                <a:cubicBezTo>
                  <a:pt x="100348" y="6111"/>
                  <a:pt x="100185" y="6193"/>
                  <a:pt x="100022" y="6274"/>
                </a:cubicBezTo>
                <a:cubicBezTo>
                  <a:pt x="99941" y="6356"/>
                  <a:pt x="99859" y="6356"/>
                  <a:pt x="99778" y="6437"/>
                </a:cubicBezTo>
                <a:cubicBezTo>
                  <a:pt x="99615" y="6519"/>
                  <a:pt x="99452" y="6600"/>
                  <a:pt x="99370" y="6763"/>
                </a:cubicBezTo>
                <a:cubicBezTo>
                  <a:pt x="99289" y="6845"/>
                  <a:pt x="99208" y="6845"/>
                  <a:pt x="99126" y="6926"/>
                </a:cubicBezTo>
                <a:cubicBezTo>
                  <a:pt x="98963" y="7007"/>
                  <a:pt x="98882" y="7170"/>
                  <a:pt x="98719" y="7252"/>
                </a:cubicBezTo>
                <a:cubicBezTo>
                  <a:pt x="98637" y="7333"/>
                  <a:pt x="98556" y="7415"/>
                  <a:pt x="98475" y="7415"/>
                </a:cubicBezTo>
                <a:cubicBezTo>
                  <a:pt x="98393" y="7496"/>
                  <a:pt x="98230" y="7659"/>
                  <a:pt x="98149" y="7740"/>
                </a:cubicBezTo>
                <a:cubicBezTo>
                  <a:pt x="98067" y="7822"/>
                  <a:pt x="97986" y="7903"/>
                  <a:pt x="97904" y="7985"/>
                </a:cubicBezTo>
                <a:cubicBezTo>
                  <a:pt x="97823" y="8148"/>
                  <a:pt x="97660" y="8229"/>
                  <a:pt x="97579" y="8392"/>
                </a:cubicBezTo>
                <a:cubicBezTo>
                  <a:pt x="97497" y="8473"/>
                  <a:pt x="97416" y="8555"/>
                  <a:pt x="97334" y="8636"/>
                </a:cubicBezTo>
                <a:cubicBezTo>
                  <a:pt x="97253" y="8799"/>
                  <a:pt x="97171" y="8881"/>
                  <a:pt x="97090" y="9044"/>
                </a:cubicBezTo>
                <a:cubicBezTo>
                  <a:pt x="97008" y="9125"/>
                  <a:pt x="96927" y="9288"/>
                  <a:pt x="96927" y="9369"/>
                </a:cubicBezTo>
                <a:cubicBezTo>
                  <a:pt x="96846" y="9532"/>
                  <a:pt x="96764" y="9614"/>
                  <a:pt x="96683" y="9777"/>
                </a:cubicBezTo>
                <a:cubicBezTo>
                  <a:pt x="96601" y="9939"/>
                  <a:pt x="96601" y="10021"/>
                  <a:pt x="96520" y="10184"/>
                </a:cubicBezTo>
                <a:cubicBezTo>
                  <a:pt x="96438" y="10347"/>
                  <a:pt x="96438" y="10428"/>
                  <a:pt x="96357" y="10591"/>
                </a:cubicBezTo>
                <a:cubicBezTo>
                  <a:pt x="96275" y="10754"/>
                  <a:pt x="96275" y="10835"/>
                  <a:pt x="96194" y="10998"/>
                </a:cubicBezTo>
                <a:cubicBezTo>
                  <a:pt x="96194" y="11080"/>
                  <a:pt x="96113" y="11161"/>
                  <a:pt x="96113" y="11243"/>
                </a:cubicBezTo>
                <a:cubicBezTo>
                  <a:pt x="96113" y="11324"/>
                  <a:pt x="96113" y="11324"/>
                  <a:pt x="96113" y="11406"/>
                </a:cubicBezTo>
                <a:cubicBezTo>
                  <a:pt x="96113" y="11487"/>
                  <a:pt x="96113" y="11487"/>
                  <a:pt x="96031" y="11568"/>
                </a:cubicBezTo>
                <a:lnTo>
                  <a:pt x="86339" y="50338"/>
                </a:lnTo>
                <a:lnTo>
                  <a:pt x="59053" y="50338"/>
                </a:lnTo>
                <a:cubicBezTo>
                  <a:pt x="29487" y="50338"/>
                  <a:pt x="5460" y="74366"/>
                  <a:pt x="5297" y="103850"/>
                </a:cubicBezTo>
                <a:cubicBezTo>
                  <a:pt x="5297" y="103932"/>
                  <a:pt x="5297" y="103932"/>
                  <a:pt x="5297" y="104013"/>
                </a:cubicBezTo>
                <a:lnTo>
                  <a:pt x="5297" y="398125"/>
                </a:lnTo>
                <a:cubicBezTo>
                  <a:pt x="5297" y="402849"/>
                  <a:pt x="9125" y="406596"/>
                  <a:pt x="13768" y="406596"/>
                </a:cubicBezTo>
                <a:cubicBezTo>
                  <a:pt x="18492" y="406596"/>
                  <a:pt x="22238" y="402768"/>
                  <a:pt x="22238" y="398125"/>
                </a:cubicBezTo>
                <a:lnTo>
                  <a:pt x="22238" y="143190"/>
                </a:lnTo>
                <a:cubicBezTo>
                  <a:pt x="31849" y="152231"/>
                  <a:pt x="44800" y="157769"/>
                  <a:pt x="58972" y="157769"/>
                </a:cubicBezTo>
                <a:lnTo>
                  <a:pt x="496678" y="157769"/>
                </a:lnTo>
                <a:cubicBezTo>
                  <a:pt x="496678" y="157769"/>
                  <a:pt x="496678" y="157769"/>
                  <a:pt x="496678" y="157769"/>
                </a:cubicBezTo>
                <a:cubicBezTo>
                  <a:pt x="516959" y="157769"/>
                  <a:pt x="533412" y="174304"/>
                  <a:pt x="533412" y="194503"/>
                </a:cubicBezTo>
                <a:lnTo>
                  <a:pt x="533412" y="253879"/>
                </a:lnTo>
                <a:lnTo>
                  <a:pt x="440071" y="253879"/>
                </a:lnTo>
                <a:lnTo>
                  <a:pt x="440071" y="253879"/>
                </a:lnTo>
                <a:cubicBezTo>
                  <a:pt x="439827" y="253879"/>
                  <a:pt x="439582" y="253879"/>
                  <a:pt x="439338" y="253879"/>
                </a:cubicBezTo>
                <a:cubicBezTo>
                  <a:pt x="439094" y="253879"/>
                  <a:pt x="438768" y="253961"/>
                  <a:pt x="438524" y="253961"/>
                </a:cubicBezTo>
                <a:cubicBezTo>
                  <a:pt x="438524" y="253961"/>
                  <a:pt x="438442" y="253961"/>
                  <a:pt x="438442" y="253961"/>
                </a:cubicBezTo>
                <a:cubicBezTo>
                  <a:pt x="438198" y="254042"/>
                  <a:pt x="438035" y="254042"/>
                  <a:pt x="437791" y="254123"/>
                </a:cubicBezTo>
                <a:cubicBezTo>
                  <a:pt x="437709" y="254123"/>
                  <a:pt x="437709" y="254123"/>
                  <a:pt x="437628" y="254123"/>
                </a:cubicBezTo>
                <a:cubicBezTo>
                  <a:pt x="437465" y="254205"/>
                  <a:pt x="437221" y="254286"/>
                  <a:pt x="437058" y="254286"/>
                </a:cubicBezTo>
                <a:cubicBezTo>
                  <a:pt x="436976" y="254286"/>
                  <a:pt x="436895" y="254368"/>
                  <a:pt x="436813" y="254368"/>
                </a:cubicBezTo>
                <a:cubicBezTo>
                  <a:pt x="436650" y="254449"/>
                  <a:pt x="436488" y="254531"/>
                  <a:pt x="436325" y="254612"/>
                </a:cubicBezTo>
                <a:cubicBezTo>
                  <a:pt x="436243" y="254694"/>
                  <a:pt x="436162" y="254694"/>
                  <a:pt x="435999" y="254775"/>
                </a:cubicBezTo>
                <a:cubicBezTo>
                  <a:pt x="435917" y="254856"/>
                  <a:pt x="435754" y="254938"/>
                  <a:pt x="435673" y="254938"/>
                </a:cubicBezTo>
                <a:cubicBezTo>
                  <a:pt x="435510" y="255019"/>
                  <a:pt x="435429" y="255101"/>
                  <a:pt x="435266" y="255182"/>
                </a:cubicBezTo>
                <a:cubicBezTo>
                  <a:pt x="435184" y="255264"/>
                  <a:pt x="435103" y="255264"/>
                  <a:pt x="435021" y="255345"/>
                </a:cubicBezTo>
                <a:cubicBezTo>
                  <a:pt x="434859" y="255427"/>
                  <a:pt x="434696" y="255589"/>
                  <a:pt x="434614" y="255671"/>
                </a:cubicBezTo>
                <a:cubicBezTo>
                  <a:pt x="434533" y="255752"/>
                  <a:pt x="434533" y="255752"/>
                  <a:pt x="434451" y="255834"/>
                </a:cubicBezTo>
                <a:cubicBezTo>
                  <a:pt x="434288" y="255997"/>
                  <a:pt x="434126" y="256078"/>
                  <a:pt x="434044" y="256241"/>
                </a:cubicBezTo>
                <a:cubicBezTo>
                  <a:pt x="433963" y="256322"/>
                  <a:pt x="433881" y="256404"/>
                  <a:pt x="433800" y="256485"/>
                </a:cubicBezTo>
                <a:cubicBezTo>
                  <a:pt x="433718" y="256567"/>
                  <a:pt x="433555" y="256730"/>
                  <a:pt x="433474" y="256811"/>
                </a:cubicBezTo>
                <a:cubicBezTo>
                  <a:pt x="433311" y="257055"/>
                  <a:pt x="433148" y="257218"/>
                  <a:pt x="432985" y="257463"/>
                </a:cubicBezTo>
                <a:cubicBezTo>
                  <a:pt x="432985" y="257463"/>
                  <a:pt x="432985" y="257463"/>
                  <a:pt x="432985" y="257463"/>
                </a:cubicBezTo>
                <a:lnTo>
                  <a:pt x="387781" y="325310"/>
                </a:lnTo>
                <a:cubicBezTo>
                  <a:pt x="387455" y="325798"/>
                  <a:pt x="387211" y="326287"/>
                  <a:pt x="386967" y="326776"/>
                </a:cubicBezTo>
                <a:cubicBezTo>
                  <a:pt x="386885" y="326939"/>
                  <a:pt x="386804" y="327183"/>
                  <a:pt x="386722" y="327346"/>
                </a:cubicBezTo>
                <a:cubicBezTo>
                  <a:pt x="386722" y="327427"/>
                  <a:pt x="386722" y="327427"/>
                  <a:pt x="386641" y="327509"/>
                </a:cubicBezTo>
                <a:cubicBezTo>
                  <a:pt x="386559" y="327753"/>
                  <a:pt x="386559" y="327916"/>
                  <a:pt x="386478" y="328160"/>
                </a:cubicBezTo>
                <a:cubicBezTo>
                  <a:pt x="386478" y="328242"/>
                  <a:pt x="386478" y="328242"/>
                  <a:pt x="386478" y="328323"/>
                </a:cubicBezTo>
                <a:cubicBezTo>
                  <a:pt x="386478" y="328486"/>
                  <a:pt x="386396" y="328731"/>
                  <a:pt x="386396" y="328893"/>
                </a:cubicBezTo>
                <a:cubicBezTo>
                  <a:pt x="386396" y="328975"/>
                  <a:pt x="386396" y="329057"/>
                  <a:pt x="386396" y="329138"/>
                </a:cubicBezTo>
                <a:cubicBezTo>
                  <a:pt x="386396" y="329301"/>
                  <a:pt x="386396" y="329464"/>
                  <a:pt x="386396" y="329626"/>
                </a:cubicBezTo>
                <a:cubicBezTo>
                  <a:pt x="386396" y="329790"/>
                  <a:pt x="386396" y="329871"/>
                  <a:pt x="386396" y="329952"/>
                </a:cubicBezTo>
                <a:cubicBezTo>
                  <a:pt x="386396" y="330034"/>
                  <a:pt x="386396" y="330197"/>
                  <a:pt x="386396" y="330278"/>
                </a:cubicBezTo>
                <a:cubicBezTo>
                  <a:pt x="386396" y="330441"/>
                  <a:pt x="386396" y="330604"/>
                  <a:pt x="386396" y="330767"/>
                </a:cubicBezTo>
                <a:cubicBezTo>
                  <a:pt x="386396" y="330848"/>
                  <a:pt x="386396" y="330930"/>
                  <a:pt x="386396" y="331011"/>
                </a:cubicBezTo>
                <a:cubicBezTo>
                  <a:pt x="386396" y="331174"/>
                  <a:pt x="386478" y="331418"/>
                  <a:pt x="386478" y="331581"/>
                </a:cubicBezTo>
                <a:cubicBezTo>
                  <a:pt x="386478" y="331663"/>
                  <a:pt x="386478" y="331663"/>
                  <a:pt x="386478" y="331744"/>
                </a:cubicBezTo>
                <a:cubicBezTo>
                  <a:pt x="386559" y="331989"/>
                  <a:pt x="386559" y="332151"/>
                  <a:pt x="386641" y="332396"/>
                </a:cubicBezTo>
                <a:cubicBezTo>
                  <a:pt x="386641" y="332477"/>
                  <a:pt x="386722" y="332477"/>
                  <a:pt x="386722" y="332559"/>
                </a:cubicBezTo>
                <a:cubicBezTo>
                  <a:pt x="386804" y="332722"/>
                  <a:pt x="386885" y="332966"/>
                  <a:pt x="386967" y="333129"/>
                </a:cubicBezTo>
                <a:cubicBezTo>
                  <a:pt x="387211" y="333618"/>
                  <a:pt x="387455" y="334188"/>
                  <a:pt x="387781" y="334595"/>
                </a:cubicBezTo>
                <a:lnTo>
                  <a:pt x="432985" y="402442"/>
                </a:lnTo>
                <a:lnTo>
                  <a:pt x="432985" y="402442"/>
                </a:lnTo>
                <a:cubicBezTo>
                  <a:pt x="433148" y="402686"/>
                  <a:pt x="433393" y="402931"/>
                  <a:pt x="433555" y="403256"/>
                </a:cubicBezTo>
                <a:cubicBezTo>
                  <a:pt x="433637" y="403338"/>
                  <a:pt x="433718" y="403419"/>
                  <a:pt x="433800" y="403501"/>
                </a:cubicBezTo>
                <a:cubicBezTo>
                  <a:pt x="433963" y="403664"/>
                  <a:pt x="434126" y="403827"/>
                  <a:pt x="434207" y="403989"/>
                </a:cubicBezTo>
                <a:cubicBezTo>
                  <a:pt x="434288" y="404071"/>
                  <a:pt x="434370" y="404152"/>
                  <a:pt x="434451" y="404234"/>
                </a:cubicBezTo>
                <a:cubicBezTo>
                  <a:pt x="434614" y="404397"/>
                  <a:pt x="434777" y="404478"/>
                  <a:pt x="434940" y="404641"/>
                </a:cubicBezTo>
                <a:cubicBezTo>
                  <a:pt x="435021" y="404722"/>
                  <a:pt x="435103" y="404804"/>
                  <a:pt x="435184" y="404804"/>
                </a:cubicBezTo>
                <a:cubicBezTo>
                  <a:pt x="435429" y="404967"/>
                  <a:pt x="435673" y="405130"/>
                  <a:pt x="435999" y="405293"/>
                </a:cubicBezTo>
                <a:cubicBezTo>
                  <a:pt x="436080" y="405293"/>
                  <a:pt x="436162" y="405374"/>
                  <a:pt x="436243" y="405374"/>
                </a:cubicBezTo>
                <a:cubicBezTo>
                  <a:pt x="436488" y="405455"/>
                  <a:pt x="436650" y="405618"/>
                  <a:pt x="436895" y="405700"/>
                </a:cubicBezTo>
                <a:cubicBezTo>
                  <a:pt x="436976" y="405700"/>
                  <a:pt x="437058" y="405781"/>
                  <a:pt x="437139" y="405781"/>
                </a:cubicBezTo>
                <a:cubicBezTo>
                  <a:pt x="437383" y="405863"/>
                  <a:pt x="437546" y="405944"/>
                  <a:pt x="437791" y="406026"/>
                </a:cubicBezTo>
                <a:cubicBezTo>
                  <a:pt x="437872" y="406026"/>
                  <a:pt x="437954" y="406107"/>
                  <a:pt x="438035" y="406107"/>
                </a:cubicBezTo>
                <a:cubicBezTo>
                  <a:pt x="438280" y="406189"/>
                  <a:pt x="438524" y="406189"/>
                  <a:pt x="438768" y="406270"/>
                </a:cubicBezTo>
                <a:cubicBezTo>
                  <a:pt x="438849" y="406270"/>
                  <a:pt x="438931" y="406270"/>
                  <a:pt x="439013" y="406270"/>
                </a:cubicBezTo>
                <a:cubicBezTo>
                  <a:pt x="439338" y="406270"/>
                  <a:pt x="439582" y="406351"/>
                  <a:pt x="439908" y="406351"/>
                </a:cubicBezTo>
                <a:cubicBezTo>
                  <a:pt x="439908" y="406351"/>
                  <a:pt x="439990" y="406351"/>
                  <a:pt x="439990" y="406351"/>
                </a:cubicBezTo>
                <a:lnTo>
                  <a:pt x="439990" y="406351"/>
                </a:lnTo>
                <a:lnTo>
                  <a:pt x="533330" y="406351"/>
                </a:lnTo>
                <a:lnTo>
                  <a:pt x="533330" y="465728"/>
                </a:lnTo>
                <a:cubicBezTo>
                  <a:pt x="533330" y="486009"/>
                  <a:pt x="516878" y="502461"/>
                  <a:pt x="496597" y="502461"/>
                </a:cubicBezTo>
                <a:lnTo>
                  <a:pt x="58890" y="502461"/>
                </a:lnTo>
                <a:cubicBezTo>
                  <a:pt x="38610" y="502461"/>
                  <a:pt x="22157" y="485927"/>
                  <a:pt x="22157" y="465728"/>
                </a:cubicBezTo>
                <a:cubicBezTo>
                  <a:pt x="22157" y="465728"/>
                  <a:pt x="22157" y="465646"/>
                  <a:pt x="22157" y="465565"/>
                </a:cubicBezTo>
                <a:lnTo>
                  <a:pt x="22157" y="431763"/>
                </a:lnTo>
                <a:cubicBezTo>
                  <a:pt x="22157" y="427121"/>
                  <a:pt x="18329" y="423293"/>
                  <a:pt x="13686" y="423293"/>
                </a:cubicBezTo>
                <a:cubicBezTo>
                  <a:pt x="9044" y="423293"/>
                  <a:pt x="5215" y="427121"/>
                  <a:pt x="5215" y="431763"/>
                </a:cubicBezTo>
                <a:lnTo>
                  <a:pt x="5215" y="465728"/>
                </a:lnTo>
                <a:cubicBezTo>
                  <a:pt x="5215" y="465809"/>
                  <a:pt x="5215" y="465891"/>
                  <a:pt x="5215" y="465972"/>
                </a:cubicBezTo>
                <a:cubicBezTo>
                  <a:pt x="5378" y="495457"/>
                  <a:pt x="29406" y="519403"/>
                  <a:pt x="58890" y="519403"/>
                </a:cubicBezTo>
                <a:lnTo>
                  <a:pt x="496597" y="519403"/>
                </a:lnTo>
                <a:cubicBezTo>
                  <a:pt x="526244" y="519403"/>
                  <a:pt x="550353" y="495294"/>
                  <a:pt x="550353" y="465646"/>
                </a:cubicBezTo>
                <a:lnTo>
                  <a:pt x="550353" y="465646"/>
                </a:lnTo>
                <a:lnTo>
                  <a:pt x="550353" y="406270"/>
                </a:lnTo>
                <a:lnTo>
                  <a:pt x="558824" y="406270"/>
                </a:lnTo>
                <a:cubicBezTo>
                  <a:pt x="572833" y="406270"/>
                  <a:pt x="584236" y="394867"/>
                  <a:pt x="584236" y="380858"/>
                </a:cubicBezTo>
                <a:lnTo>
                  <a:pt x="584236" y="245083"/>
                </a:lnTo>
                <a:cubicBezTo>
                  <a:pt x="584562" y="231643"/>
                  <a:pt x="573159" y="220241"/>
                  <a:pt x="559068" y="220241"/>
                </a:cubicBezTo>
                <a:moveTo>
                  <a:pt x="110529" y="24356"/>
                </a:moveTo>
                <a:lnTo>
                  <a:pt x="260232" y="67117"/>
                </a:lnTo>
                <a:cubicBezTo>
                  <a:pt x="260232" y="67117"/>
                  <a:pt x="260232" y="67117"/>
                  <a:pt x="260232" y="67117"/>
                </a:cubicBezTo>
                <a:lnTo>
                  <a:pt x="360577" y="95787"/>
                </a:lnTo>
                <a:lnTo>
                  <a:pt x="92692" y="95787"/>
                </a:lnTo>
                <a:lnTo>
                  <a:pt x="110529" y="24356"/>
                </a:lnTo>
                <a:close/>
                <a:moveTo>
                  <a:pt x="533656" y="155652"/>
                </a:moveTo>
                <a:cubicBezTo>
                  <a:pt x="524045" y="146611"/>
                  <a:pt x="511095" y="141072"/>
                  <a:pt x="496923" y="141072"/>
                </a:cubicBezTo>
                <a:lnTo>
                  <a:pt x="496841" y="141072"/>
                </a:lnTo>
                <a:lnTo>
                  <a:pt x="59135" y="141072"/>
                </a:lnTo>
                <a:cubicBezTo>
                  <a:pt x="38854" y="141072"/>
                  <a:pt x="22401" y="124620"/>
                  <a:pt x="22401" y="104339"/>
                </a:cubicBezTo>
                <a:cubicBezTo>
                  <a:pt x="22401" y="84058"/>
                  <a:pt x="38854" y="67605"/>
                  <a:pt x="59135" y="67605"/>
                </a:cubicBezTo>
                <a:lnTo>
                  <a:pt x="82185" y="67605"/>
                </a:lnTo>
                <a:lnTo>
                  <a:pt x="75099" y="95868"/>
                </a:lnTo>
                <a:lnTo>
                  <a:pt x="59135" y="95868"/>
                </a:lnTo>
                <a:cubicBezTo>
                  <a:pt x="54411" y="95868"/>
                  <a:pt x="50664" y="99696"/>
                  <a:pt x="50664" y="104339"/>
                </a:cubicBezTo>
                <a:cubicBezTo>
                  <a:pt x="50664" y="108981"/>
                  <a:pt x="54492" y="112809"/>
                  <a:pt x="59135" y="112809"/>
                </a:cubicBezTo>
                <a:lnTo>
                  <a:pt x="81696" y="112809"/>
                </a:lnTo>
                <a:lnTo>
                  <a:pt x="81696" y="112809"/>
                </a:lnTo>
                <a:lnTo>
                  <a:pt x="81696" y="112809"/>
                </a:lnTo>
                <a:lnTo>
                  <a:pt x="420931" y="112809"/>
                </a:lnTo>
                <a:lnTo>
                  <a:pt x="420931" y="112809"/>
                </a:lnTo>
                <a:lnTo>
                  <a:pt x="420931" y="112809"/>
                </a:lnTo>
                <a:lnTo>
                  <a:pt x="485357" y="112809"/>
                </a:lnTo>
                <a:cubicBezTo>
                  <a:pt x="490081" y="112809"/>
                  <a:pt x="493828" y="108981"/>
                  <a:pt x="493828" y="104339"/>
                </a:cubicBezTo>
                <a:cubicBezTo>
                  <a:pt x="493828" y="99615"/>
                  <a:pt x="489999" y="95868"/>
                  <a:pt x="485357" y="95868"/>
                </a:cubicBezTo>
                <a:lnTo>
                  <a:pt x="422071" y="95868"/>
                </a:lnTo>
                <a:lnTo>
                  <a:pt x="323111" y="67605"/>
                </a:lnTo>
                <a:lnTo>
                  <a:pt x="496678" y="67605"/>
                </a:lnTo>
                <a:cubicBezTo>
                  <a:pt x="516959" y="67605"/>
                  <a:pt x="533412" y="84140"/>
                  <a:pt x="533412" y="104339"/>
                </a:cubicBezTo>
                <a:lnTo>
                  <a:pt x="533412" y="155652"/>
                </a:lnTo>
                <a:close/>
                <a:moveTo>
                  <a:pt x="567539" y="381428"/>
                </a:moveTo>
                <a:lnTo>
                  <a:pt x="567539" y="381428"/>
                </a:lnTo>
                <a:cubicBezTo>
                  <a:pt x="567539" y="386071"/>
                  <a:pt x="563711" y="389899"/>
                  <a:pt x="559068" y="389899"/>
                </a:cubicBezTo>
                <a:lnTo>
                  <a:pt x="444877" y="389899"/>
                </a:lnTo>
                <a:lnTo>
                  <a:pt x="405293" y="330523"/>
                </a:lnTo>
                <a:lnTo>
                  <a:pt x="444877" y="271146"/>
                </a:lnTo>
                <a:lnTo>
                  <a:pt x="559068" y="271146"/>
                </a:lnTo>
                <a:cubicBezTo>
                  <a:pt x="559150" y="271146"/>
                  <a:pt x="559313" y="271146"/>
                  <a:pt x="559394" y="271146"/>
                </a:cubicBezTo>
                <a:cubicBezTo>
                  <a:pt x="562245" y="271146"/>
                  <a:pt x="564933" y="270576"/>
                  <a:pt x="567539" y="269680"/>
                </a:cubicBezTo>
                <a:lnTo>
                  <a:pt x="567539" y="381428"/>
                </a:lnTo>
                <a:close/>
                <a:moveTo>
                  <a:pt x="559068" y="254123"/>
                </a:moveTo>
                <a:cubicBezTo>
                  <a:pt x="558987" y="254123"/>
                  <a:pt x="558987" y="254123"/>
                  <a:pt x="558905" y="254123"/>
                </a:cubicBezTo>
                <a:lnTo>
                  <a:pt x="550597" y="254123"/>
                </a:lnTo>
                <a:lnTo>
                  <a:pt x="550597" y="237182"/>
                </a:lnTo>
                <a:lnTo>
                  <a:pt x="559068" y="237182"/>
                </a:lnTo>
                <a:cubicBezTo>
                  <a:pt x="563711" y="237182"/>
                  <a:pt x="567539" y="241010"/>
                  <a:pt x="567539" y="245653"/>
                </a:cubicBezTo>
                <a:cubicBezTo>
                  <a:pt x="567539" y="250377"/>
                  <a:pt x="563792" y="254123"/>
                  <a:pt x="559068" y="254123"/>
                </a:cubicBezTo>
              </a:path>
            </a:pathLst>
          </a:custGeom>
          <a:solidFill>
            <a:srgbClr val="31938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14B3AECB-9604-4B1C-B7D8-3C0F9765E526}"/>
              </a:ext>
            </a:extLst>
          </p:cNvPr>
          <p:cNvSpPr/>
          <p:nvPr/>
        </p:nvSpPr>
        <p:spPr>
          <a:xfrm>
            <a:off x="6137281" y="1525090"/>
            <a:ext cx="547850" cy="486977"/>
          </a:xfrm>
          <a:custGeom>
            <a:avLst/>
            <a:gdLst>
              <a:gd name="connsiteX0" fmla="*/ 559068 w 586432"/>
              <a:gd name="connsiteY0" fmla="*/ 220241 h 521273"/>
              <a:gd name="connsiteX1" fmla="*/ 550597 w 586432"/>
              <a:gd name="connsiteY1" fmla="*/ 220241 h 521273"/>
              <a:gd name="connsiteX2" fmla="*/ 550597 w 586432"/>
              <a:gd name="connsiteY2" fmla="*/ 194747 h 521273"/>
              <a:gd name="connsiteX3" fmla="*/ 550597 w 586432"/>
              <a:gd name="connsiteY3" fmla="*/ 104257 h 521273"/>
              <a:gd name="connsiteX4" fmla="*/ 496841 w 586432"/>
              <a:gd name="connsiteY4" fmla="*/ 50501 h 521273"/>
              <a:gd name="connsiteX5" fmla="*/ 263897 w 586432"/>
              <a:gd name="connsiteY5" fmla="*/ 50501 h 521273"/>
              <a:gd name="connsiteX6" fmla="*/ 106701 w 586432"/>
              <a:gd name="connsiteY6" fmla="*/ 5623 h 521273"/>
              <a:gd name="connsiteX7" fmla="*/ 106538 w 586432"/>
              <a:gd name="connsiteY7" fmla="*/ 5623 h 521273"/>
              <a:gd name="connsiteX8" fmla="*/ 106375 w 586432"/>
              <a:gd name="connsiteY8" fmla="*/ 5541 h 521273"/>
              <a:gd name="connsiteX9" fmla="*/ 106131 w 586432"/>
              <a:gd name="connsiteY9" fmla="*/ 5460 h 521273"/>
              <a:gd name="connsiteX10" fmla="*/ 105723 w 586432"/>
              <a:gd name="connsiteY10" fmla="*/ 5378 h 521273"/>
              <a:gd name="connsiteX11" fmla="*/ 105316 w 586432"/>
              <a:gd name="connsiteY11" fmla="*/ 5297 h 521273"/>
              <a:gd name="connsiteX12" fmla="*/ 104828 w 586432"/>
              <a:gd name="connsiteY12" fmla="*/ 5215 h 521273"/>
              <a:gd name="connsiteX13" fmla="*/ 104420 w 586432"/>
              <a:gd name="connsiteY13" fmla="*/ 5215 h 521273"/>
              <a:gd name="connsiteX14" fmla="*/ 103932 w 586432"/>
              <a:gd name="connsiteY14" fmla="*/ 5215 h 521273"/>
              <a:gd name="connsiteX15" fmla="*/ 103606 w 586432"/>
              <a:gd name="connsiteY15" fmla="*/ 5215 h 521273"/>
              <a:gd name="connsiteX16" fmla="*/ 103117 w 586432"/>
              <a:gd name="connsiteY16" fmla="*/ 5297 h 521273"/>
              <a:gd name="connsiteX17" fmla="*/ 102791 w 586432"/>
              <a:gd name="connsiteY17" fmla="*/ 5378 h 521273"/>
              <a:gd name="connsiteX18" fmla="*/ 102303 w 586432"/>
              <a:gd name="connsiteY18" fmla="*/ 5460 h 521273"/>
              <a:gd name="connsiteX19" fmla="*/ 101977 w 586432"/>
              <a:gd name="connsiteY19" fmla="*/ 5541 h 521273"/>
              <a:gd name="connsiteX20" fmla="*/ 101488 w 586432"/>
              <a:gd name="connsiteY20" fmla="*/ 5704 h 521273"/>
              <a:gd name="connsiteX21" fmla="*/ 101244 w 586432"/>
              <a:gd name="connsiteY21" fmla="*/ 5786 h 521273"/>
              <a:gd name="connsiteX22" fmla="*/ 100755 w 586432"/>
              <a:gd name="connsiteY22" fmla="*/ 5948 h 521273"/>
              <a:gd name="connsiteX23" fmla="*/ 100511 w 586432"/>
              <a:gd name="connsiteY23" fmla="*/ 6030 h 521273"/>
              <a:gd name="connsiteX24" fmla="*/ 100022 w 586432"/>
              <a:gd name="connsiteY24" fmla="*/ 6274 h 521273"/>
              <a:gd name="connsiteX25" fmla="*/ 99778 w 586432"/>
              <a:gd name="connsiteY25" fmla="*/ 6437 h 521273"/>
              <a:gd name="connsiteX26" fmla="*/ 99370 w 586432"/>
              <a:gd name="connsiteY26" fmla="*/ 6763 h 521273"/>
              <a:gd name="connsiteX27" fmla="*/ 99126 w 586432"/>
              <a:gd name="connsiteY27" fmla="*/ 6926 h 521273"/>
              <a:gd name="connsiteX28" fmla="*/ 98719 w 586432"/>
              <a:gd name="connsiteY28" fmla="*/ 7252 h 521273"/>
              <a:gd name="connsiteX29" fmla="*/ 98475 w 586432"/>
              <a:gd name="connsiteY29" fmla="*/ 7415 h 521273"/>
              <a:gd name="connsiteX30" fmla="*/ 98149 w 586432"/>
              <a:gd name="connsiteY30" fmla="*/ 7740 h 521273"/>
              <a:gd name="connsiteX31" fmla="*/ 97904 w 586432"/>
              <a:gd name="connsiteY31" fmla="*/ 7985 h 521273"/>
              <a:gd name="connsiteX32" fmla="*/ 97579 w 586432"/>
              <a:gd name="connsiteY32" fmla="*/ 8392 h 521273"/>
              <a:gd name="connsiteX33" fmla="*/ 97334 w 586432"/>
              <a:gd name="connsiteY33" fmla="*/ 8636 h 521273"/>
              <a:gd name="connsiteX34" fmla="*/ 97090 w 586432"/>
              <a:gd name="connsiteY34" fmla="*/ 9044 h 521273"/>
              <a:gd name="connsiteX35" fmla="*/ 96927 w 586432"/>
              <a:gd name="connsiteY35" fmla="*/ 9369 h 521273"/>
              <a:gd name="connsiteX36" fmla="*/ 96683 w 586432"/>
              <a:gd name="connsiteY36" fmla="*/ 9777 h 521273"/>
              <a:gd name="connsiteX37" fmla="*/ 96520 w 586432"/>
              <a:gd name="connsiteY37" fmla="*/ 10184 h 521273"/>
              <a:gd name="connsiteX38" fmla="*/ 96357 w 586432"/>
              <a:gd name="connsiteY38" fmla="*/ 10591 h 521273"/>
              <a:gd name="connsiteX39" fmla="*/ 96194 w 586432"/>
              <a:gd name="connsiteY39" fmla="*/ 10998 h 521273"/>
              <a:gd name="connsiteX40" fmla="*/ 96113 w 586432"/>
              <a:gd name="connsiteY40" fmla="*/ 11243 h 521273"/>
              <a:gd name="connsiteX41" fmla="*/ 96113 w 586432"/>
              <a:gd name="connsiteY41" fmla="*/ 11406 h 521273"/>
              <a:gd name="connsiteX42" fmla="*/ 96031 w 586432"/>
              <a:gd name="connsiteY42" fmla="*/ 11568 h 521273"/>
              <a:gd name="connsiteX43" fmla="*/ 86339 w 586432"/>
              <a:gd name="connsiteY43" fmla="*/ 50338 h 521273"/>
              <a:gd name="connsiteX44" fmla="*/ 59053 w 586432"/>
              <a:gd name="connsiteY44" fmla="*/ 50338 h 521273"/>
              <a:gd name="connsiteX45" fmla="*/ 5297 w 586432"/>
              <a:gd name="connsiteY45" fmla="*/ 103850 h 521273"/>
              <a:gd name="connsiteX46" fmla="*/ 5297 w 586432"/>
              <a:gd name="connsiteY46" fmla="*/ 104013 h 521273"/>
              <a:gd name="connsiteX47" fmla="*/ 5297 w 586432"/>
              <a:gd name="connsiteY47" fmla="*/ 398125 h 521273"/>
              <a:gd name="connsiteX48" fmla="*/ 13768 w 586432"/>
              <a:gd name="connsiteY48" fmla="*/ 406596 h 521273"/>
              <a:gd name="connsiteX49" fmla="*/ 22238 w 586432"/>
              <a:gd name="connsiteY49" fmla="*/ 398125 h 521273"/>
              <a:gd name="connsiteX50" fmla="*/ 22238 w 586432"/>
              <a:gd name="connsiteY50" fmla="*/ 143190 h 521273"/>
              <a:gd name="connsiteX51" fmla="*/ 58972 w 586432"/>
              <a:gd name="connsiteY51" fmla="*/ 157769 h 521273"/>
              <a:gd name="connsiteX52" fmla="*/ 496678 w 586432"/>
              <a:gd name="connsiteY52" fmla="*/ 157769 h 521273"/>
              <a:gd name="connsiteX53" fmla="*/ 496678 w 586432"/>
              <a:gd name="connsiteY53" fmla="*/ 157769 h 521273"/>
              <a:gd name="connsiteX54" fmla="*/ 533412 w 586432"/>
              <a:gd name="connsiteY54" fmla="*/ 194503 h 521273"/>
              <a:gd name="connsiteX55" fmla="*/ 533412 w 586432"/>
              <a:gd name="connsiteY55" fmla="*/ 253879 h 521273"/>
              <a:gd name="connsiteX56" fmla="*/ 440071 w 586432"/>
              <a:gd name="connsiteY56" fmla="*/ 253879 h 521273"/>
              <a:gd name="connsiteX57" fmla="*/ 440071 w 586432"/>
              <a:gd name="connsiteY57" fmla="*/ 253879 h 521273"/>
              <a:gd name="connsiteX58" fmla="*/ 439338 w 586432"/>
              <a:gd name="connsiteY58" fmla="*/ 253879 h 521273"/>
              <a:gd name="connsiteX59" fmla="*/ 438524 w 586432"/>
              <a:gd name="connsiteY59" fmla="*/ 253961 h 521273"/>
              <a:gd name="connsiteX60" fmla="*/ 438442 w 586432"/>
              <a:gd name="connsiteY60" fmla="*/ 253961 h 521273"/>
              <a:gd name="connsiteX61" fmla="*/ 437791 w 586432"/>
              <a:gd name="connsiteY61" fmla="*/ 254123 h 521273"/>
              <a:gd name="connsiteX62" fmla="*/ 437628 w 586432"/>
              <a:gd name="connsiteY62" fmla="*/ 254123 h 521273"/>
              <a:gd name="connsiteX63" fmla="*/ 437058 w 586432"/>
              <a:gd name="connsiteY63" fmla="*/ 254286 h 521273"/>
              <a:gd name="connsiteX64" fmla="*/ 436813 w 586432"/>
              <a:gd name="connsiteY64" fmla="*/ 254368 h 521273"/>
              <a:gd name="connsiteX65" fmla="*/ 436325 w 586432"/>
              <a:gd name="connsiteY65" fmla="*/ 254612 h 521273"/>
              <a:gd name="connsiteX66" fmla="*/ 435999 w 586432"/>
              <a:gd name="connsiteY66" fmla="*/ 254775 h 521273"/>
              <a:gd name="connsiteX67" fmla="*/ 435673 w 586432"/>
              <a:gd name="connsiteY67" fmla="*/ 254938 h 521273"/>
              <a:gd name="connsiteX68" fmla="*/ 435266 w 586432"/>
              <a:gd name="connsiteY68" fmla="*/ 255182 h 521273"/>
              <a:gd name="connsiteX69" fmla="*/ 435021 w 586432"/>
              <a:gd name="connsiteY69" fmla="*/ 255345 h 521273"/>
              <a:gd name="connsiteX70" fmla="*/ 434614 w 586432"/>
              <a:gd name="connsiteY70" fmla="*/ 255671 h 521273"/>
              <a:gd name="connsiteX71" fmla="*/ 434451 w 586432"/>
              <a:gd name="connsiteY71" fmla="*/ 255834 h 521273"/>
              <a:gd name="connsiteX72" fmla="*/ 434044 w 586432"/>
              <a:gd name="connsiteY72" fmla="*/ 256241 h 521273"/>
              <a:gd name="connsiteX73" fmla="*/ 433800 w 586432"/>
              <a:gd name="connsiteY73" fmla="*/ 256485 h 521273"/>
              <a:gd name="connsiteX74" fmla="*/ 433474 w 586432"/>
              <a:gd name="connsiteY74" fmla="*/ 256811 h 521273"/>
              <a:gd name="connsiteX75" fmla="*/ 432985 w 586432"/>
              <a:gd name="connsiteY75" fmla="*/ 257463 h 521273"/>
              <a:gd name="connsiteX76" fmla="*/ 432985 w 586432"/>
              <a:gd name="connsiteY76" fmla="*/ 257463 h 521273"/>
              <a:gd name="connsiteX77" fmla="*/ 387781 w 586432"/>
              <a:gd name="connsiteY77" fmla="*/ 325310 h 521273"/>
              <a:gd name="connsiteX78" fmla="*/ 386967 w 586432"/>
              <a:gd name="connsiteY78" fmla="*/ 326776 h 521273"/>
              <a:gd name="connsiteX79" fmla="*/ 386722 w 586432"/>
              <a:gd name="connsiteY79" fmla="*/ 327346 h 521273"/>
              <a:gd name="connsiteX80" fmla="*/ 386641 w 586432"/>
              <a:gd name="connsiteY80" fmla="*/ 327509 h 521273"/>
              <a:gd name="connsiteX81" fmla="*/ 386478 w 586432"/>
              <a:gd name="connsiteY81" fmla="*/ 328160 h 521273"/>
              <a:gd name="connsiteX82" fmla="*/ 386478 w 586432"/>
              <a:gd name="connsiteY82" fmla="*/ 328323 h 521273"/>
              <a:gd name="connsiteX83" fmla="*/ 386396 w 586432"/>
              <a:gd name="connsiteY83" fmla="*/ 328893 h 521273"/>
              <a:gd name="connsiteX84" fmla="*/ 386396 w 586432"/>
              <a:gd name="connsiteY84" fmla="*/ 329138 h 521273"/>
              <a:gd name="connsiteX85" fmla="*/ 386396 w 586432"/>
              <a:gd name="connsiteY85" fmla="*/ 329626 h 521273"/>
              <a:gd name="connsiteX86" fmla="*/ 386396 w 586432"/>
              <a:gd name="connsiteY86" fmla="*/ 329952 h 521273"/>
              <a:gd name="connsiteX87" fmla="*/ 386396 w 586432"/>
              <a:gd name="connsiteY87" fmla="*/ 330278 h 521273"/>
              <a:gd name="connsiteX88" fmla="*/ 386396 w 586432"/>
              <a:gd name="connsiteY88" fmla="*/ 330767 h 521273"/>
              <a:gd name="connsiteX89" fmla="*/ 386396 w 586432"/>
              <a:gd name="connsiteY89" fmla="*/ 331011 h 521273"/>
              <a:gd name="connsiteX90" fmla="*/ 386478 w 586432"/>
              <a:gd name="connsiteY90" fmla="*/ 331581 h 521273"/>
              <a:gd name="connsiteX91" fmla="*/ 386478 w 586432"/>
              <a:gd name="connsiteY91" fmla="*/ 331744 h 521273"/>
              <a:gd name="connsiteX92" fmla="*/ 386641 w 586432"/>
              <a:gd name="connsiteY92" fmla="*/ 332396 h 521273"/>
              <a:gd name="connsiteX93" fmla="*/ 386722 w 586432"/>
              <a:gd name="connsiteY93" fmla="*/ 332559 h 521273"/>
              <a:gd name="connsiteX94" fmla="*/ 386967 w 586432"/>
              <a:gd name="connsiteY94" fmla="*/ 333129 h 521273"/>
              <a:gd name="connsiteX95" fmla="*/ 387781 w 586432"/>
              <a:gd name="connsiteY95" fmla="*/ 334595 h 521273"/>
              <a:gd name="connsiteX96" fmla="*/ 432985 w 586432"/>
              <a:gd name="connsiteY96" fmla="*/ 402442 h 521273"/>
              <a:gd name="connsiteX97" fmla="*/ 432985 w 586432"/>
              <a:gd name="connsiteY97" fmla="*/ 402442 h 521273"/>
              <a:gd name="connsiteX98" fmla="*/ 433555 w 586432"/>
              <a:gd name="connsiteY98" fmla="*/ 403256 h 521273"/>
              <a:gd name="connsiteX99" fmla="*/ 433800 w 586432"/>
              <a:gd name="connsiteY99" fmla="*/ 403501 h 521273"/>
              <a:gd name="connsiteX100" fmla="*/ 434207 w 586432"/>
              <a:gd name="connsiteY100" fmla="*/ 403989 h 521273"/>
              <a:gd name="connsiteX101" fmla="*/ 434451 w 586432"/>
              <a:gd name="connsiteY101" fmla="*/ 404234 h 521273"/>
              <a:gd name="connsiteX102" fmla="*/ 434940 w 586432"/>
              <a:gd name="connsiteY102" fmla="*/ 404641 h 521273"/>
              <a:gd name="connsiteX103" fmla="*/ 435184 w 586432"/>
              <a:gd name="connsiteY103" fmla="*/ 404804 h 521273"/>
              <a:gd name="connsiteX104" fmla="*/ 435999 w 586432"/>
              <a:gd name="connsiteY104" fmla="*/ 405293 h 521273"/>
              <a:gd name="connsiteX105" fmla="*/ 436243 w 586432"/>
              <a:gd name="connsiteY105" fmla="*/ 405374 h 521273"/>
              <a:gd name="connsiteX106" fmla="*/ 436895 w 586432"/>
              <a:gd name="connsiteY106" fmla="*/ 405700 h 521273"/>
              <a:gd name="connsiteX107" fmla="*/ 437139 w 586432"/>
              <a:gd name="connsiteY107" fmla="*/ 405781 h 521273"/>
              <a:gd name="connsiteX108" fmla="*/ 437791 w 586432"/>
              <a:gd name="connsiteY108" fmla="*/ 406026 h 521273"/>
              <a:gd name="connsiteX109" fmla="*/ 438035 w 586432"/>
              <a:gd name="connsiteY109" fmla="*/ 406107 h 521273"/>
              <a:gd name="connsiteX110" fmla="*/ 438768 w 586432"/>
              <a:gd name="connsiteY110" fmla="*/ 406270 h 521273"/>
              <a:gd name="connsiteX111" fmla="*/ 439013 w 586432"/>
              <a:gd name="connsiteY111" fmla="*/ 406270 h 521273"/>
              <a:gd name="connsiteX112" fmla="*/ 439908 w 586432"/>
              <a:gd name="connsiteY112" fmla="*/ 406351 h 521273"/>
              <a:gd name="connsiteX113" fmla="*/ 439990 w 586432"/>
              <a:gd name="connsiteY113" fmla="*/ 406351 h 521273"/>
              <a:gd name="connsiteX114" fmla="*/ 439990 w 586432"/>
              <a:gd name="connsiteY114" fmla="*/ 406351 h 521273"/>
              <a:gd name="connsiteX115" fmla="*/ 533330 w 586432"/>
              <a:gd name="connsiteY115" fmla="*/ 406351 h 521273"/>
              <a:gd name="connsiteX116" fmla="*/ 533330 w 586432"/>
              <a:gd name="connsiteY116" fmla="*/ 465728 h 521273"/>
              <a:gd name="connsiteX117" fmla="*/ 496597 w 586432"/>
              <a:gd name="connsiteY117" fmla="*/ 502461 h 521273"/>
              <a:gd name="connsiteX118" fmla="*/ 58890 w 586432"/>
              <a:gd name="connsiteY118" fmla="*/ 502461 h 521273"/>
              <a:gd name="connsiteX119" fmla="*/ 22157 w 586432"/>
              <a:gd name="connsiteY119" fmla="*/ 465728 h 521273"/>
              <a:gd name="connsiteX120" fmla="*/ 22157 w 586432"/>
              <a:gd name="connsiteY120" fmla="*/ 465565 h 521273"/>
              <a:gd name="connsiteX121" fmla="*/ 22157 w 586432"/>
              <a:gd name="connsiteY121" fmla="*/ 431763 h 521273"/>
              <a:gd name="connsiteX122" fmla="*/ 13686 w 586432"/>
              <a:gd name="connsiteY122" fmla="*/ 423293 h 521273"/>
              <a:gd name="connsiteX123" fmla="*/ 5215 w 586432"/>
              <a:gd name="connsiteY123" fmla="*/ 431763 h 521273"/>
              <a:gd name="connsiteX124" fmla="*/ 5215 w 586432"/>
              <a:gd name="connsiteY124" fmla="*/ 465728 h 521273"/>
              <a:gd name="connsiteX125" fmla="*/ 5215 w 586432"/>
              <a:gd name="connsiteY125" fmla="*/ 465972 h 521273"/>
              <a:gd name="connsiteX126" fmla="*/ 58890 w 586432"/>
              <a:gd name="connsiteY126" fmla="*/ 519403 h 521273"/>
              <a:gd name="connsiteX127" fmla="*/ 496597 w 586432"/>
              <a:gd name="connsiteY127" fmla="*/ 519403 h 521273"/>
              <a:gd name="connsiteX128" fmla="*/ 550353 w 586432"/>
              <a:gd name="connsiteY128" fmla="*/ 465646 h 521273"/>
              <a:gd name="connsiteX129" fmla="*/ 550353 w 586432"/>
              <a:gd name="connsiteY129" fmla="*/ 465646 h 521273"/>
              <a:gd name="connsiteX130" fmla="*/ 550353 w 586432"/>
              <a:gd name="connsiteY130" fmla="*/ 406270 h 521273"/>
              <a:gd name="connsiteX131" fmla="*/ 558824 w 586432"/>
              <a:gd name="connsiteY131" fmla="*/ 406270 h 521273"/>
              <a:gd name="connsiteX132" fmla="*/ 584236 w 586432"/>
              <a:gd name="connsiteY132" fmla="*/ 380858 h 521273"/>
              <a:gd name="connsiteX133" fmla="*/ 584236 w 586432"/>
              <a:gd name="connsiteY133" fmla="*/ 245083 h 521273"/>
              <a:gd name="connsiteX134" fmla="*/ 559068 w 586432"/>
              <a:gd name="connsiteY134" fmla="*/ 220241 h 521273"/>
              <a:gd name="connsiteX135" fmla="*/ 110529 w 586432"/>
              <a:gd name="connsiteY135" fmla="*/ 24356 h 521273"/>
              <a:gd name="connsiteX136" fmla="*/ 260232 w 586432"/>
              <a:gd name="connsiteY136" fmla="*/ 67117 h 521273"/>
              <a:gd name="connsiteX137" fmla="*/ 260232 w 586432"/>
              <a:gd name="connsiteY137" fmla="*/ 67117 h 521273"/>
              <a:gd name="connsiteX138" fmla="*/ 360577 w 586432"/>
              <a:gd name="connsiteY138" fmla="*/ 95787 h 521273"/>
              <a:gd name="connsiteX139" fmla="*/ 92692 w 586432"/>
              <a:gd name="connsiteY139" fmla="*/ 95787 h 521273"/>
              <a:gd name="connsiteX140" fmla="*/ 110529 w 586432"/>
              <a:gd name="connsiteY140" fmla="*/ 24356 h 521273"/>
              <a:gd name="connsiteX141" fmla="*/ 533656 w 586432"/>
              <a:gd name="connsiteY141" fmla="*/ 155652 h 521273"/>
              <a:gd name="connsiteX142" fmla="*/ 496923 w 586432"/>
              <a:gd name="connsiteY142" fmla="*/ 141072 h 521273"/>
              <a:gd name="connsiteX143" fmla="*/ 496841 w 586432"/>
              <a:gd name="connsiteY143" fmla="*/ 141072 h 521273"/>
              <a:gd name="connsiteX144" fmla="*/ 59135 w 586432"/>
              <a:gd name="connsiteY144" fmla="*/ 141072 h 521273"/>
              <a:gd name="connsiteX145" fmla="*/ 22401 w 586432"/>
              <a:gd name="connsiteY145" fmla="*/ 104339 h 521273"/>
              <a:gd name="connsiteX146" fmla="*/ 59135 w 586432"/>
              <a:gd name="connsiteY146" fmla="*/ 67605 h 521273"/>
              <a:gd name="connsiteX147" fmla="*/ 82185 w 586432"/>
              <a:gd name="connsiteY147" fmla="*/ 67605 h 521273"/>
              <a:gd name="connsiteX148" fmla="*/ 75099 w 586432"/>
              <a:gd name="connsiteY148" fmla="*/ 95868 h 521273"/>
              <a:gd name="connsiteX149" fmla="*/ 59135 w 586432"/>
              <a:gd name="connsiteY149" fmla="*/ 95868 h 521273"/>
              <a:gd name="connsiteX150" fmla="*/ 50664 w 586432"/>
              <a:gd name="connsiteY150" fmla="*/ 104339 h 521273"/>
              <a:gd name="connsiteX151" fmla="*/ 59135 w 586432"/>
              <a:gd name="connsiteY151" fmla="*/ 112809 h 521273"/>
              <a:gd name="connsiteX152" fmla="*/ 81696 w 586432"/>
              <a:gd name="connsiteY152" fmla="*/ 112809 h 521273"/>
              <a:gd name="connsiteX153" fmla="*/ 81696 w 586432"/>
              <a:gd name="connsiteY153" fmla="*/ 112809 h 521273"/>
              <a:gd name="connsiteX154" fmla="*/ 81696 w 586432"/>
              <a:gd name="connsiteY154" fmla="*/ 112809 h 521273"/>
              <a:gd name="connsiteX155" fmla="*/ 420931 w 586432"/>
              <a:gd name="connsiteY155" fmla="*/ 112809 h 521273"/>
              <a:gd name="connsiteX156" fmla="*/ 420931 w 586432"/>
              <a:gd name="connsiteY156" fmla="*/ 112809 h 521273"/>
              <a:gd name="connsiteX157" fmla="*/ 420931 w 586432"/>
              <a:gd name="connsiteY157" fmla="*/ 112809 h 521273"/>
              <a:gd name="connsiteX158" fmla="*/ 485357 w 586432"/>
              <a:gd name="connsiteY158" fmla="*/ 112809 h 521273"/>
              <a:gd name="connsiteX159" fmla="*/ 493828 w 586432"/>
              <a:gd name="connsiteY159" fmla="*/ 104339 h 521273"/>
              <a:gd name="connsiteX160" fmla="*/ 485357 w 586432"/>
              <a:gd name="connsiteY160" fmla="*/ 95868 h 521273"/>
              <a:gd name="connsiteX161" fmla="*/ 422071 w 586432"/>
              <a:gd name="connsiteY161" fmla="*/ 95868 h 521273"/>
              <a:gd name="connsiteX162" fmla="*/ 323111 w 586432"/>
              <a:gd name="connsiteY162" fmla="*/ 67605 h 521273"/>
              <a:gd name="connsiteX163" fmla="*/ 496678 w 586432"/>
              <a:gd name="connsiteY163" fmla="*/ 67605 h 521273"/>
              <a:gd name="connsiteX164" fmla="*/ 533412 w 586432"/>
              <a:gd name="connsiteY164" fmla="*/ 104339 h 521273"/>
              <a:gd name="connsiteX165" fmla="*/ 533412 w 586432"/>
              <a:gd name="connsiteY165" fmla="*/ 155652 h 521273"/>
              <a:gd name="connsiteX166" fmla="*/ 567539 w 586432"/>
              <a:gd name="connsiteY166" fmla="*/ 381428 h 521273"/>
              <a:gd name="connsiteX167" fmla="*/ 567539 w 586432"/>
              <a:gd name="connsiteY167" fmla="*/ 381428 h 521273"/>
              <a:gd name="connsiteX168" fmla="*/ 559068 w 586432"/>
              <a:gd name="connsiteY168" fmla="*/ 389899 h 521273"/>
              <a:gd name="connsiteX169" fmla="*/ 444877 w 586432"/>
              <a:gd name="connsiteY169" fmla="*/ 389899 h 521273"/>
              <a:gd name="connsiteX170" fmla="*/ 405293 w 586432"/>
              <a:gd name="connsiteY170" fmla="*/ 330523 h 521273"/>
              <a:gd name="connsiteX171" fmla="*/ 444877 w 586432"/>
              <a:gd name="connsiteY171" fmla="*/ 271146 h 521273"/>
              <a:gd name="connsiteX172" fmla="*/ 559068 w 586432"/>
              <a:gd name="connsiteY172" fmla="*/ 271146 h 521273"/>
              <a:gd name="connsiteX173" fmla="*/ 559394 w 586432"/>
              <a:gd name="connsiteY173" fmla="*/ 271146 h 521273"/>
              <a:gd name="connsiteX174" fmla="*/ 567539 w 586432"/>
              <a:gd name="connsiteY174" fmla="*/ 269680 h 521273"/>
              <a:gd name="connsiteX175" fmla="*/ 567539 w 586432"/>
              <a:gd name="connsiteY175" fmla="*/ 381428 h 521273"/>
              <a:gd name="connsiteX176" fmla="*/ 559068 w 586432"/>
              <a:gd name="connsiteY176" fmla="*/ 254123 h 521273"/>
              <a:gd name="connsiteX177" fmla="*/ 558905 w 586432"/>
              <a:gd name="connsiteY177" fmla="*/ 254123 h 521273"/>
              <a:gd name="connsiteX178" fmla="*/ 550597 w 586432"/>
              <a:gd name="connsiteY178" fmla="*/ 254123 h 521273"/>
              <a:gd name="connsiteX179" fmla="*/ 550597 w 586432"/>
              <a:gd name="connsiteY179" fmla="*/ 237182 h 521273"/>
              <a:gd name="connsiteX180" fmla="*/ 559068 w 586432"/>
              <a:gd name="connsiteY180" fmla="*/ 237182 h 521273"/>
              <a:gd name="connsiteX181" fmla="*/ 567539 w 586432"/>
              <a:gd name="connsiteY181" fmla="*/ 245653 h 521273"/>
              <a:gd name="connsiteX182" fmla="*/ 559068 w 586432"/>
              <a:gd name="connsiteY182" fmla="*/ 254123 h 5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86432" h="521273">
                <a:moveTo>
                  <a:pt x="559068" y="220241"/>
                </a:moveTo>
                <a:lnTo>
                  <a:pt x="550597" y="220241"/>
                </a:lnTo>
                <a:lnTo>
                  <a:pt x="550597" y="194747"/>
                </a:lnTo>
                <a:lnTo>
                  <a:pt x="550597" y="104257"/>
                </a:lnTo>
                <a:cubicBezTo>
                  <a:pt x="550597" y="74610"/>
                  <a:pt x="526489" y="50501"/>
                  <a:pt x="496841" y="50501"/>
                </a:cubicBezTo>
                <a:lnTo>
                  <a:pt x="263897" y="50501"/>
                </a:lnTo>
                <a:lnTo>
                  <a:pt x="106701" y="5623"/>
                </a:lnTo>
                <a:cubicBezTo>
                  <a:pt x="106619" y="5623"/>
                  <a:pt x="106619" y="5623"/>
                  <a:pt x="106538" y="5623"/>
                </a:cubicBezTo>
                <a:cubicBezTo>
                  <a:pt x="106456" y="5623"/>
                  <a:pt x="106456" y="5623"/>
                  <a:pt x="106375" y="5541"/>
                </a:cubicBezTo>
                <a:cubicBezTo>
                  <a:pt x="106294" y="5541"/>
                  <a:pt x="106212" y="5541"/>
                  <a:pt x="106131" y="5460"/>
                </a:cubicBezTo>
                <a:cubicBezTo>
                  <a:pt x="105968" y="5460"/>
                  <a:pt x="105805" y="5378"/>
                  <a:pt x="105723" y="5378"/>
                </a:cubicBezTo>
                <a:cubicBezTo>
                  <a:pt x="105561" y="5378"/>
                  <a:pt x="105479" y="5378"/>
                  <a:pt x="105316" y="5297"/>
                </a:cubicBezTo>
                <a:cubicBezTo>
                  <a:pt x="105153" y="5297"/>
                  <a:pt x="104990" y="5297"/>
                  <a:pt x="104828" y="5215"/>
                </a:cubicBezTo>
                <a:cubicBezTo>
                  <a:pt x="104665" y="5215"/>
                  <a:pt x="104583" y="5215"/>
                  <a:pt x="104420" y="5215"/>
                </a:cubicBezTo>
                <a:cubicBezTo>
                  <a:pt x="104257" y="5215"/>
                  <a:pt x="104095" y="5215"/>
                  <a:pt x="103932" y="5215"/>
                </a:cubicBezTo>
                <a:cubicBezTo>
                  <a:pt x="103850" y="5215"/>
                  <a:pt x="103687" y="5215"/>
                  <a:pt x="103606" y="5215"/>
                </a:cubicBezTo>
                <a:cubicBezTo>
                  <a:pt x="103443" y="5215"/>
                  <a:pt x="103280" y="5215"/>
                  <a:pt x="103117" y="5297"/>
                </a:cubicBezTo>
                <a:cubicBezTo>
                  <a:pt x="103036" y="5297"/>
                  <a:pt x="102873" y="5297"/>
                  <a:pt x="102791" y="5378"/>
                </a:cubicBezTo>
                <a:cubicBezTo>
                  <a:pt x="102628" y="5378"/>
                  <a:pt x="102466" y="5460"/>
                  <a:pt x="102303" y="5460"/>
                </a:cubicBezTo>
                <a:cubicBezTo>
                  <a:pt x="102221" y="5460"/>
                  <a:pt x="102140" y="5541"/>
                  <a:pt x="101977" y="5541"/>
                </a:cubicBezTo>
                <a:cubicBezTo>
                  <a:pt x="101814" y="5623"/>
                  <a:pt x="101651" y="5623"/>
                  <a:pt x="101488" y="5704"/>
                </a:cubicBezTo>
                <a:cubicBezTo>
                  <a:pt x="101407" y="5704"/>
                  <a:pt x="101325" y="5786"/>
                  <a:pt x="101244" y="5786"/>
                </a:cubicBezTo>
                <a:cubicBezTo>
                  <a:pt x="101081" y="5867"/>
                  <a:pt x="100918" y="5948"/>
                  <a:pt x="100755" y="5948"/>
                </a:cubicBezTo>
                <a:cubicBezTo>
                  <a:pt x="100674" y="6030"/>
                  <a:pt x="100592" y="6030"/>
                  <a:pt x="100511" y="6030"/>
                </a:cubicBezTo>
                <a:cubicBezTo>
                  <a:pt x="100348" y="6111"/>
                  <a:pt x="100185" y="6193"/>
                  <a:pt x="100022" y="6274"/>
                </a:cubicBezTo>
                <a:cubicBezTo>
                  <a:pt x="99941" y="6356"/>
                  <a:pt x="99859" y="6356"/>
                  <a:pt x="99778" y="6437"/>
                </a:cubicBezTo>
                <a:cubicBezTo>
                  <a:pt x="99615" y="6519"/>
                  <a:pt x="99452" y="6600"/>
                  <a:pt x="99370" y="6763"/>
                </a:cubicBezTo>
                <a:cubicBezTo>
                  <a:pt x="99289" y="6845"/>
                  <a:pt x="99208" y="6845"/>
                  <a:pt x="99126" y="6926"/>
                </a:cubicBezTo>
                <a:cubicBezTo>
                  <a:pt x="98963" y="7007"/>
                  <a:pt x="98882" y="7170"/>
                  <a:pt x="98719" y="7252"/>
                </a:cubicBezTo>
                <a:cubicBezTo>
                  <a:pt x="98637" y="7333"/>
                  <a:pt x="98556" y="7415"/>
                  <a:pt x="98475" y="7415"/>
                </a:cubicBezTo>
                <a:cubicBezTo>
                  <a:pt x="98393" y="7496"/>
                  <a:pt x="98230" y="7659"/>
                  <a:pt x="98149" y="7740"/>
                </a:cubicBezTo>
                <a:cubicBezTo>
                  <a:pt x="98067" y="7822"/>
                  <a:pt x="97986" y="7903"/>
                  <a:pt x="97904" y="7985"/>
                </a:cubicBezTo>
                <a:cubicBezTo>
                  <a:pt x="97823" y="8148"/>
                  <a:pt x="97660" y="8229"/>
                  <a:pt x="97579" y="8392"/>
                </a:cubicBezTo>
                <a:cubicBezTo>
                  <a:pt x="97497" y="8473"/>
                  <a:pt x="97416" y="8555"/>
                  <a:pt x="97334" y="8636"/>
                </a:cubicBezTo>
                <a:cubicBezTo>
                  <a:pt x="97253" y="8799"/>
                  <a:pt x="97171" y="8881"/>
                  <a:pt x="97090" y="9044"/>
                </a:cubicBezTo>
                <a:cubicBezTo>
                  <a:pt x="97008" y="9125"/>
                  <a:pt x="96927" y="9288"/>
                  <a:pt x="96927" y="9369"/>
                </a:cubicBezTo>
                <a:cubicBezTo>
                  <a:pt x="96846" y="9532"/>
                  <a:pt x="96764" y="9614"/>
                  <a:pt x="96683" y="9777"/>
                </a:cubicBezTo>
                <a:cubicBezTo>
                  <a:pt x="96601" y="9939"/>
                  <a:pt x="96601" y="10021"/>
                  <a:pt x="96520" y="10184"/>
                </a:cubicBezTo>
                <a:cubicBezTo>
                  <a:pt x="96438" y="10347"/>
                  <a:pt x="96438" y="10428"/>
                  <a:pt x="96357" y="10591"/>
                </a:cubicBezTo>
                <a:cubicBezTo>
                  <a:pt x="96275" y="10754"/>
                  <a:pt x="96275" y="10835"/>
                  <a:pt x="96194" y="10998"/>
                </a:cubicBezTo>
                <a:cubicBezTo>
                  <a:pt x="96194" y="11080"/>
                  <a:pt x="96113" y="11161"/>
                  <a:pt x="96113" y="11243"/>
                </a:cubicBezTo>
                <a:cubicBezTo>
                  <a:pt x="96113" y="11324"/>
                  <a:pt x="96113" y="11324"/>
                  <a:pt x="96113" y="11406"/>
                </a:cubicBezTo>
                <a:cubicBezTo>
                  <a:pt x="96113" y="11487"/>
                  <a:pt x="96113" y="11487"/>
                  <a:pt x="96031" y="11568"/>
                </a:cubicBezTo>
                <a:lnTo>
                  <a:pt x="86339" y="50338"/>
                </a:lnTo>
                <a:lnTo>
                  <a:pt x="59053" y="50338"/>
                </a:lnTo>
                <a:cubicBezTo>
                  <a:pt x="29487" y="50338"/>
                  <a:pt x="5460" y="74366"/>
                  <a:pt x="5297" y="103850"/>
                </a:cubicBezTo>
                <a:cubicBezTo>
                  <a:pt x="5297" y="103932"/>
                  <a:pt x="5297" y="103932"/>
                  <a:pt x="5297" y="104013"/>
                </a:cubicBezTo>
                <a:lnTo>
                  <a:pt x="5297" y="398125"/>
                </a:lnTo>
                <a:cubicBezTo>
                  <a:pt x="5297" y="402849"/>
                  <a:pt x="9125" y="406596"/>
                  <a:pt x="13768" y="406596"/>
                </a:cubicBezTo>
                <a:cubicBezTo>
                  <a:pt x="18492" y="406596"/>
                  <a:pt x="22238" y="402768"/>
                  <a:pt x="22238" y="398125"/>
                </a:cubicBezTo>
                <a:lnTo>
                  <a:pt x="22238" y="143190"/>
                </a:lnTo>
                <a:cubicBezTo>
                  <a:pt x="31849" y="152231"/>
                  <a:pt x="44800" y="157769"/>
                  <a:pt x="58972" y="157769"/>
                </a:cubicBezTo>
                <a:lnTo>
                  <a:pt x="496678" y="157769"/>
                </a:lnTo>
                <a:cubicBezTo>
                  <a:pt x="496678" y="157769"/>
                  <a:pt x="496678" y="157769"/>
                  <a:pt x="496678" y="157769"/>
                </a:cubicBezTo>
                <a:cubicBezTo>
                  <a:pt x="516959" y="157769"/>
                  <a:pt x="533412" y="174304"/>
                  <a:pt x="533412" y="194503"/>
                </a:cubicBezTo>
                <a:lnTo>
                  <a:pt x="533412" y="253879"/>
                </a:lnTo>
                <a:lnTo>
                  <a:pt x="440071" y="253879"/>
                </a:lnTo>
                <a:lnTo>
                  <a:pt x="440071" y="253879"/>
                </a:lnTo>
                <a:cubicBezTo>
                  <a:pt x="439827" y="253879"/>
                  <a:pt x="439582" y="253879"/>
                  <a:pt x="439338" y="253879"/>
                </a:cubicBezTo>
                <a:cubicBezTo>
                  <a:pt x="439094" y="253879"/>
                  <a:pt x="438768" y="253961"/>
                  <a:pt x="438524" y="253961"/>
                </a:cubicBezTo>
                <a:cubicBezTo>
                  <a:pt x="438524" y="253961"/>
                  <a:pt x="438442" y="253961"/>
                  <a:pt x="438442" y="253961"/>
                </a:cubicBezTo>
                <a:cubicBezTo>
                  <a:pt x="438198" y="254042"/>
                  <a:pt x="438035" y="254042"/>
                  <a:pt x="437791" y="254123"/>
                </a:cubicBezTo>
                <a:cubicBezTo>
                  <a:pt x="437709" y="254123"/>
                  <a:pt x="437709" y="254123"/>
                  <a:pt x="437628" y="254123"/>
                </a:cubicBezTo>
                <a:cubicBezTo>
                  <a:pt x="437465" y="254205"/>
                  <a:pt x="437221" y="254286"/>
                  <a:pt x="437058" y="254286"/>
                </a:cubicBezTo>
                <a:cubicBezTo>
                  <a:pt x="436976" y="254286"/>
                  <a:pt x="436895" y="254368"/>
                  <a:pt x="436813" y="254368"/>
                </a:cubicBezTo>
                <a:cubicBezTo>
                  <a:pt x="436650" y="254449"/>
                  <a:pt x="436488" y="254531"/>
                  <a:pt x="436325" y="254612"/>
                </a:cubicBezTo>
                <a:cubicBezTo>
                  <a:pt x="436243" y="254694"/>
                  <a:pt x="436162" y="254694"/>
                  <a:pt x="435999" y="254775"/>
                </a:cubicBezTo>
                <a:cubicBezTo>
                  <a:pt x="435917" y="254856"/>
                  <a:pt x="435754" y="254938"/>
                  <a:pt x="435673" y="254938"/>
                </a:cubicBezTo>
                <a:cubicBezTo>
                  <a:pt x="435510" y="255019"/>
                  <a:pt x="435429" y="255101"/>
                  <a:pt x="435266" y="255182"/>
                </a:cubicBezTo>
                <a:cubicBezTo>
                  <a:pt x="435184" y="255264"/>
                  <a:pt x="435103" y="255264"/>
                  <a:pt x="435021" y="255345"/>
                </a:cubicBezTo>
                <a:cubicBezTo>
                  <a:pt x="434859" y="255427"/>
                  <a:pt x="434696" y="255589"/>
                  <a:pt x="434614" y="255671"/>
                </a:cubicBezTo>
                <a:cubicBezTo>
                  <a:pt x="434533" y="255752"/>
                  <a:pt x="434533" y="255752"/>
                  <a:pt x="434451" y="255834"/>
                </a:cubicBezTo>
                <a:cubicBezTo>
                  <a:pt x="434288" y="255997"/>
                  <a:pt x="434126" y="256078"/>
                  <a:pt x="434044" y="256241"/>
                </a:cubicBezTo>
                <a:cubicBezTo>
                  <a:pt x="433963" y="256322"/>
                  <a:pt x="433881" y="256404"/>
                  <a:pt x="433800" y="256485"/>
                </a:cubicBezTo>
                <a:cubicBezTo>
                  <a:pt x="433718" y="256567"/>
                  <a:pt x="433555" y="256730"/>
                  <a:pt x="433474" y="256811"/>
                </a:cubicBezTo>
                <a:cubicBezTo>
                  <a:pt x="433311" y="257055"/>
                  <a:pt x="433148" y="257218"/>
                  <a:pt x="432985" y="257463"/>
                </a:cubicBezTo>
                <a:cubicBezTo>
                  <a:pt x="432985" y="257463"/>
                  <a:pt x="432985" y="257463"/>
                  <a:pt x="432985" y="257463"/>
                </a:cubicBezTo>
                <a:lnTo>
                  <a:pt x="387781" y="325310"/>
                </a:lnTo>
                <a:cubicBezTo>
                  <a:pt x="387455" y="325798"/>
                  <a:pt x="387211" y="326287"/>
                  <a:pt x="386967" y="326776"/>
                </a:cubicBezTo>
                <a:cubicBezTo>
                  <a:pt x="386885" y="326939"/>
                  <a:pt x="386804" y="327183"/>
                  <a:pt x="386722" y="327346"/>
                </a:cubicBezTo>
                <a:cubicBezTo>
                  <a:pt x="386722" y="327427"/>
                  <a:pt x="386722" y="327427"/>
                  <a:pt x="386641" y="327509"/>
                </a:cubicBezTo>
                <a:cubicBezTo>
                  <a:pt x="386559" y="327753"/>
                  <a:pt x="386559" y="327916"/>
                  <a:pt x="386478" y="328160"/>
                </a:cubicBezTo>
                <a:cubicBezTo>
                  <a:pt x="386478" y="328242"/>
                  <a:pt x="386478" y="328242"/>
                  <a:pt x="386478" y="328323"/>
                </a:cubicBezTo>
                <a:cubicBezTo>
                  <a:pt x="386478" y="328486"/>
                  <a:pt x="386396" y="328731"/>
                  <a:pt x="386396" y="328893"/>
                </a:cubicBezTo>
                <a:cubicBezTo>
                  <a:pt x="386396" y="328975"/>
                  <a:pt x="386396" y="329057"/>
                  <a:pt x="386396" y="329138"/>
                </a:cubicBezTo>
                <a:cubicBezTo>
                  <a:pt x="386396" y="329301"/>
                  <a:pt x="386396" y="329464"/>
                  <a:pt x="386396" y="329626"/>
                </a:cubicBezTo>
                <a:cubicBezTo>
                  <a:pt x="386396" y="329790"/>
                  <a:pt x="386396" y="329871"/>
                  <a:pt x="386396" y="329952"/>
                </a:cubicBezTo>
                <a:cubicBezTo>
                  <a:pt x="386396" y="330034"/>
                  <a:pt x="386396" y="330197"/>
                  <a:pt x="386396" y="330278"/>
                </a:cubicBezTo>
                <a:cubicBezTo>
                  <a:pt x="386396" y="330441"/>
                  <a:pt x="386396" y="330604"/>
                  <a:pt x="386396" y="330767"/>
                </a:cubicBezTo>
                <a:cubicBezTo>
                  <a:pt x="386396" y="330848"/>
                  <a:pt x="386396" y="330930"/>
                  <a:pt x="386396" y="331011"/>
                </a:cubicBezTo>
                <a:cubicBezTo>
                  <a:pt x="386396" y="331174"/>
                  <a:pt x="386478" y="331418"/>
                  <a:pt x="386478" y="331581"/>
                </a:cubicBezTo>
                <a:cubicBezTo>
                  <a:pt x="386478" y="331663"/>
                  <a:pt x="386478" y="331663"/>
                  <a:pt x="386478" y="331744"/>
                </a:cubicBezTo>
                <a:cubicBezTo>
                  <a:pt x="386559" y="331989"/>
                  <a:pt x="386559" y="332151"/>
                  <a:pt x="386641" y="332396"/>
                </a:cubicBezTo>
                <a:cubicBezTo>
                  <a:pt x="386641" y="332477"/>
                  <a:pt x="386722" y="332477"/>
                  <a:pt x="386722" y="332559"/>
                </a:cubicBezTo>
                <a:cubicBezTo>
                  <a:pt x="386804" y="332722"/>
                  <a:pt x="386885" y="332966"/>
                  <a:pt x="386967" y="333129"/>
                </a:cubicBezTo>
                <a:cubicBezTo>
                  <a:pt x="387211" y="333618"/>
                  <a:pt x="387455" y="334188"/>
                  <a:pt x="387781" y="334595"/>
                </a:cubicBezTo>
                <a:lnTo>
                  <a:pt x="432985" y="402442"/>
                </a:lnTo>
                <a:lnTo>
                  <a:pt x="432985" y="402442"/>
                </a:lnTo>
                <a:cubicBezTo>
                  <a:pt x="433148" y="402686"/>
                  <a:pt x="433393" y="402931"/>
                  <a:pt x="433555" y="403256"/>
                </a:cubicBezTo>
                <a:cubicBezTo>
                  <a:pt x="433637" y="403338"/>
                  <a:pt x="433718" y="403419"/>
                  <a:pt x="433800" y="403501"/>
                </a:cubicBezTo>
                <a:cubicBezTo>
                  <a:pt x="433963" y="403664"/>
                  <a:pt x="434126" y="403827"/>
                  <a:pt x="434207" y="403989"/>
                </a:cubicBezTo>
                <a:cubicBezTo>
                  <a:pt x="434288" y="404071"/>
                  <a:pt x="434370" y="404152"/>
                  <a:pt x="434451" y="404234"/>
                </a:cubicBezTo>
                <a:cubicBezTo>
                  <a:pt x="434614" y="404397"/>
                  <a:pt x="434777" y="404478"/>
                  <a:pt x="434940" y="404641"/>
                </a:cubicBezTo>
                <a:cubicBezTo>
                  <a:pt x="435021" y="404722"/>
                  <a:pt x="435103" y="404804"/>
                  <a:pt x="435184" y="404804"/>
                </a:cubicBezTo>
                <a:cubicBezTo>
                  <a:pt x="435429" y="404967"/>
                  <a:pt x="435673" y="405130"/>
                  <a:pt x="435999" y="405293"/>
                </a:cubicBezTo>
                <a:cubicBezTo>
                  <a:pt x="436080" y="405293"/>
                  <a:pt x="436162" y="405374"/>
                  <a:pt x="436243" y="405374"/>
                </a:cubicBezTo>
                <a:cubicBezTo>
                  <a:pt x="436488" y="405455"/>
                  <a:pt x="436650" y="405618"/>
                  <a:pt x="436895" y="405700"/>
                </a:cubicBezTo>
                <a:cubicBezTo>
                  <a:pt x="436976" y="405700"/>
                  <a:pt x="437058" y="405781"/>
                  <a:pt x="437139" y="405781"/>
                </a:cubicBezTo>
                <a:cubicBezTo>
                  <a:pt x="437383" y="405863"/>
                  <a:pt x="437546" y="405944"/>
                  <a:pt x="437791" y="406026"/>
                </a:cubicBezTo>
                <a:cubicBezTo>
                  <a:pt x="437872" y="406026"/>
                  <a:pt x="437954" y="406107"/>
                  <a:pt x="438035" y="406107"/>
                </a:cubicBezTo>
                <a:cubicBezTo>
                  <a:pt x="438280" y="406189"/>
                  <a:pt x="438524" y="406189"/>
                  <a:pt x="438768" y="406270"/>
                </a:cubicBezTo>
                <a:cubicBezTo>
                  <a:pt x="438849" y="406270"/>
                  <a:pt x="438931" y="406270"/>
                  <a:pt x="439013" y="406270"/>
                </a:cubicBezTo>
                <a:cubicBezTo>
                  <a:pt x="439338" y="406270"/>
                  <a:pt x="439582" y="406351"/>
                  <a:pt x="439908" y="406351"/>
                </a:cubicBezTo>
                <a:cubicBezTo>
                  <a:pt x="439908" y="406351"/>
                  <a:pt x="439990" y="406351"/>
                  <a:pt x="439990" y="406351"/>
                </a:cubicBezTo>
                <a:lnTo>
                  <a:pt x="439990" y="406351"/>
                </a:lnTo>
                <a:lnTo>
                  <a:pt x="533330" y="406351"/>
                </a:lnTo>
                <a:lnTo>
                  <a:pt x="533330" y="465728"/>
                </a:lnTo>
                <a:cubicBezTo>
                  <a:pt x="533330" y="486009"/>
                  <a:pt x="516878" y="502461"/>
                  <a:pt x="496597" y="502461"/>
                </a:cubicBezTo>
                <a:lnTo>
                  <a:pt x="58890" y="502461"/>
                </a:lnTo>
                <a:cubicBezTo>
                  <a:pt x="38610" y="502461"/>
                  <a:pt x="22157" y="485927"/>
                  <a:pt x="22157" y="465728"/>
                </a:cubicBezTo>
                <a:cubicBezTo>
                  <a:pt x="22157" y="465728"/>
                  <a:pt x="22157" y="465646"/>
                  <a:pt x="22157" y="465565"/>
                </a:cubicBezTo>
                <a:lnTo>
                  <a:pt x="22157" y="431763"/>
                </a:lnTo>
                <a:cubicBezTo>
                  <a:pt x="22157" y="427121"/>
                  <a:pt x="18329" y="423293"/>
                  <a:pt x="13686" y="423293"/>
                </a:cubicBezTo>
                <a:cubicBezTo>
                  <a:pt x="9044" y="423293"/>
                  <a:pt x="5215" y="427121"/>
                  <a:pt x="5215" y="431763"/>
                </a:cubicBezTo>
                <a:lnTo>
                  <a:pt x="5215" y="465728"/>
                </a:lnTo>
                <a:cubicBezTo>
                  <a:pt x="5215" y="465809"/>
                  <a:pt x="5215" y="465891"/>
                  <a:pt x="5215" y="465972"/>
                </a:cubicBezTo>
                <a:cubicBezTo>
                  <a:pt x="5378" y="495457"/>
                  <a:pt x="29406" y="519403"/>
                  <a:pt x="58890" y="519403"/>
                </a:cubicBezTo>
                <a:lnTo>
                  <a:pt x="496597" y="519403"/>
                </a:lnTo>
                <a:cubicBezTo>
                  <a:pt x="526244" y="519403"/>
                  <a:pt x="550353" y="495294"/>
                  <a:pt x="550353" y="465646"/>
                </a:cubicBezTo>
                <a:lnTo>
                  <a:pt x="550353" y="465646"/>
                </a:lnTo>
                <a:lnTo>
                  <a:pt x="550353" y="406270"/>
                </a:lnTo>
                <a:lnTo>
                  <a:pt x="558824" y="406270"/>
                </a:lnTo>
                <a:cubicBezTo>
                  <a:pt x="572833" y="406270"/>
                  <a:pt x="584236" y="394867"/>
                  <a:pt x="584236" y="380858"/>
                </a:cubicBezTo>
                <a:lnTo>
                  <a:pt x="584236" y="245083"/>
                </a:lnTo>
                <a:cubicBezTo>
                  <a:pt x="584562" y="231643"/>
                  <a:pt x="573159" y="220241"/>
                  <a:pt x="559068" y="220241"/>
                </a:cubicBezTo>
                <a:moveTo>
                  <a:pt x="110529" y="24356"/>
                </a:moveTo>
                <a:lnTo>
                  <a:pt x="260232" y="67117"/>
                </a:lnTo>
                <a:cubicBezTo>
                  <a:pt x="260232" y="67117"/>
                  <a:pt x="260232" y="67117"/>
                  <a:pt x="260232" y="67117"/>
                </a:cubicBezTo>
                <a:lnTo>
                  <a:pt x="360577" y="95787"/>
                </a:lnTo>
                <a:lnTo>
                  <a:pt x="92692" y="95787"/>
                </a:lnTo>
                <a:lnTo>
                  <a:pt x="110529" y="24356"/>
                </a:lnTo>
                <a:close/>
                <a:moveTo>
                  <a:pt x="533656" y="155652"/>
                </a:moveTo>
                <a:cubicBezTo>
                  <a:pt x="524045" y="146611"/>
                  <a:pt x="511095" y="141072"/>
                  <a:pt x="496923" y="141072"/>
                </a:cubicBezTo>
                <a:lnTo>
                  <a:pt x="496841" y="141072"/>
                </a:lnTo>
                <a:lnTo>
                  <a:pt x="59135" y="141072"/>
                </a:lnTo>
                <a:cubicBezTo>
                  <a:pt x="38854" y="141072"/>
                  <a:pt x="22401" y="124620"/>
                  <a:pt x="22401" y="104339"/>
                </a:cubicBezTo>
                <a:cubicBezTo>
                  <a:pt x="22401" y="84058"/>
                  <a:pt x="38854" y="67605"/>
                  <a:pt x="59135" y="67605"/>
                </a:cubicBezTo>
                <a:lnTo>
                  <a:pt x="82185" y="67605"/>
                </a:lnTo>
                <a:lnTo>
                  <a:pt x="75099" y="95868"/>
                </a:lnTo>
                <a:lnTo>
                  <a:pt x="59135" y="95868"/>
                </a:lnTo>
                <a:cubicBezTo>
                  <a:pt x="54411" y="95868"/>
                  <a:pt x="50664" y="99696"/>
                  <a:pt x="50664" y="104339"/>
                </a:cubicBezTo>
                <a:cubicBezTo>
                  <a:pt x="50664" y="108981"/>
                  <a:pt x="54492" y="112809"/>
                  <a:pt x="59135" y="112809"/>
                </a:cubicBezTo>
                <a:lnTo>
                  <a:pt x="81696" y="112809"/>
                </a:lnTo>
                <a:lnTo>
                  <a:pt x="81696" y="112809"/>
                </a:lnTo>
                <a:lnTo>
                  <a:pt x="81696" y="112809"/>
                </a:lnTo>
                <a:lnTo>
                  <a:pt x="420931" y="112809"/>
                </a:lnTo>
                <a:lnTo>
                  <a:pt x="420931" y="112809"/>
                </a:lnTo>
                <a:lnTo>
                  <a:pt x="420931" y="112809"/>
                </a:lnTo>
                <a:lnTo>
                  <a:pt x="485357" y="112809"/>
                </a:lnTo>
                <a:cubicBezTo>
                  <a:pt x="490081" y="112809"/>
                  <a:pt x="493828" y="108981"/>
                  <a:pt x="493828" y="104339"/>
                </a:cubicBezTo>
                <a:cubicBezTo>
                  <a:pt x="493828" y="99615"/>
                  <a:pt x="489999" y="95868"/>
                  <a:pt x="485357" y="95868"/>
                </a:cubicBezTo>
                <a:lnTo>
                  <a:pt x="422071" y="95868"/>
                </a:lnTo>
                <a:lnTo>
                  <a:pt x="323111" y="67605"/>
                </a:lnTo>
                <a:lnTo>
                  <a:pt x="496678" y="67605"/>
                </a:lnTo>
                <a:cubicBezTo>
                  <a:pt x="516959" y="67605"/>
                  <a:pt x="533412" y="84140"/>
                  <a:pt x="533412" y="104339"/>
                </a:cubicBezTo>
                <a:lnTo>
                  <a:pt x="533412" y="155652"/>
                </a:lnTo>
                <a:close/>
                <a:moveTo>
                  <a:pt x="567539" y="381428"/>
                </a:moveTo>
                <a:lnTo>
                  <a:pt x="567539" y="381428"/>
                </a:lnTo>
                <a:cubicBezTo>
                  <a:pt x="567539" y="386071"/>
                  <a:pt x="563711" y="389899"/>
                  <a:pt x="559068" y="389899"/>
                </a:cubicBezTo>
                <a:lnTo>
                  <a:pt x="444877" y="389899"/>
                </a:lnTo>
                <a:lnTo>
                  <a:pt x="405293" y="330523"/>
                </a:lnTo>
                <a:lnTo>
                  <a:pt x="444877" y="271146"/>
                </a:lnTo>
                <a:lnTo>
                  <a:pt x="559068" y="271146"/>
                </a:lnTo>
                <a:cubicBezTo>
                  <a:pt x="559150" y="271146"/>
                  <a:pt x="559313" y="271146"/>
                  <a:pt x="559394" y="271146"/>
                </a:cubicBezTo>
                <a:cubicBezTo>
                  <a:pt x="562245" y="271146"/>
                  <a:pt x="564933" y="270576"/>
                  <a:pt x="567539" y="269680"/>
                </a:cubicBezTo>
                <a:lnTo>
                  <a:pt x="567539" y="381428"/>
                </a:lnTo>
                <a:close/>
                <a:moveTo>
                  <a:pt x="559068" y="254123"/>
                </a:moveTo>
                <a:cubicBezTo>
                  <a:pt x="558987" y="254123"/>
                  <a:pt x="558987" y="254123"/>
                  <a:pt x="558905" y="254123"/>
                </a:cubicBezTo>
                <a:lnTo>
                  <a:pt x="550597" y="254123"/>
                </a:lnTo>
                <a:lnTo>
                  <a:pt x="550597" y="237182"/>
                </a:lnTo>
                <a:lnTo>
                  <a:pt x="559068" y="237182"/>
                </a:lnTo>
                <a:cubicBezTo>
                  <a:pt x="563711" y="237182"/>
                  <a:pt x="567539" y="241010"/>
                  <a:pt x="567539" y="245653"/>
                </a:cubicBezTo>
                <a:cubicBezTo>
                  <a:pt x="567539" y="250377"/>
                  <a:pt x="563792" y="254123"/>
                  <a:pt x="559068" y="254123"/>
                </a:cubicBezTo>
              </a:path>
            </a:pathLst>
          </a:custGeom>
          <a:solidFill>
            <a:srgbClr val="31938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Объект 3">
            <a:extLst>
              <a:ext uri="{FF2B5EF4-FFF2-40B4-BE49-F238E27FC236}">
                <a16:creationId xmlns:a16="http://schemas.microsoft.com/office/drawing/2014/main" id="{C0D1645D-99FD-46D2-AA44-7C89BF8794DE}"/>
              </a:ext>
            </a:extLst>
          </p:cNvPr>
          <p:cNvSpPr txBox="1">
            <a:spLocks/>
          </p:cNvSpPr>
          <p:nvPr/>
        </p:nvSpPr>
        <p:spPr>
          <a:xfrm>
            <a:off x="9417668" y="4473605"/>
            <a:ext cx="2556349" cy="788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ru-RU" sz="2300" dirty="0">
                <a:solidFill>
                  <a:srgbClr val="2F5597"/>
                </a:solidFill>
                <a:latin typeface="+mj-lt"/>
                <a:cs typeface="Segoe UI" panose="020B0502040204020203" pitchFamily="34" charset="0"/>
              </a:rPr>
              <a:t>38 </a:t>
            </a:r>
            <a:r>
              <a:rPr lang="ru-RU" altLang="ru-RU" sz="1200" dirty="0">
                <a:solidFill>
                  <a:srgbClr val="2F5597"/>
                </a:solidFill>
                <a:latin typeface="+mj-lt"/>
                <a:cs typeface="Segoe UI" panose="020B0502040204020203" pitchFamily="34" charset="0"/>
              </a:rPr>
              <a:t>млн </a:t>
            </a:r>
            <a:r>
              <a:rPr lang="ru-RU" altLang="ru-RU" sz="1200" dirty="0" err="1">
                <a:solidFill>
                  <a:srgbClr val="2F5597"/>
                </a:solidFill>
                <a:latin typeface="+mj-lt"/>
                <a:cs typeface="Segoe UI" panose="020B0502040204020203" pitchFamily="34" charset="0"/>
              </a:rPr>
              <a:t>кв.м</a:t>
            </a:r>
            <a:r>
              <a:rPr lang="ru-RU" altLang="ru-RU" sz="1200" dirty="0">
                <a:solidFill>
                  <a:srgbClr val="2F5597"/>
                </a:solidFill>
                <a:latin typeface="+mj-lt"/>
                <a:cs typeface="Segoe UI" panose="020B0502040204020203" pitchFamily="34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r>
              <a:rPr lang="ru-RU" sz="1200" dirty="0">
                <a:solidFill>
                  <a:srgbClr val="2F5597"/>
                </a:solidFill>
                <a:latin typeface="+mj-lt"/>
              </a:rPr>
              <a:t>Общая площадь объектов </a:t>
            </a:r>
          </a:p>
          <a:p>
            <a:pPr marL="0" indent="0">
              <a:spcBef>
                <a:spcPts val="0"/>
              </a:spcBef>
            </a:pPr>
            <a:r>
              <a:rPr lang="ru-RU" sz="1200" dirty="0">
                <a:solidFill>
                  <a:srgbClr val="2F5597"/>
                </a:solidFill>
                <a:latin typeface="+mj-lt"/>
              </a:rPr>
              <a:t>научных организаций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888926" y="1089025"/>
            <a:ext cx="0" cy="5280868"/>
          </a:xfrm>
          <a:prstGeom prst="line">
            <a:avLst/>
          </a:prstGeom>
          <a:ln>
            <a:solidFill>
              <a:schemeClr val="accent3">
                <a:alpha val="41000"/>
              </a:schemeClr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313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E3EF7F97-B91F-4699-9F74-25ACA0D89A94}"/>
              </a:ext>
            </a:extLst>
          </p:cNvPr>
          <p:cNvSpPr/>
          <p:nvPr/>
        </p:nvSpPr>
        <p:spPr>
          <a:xfrm>
            <a:off x="8594642" y="0"/>
            <a:ext cx="3597358" cy="481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185" y="301484"/>
            <a:ext cx="11438911" cy="85063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395496"/>
                </a:solidFill>
                <a:latin typeface="Geometria" charset="0"/>
                <a:ea typeface="Geometria" charset="0"/>
                <a:cs typeface="Geometria" charset="0"/>
              </a:rPr>
              <a:t>ПИЛОТНЫЙ ПРОЕКТ</a:t>
            </a:r>
          </a:p>
        </p:txBody>
      </p: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67269760-F67F-45A9-B740-1598E3FCB365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C8378AF9-7E6B-4EBE-B123-C1555EA05C0C}" type="slidenum">
                        <a:rPr lang="ru-RU" sz="1200" smtClean="0"/>
                        <a:t>38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id="{8D3367EE-7A19-4D1F-B73F-C26585E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05" y="2471955"/>
            <a:ext cx="11327831" cy="3222671"/>
          </a:xfrm>
        </p:spPr>
        <p:txBody>
          <a:bodyPr lIns="0" tIns="0" rIns="0" bIns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Национальный исследовательский технологический университет «</a:t>
            </a:r>
            <a:r>
              <a:rPr lang="ru-RU" sz="1500" dirty="0" err="1">
                <a:solidFill>
                  <a:srgbClr val="2F5597"/>
                </a:solidFill>
              </a:rPr>
              <a:t>МИСиС</a:t>
            </a:r>
            <a:r>
              <a:rPr lang="ru-RU" sz="1500" dirty="0">
                <a:solidFill>
                  <a:srgbClr val="2F5597"/>
                </a:solidFill>
              </a:rPr>
              <a:t>»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Московский авиационный институт (НИУ)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МИРЭА - Российский технологический университет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Московский государственный технический университет имени Н.Э. Баумана (НИУ)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Национальный исследовательский ядерный университет МИФИ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Российский экономический университет имени Г. В. Плеханова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Российский университет дружбы народов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Институт ядерных исследований РАН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Ордена Трудового Красного знамени Никитский ботанический сад - Национальный научный центр РАН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solidFill>
                  <a:srgbClr val="2F5597"/>
                </a:solidFill>
              </a:rPr>
              <a:t>Федеральный научный центр агроэкологии, комплексных мелиораций и защитного лесоразведения РАН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142798DB-6C5B-4B67-8982-894459A9EF56}"/>
              </a:ext>
            </a:extLst>
          </p:cNvPr>
          <p:cNvSpPr txBox="1">
            <a:spLocks/>
          </p:cNvSpPr>
          <p:nvPr/>
        </p:nvSpPr>
        <p:spPr>
          <a:xfrm>
            <a:off x="1415457" y="1533670"/>
            <a:ext cx="10162847" cy="465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ru-RU" sz="3200" dirty="0">
                <a:solidFill>
                  <a:srgbClr val="319382"/>
                </a:solidFill>
                <a:latin typeface="+mj-lt"/>
                <a:cs typeface="Segoe UI" panose="020B0502040204020203" pitchFamily="34" charset="0"/>
              </a:rPr>
              <a:t>7</a:t>
            </a:r>
            <a:r>
              <a:rPr lang="ru-RU" altLang="ru-RU" sz="2000" dirty="0">
                <a:solidFill>
                  <a:srgbClr val="319382"/>
                </a:solidFill>
                <a:latin typeface="+mj-lt"/>
                <a:cs typeface="Segoe UI" panose="020B0502040204020203" pitchFamily="34" charset="0"/>
              </a:rPr>
              <a:t> вузов и </a:t>
            </a:r>
            <a:r>
              <a:rPr lang="ru-RU" altLang="ru-RU" sz="3200" dirty="0">
                <a:solidFill>
                  <a:srgbClr val="319382"/>
                </a:solidFill>
                <a:latin typeface="+mj-lt"/>
                <a:cs typeface="Segoe UI" panose="020B0502040204020203" pitchFamily="34" charset="0"/>
              </a:rPr>
              <a:t>3</a:t>
            </a:r>
            <a:r>
              <a:rPr lang="ru-RU" altLang="ru-RU" sz="2000" dirty="0">
                <a:solidFill>
                  <a:srgbClr val="319382"/>
                </a:solidFill>
                <a:latin typeface="+mj-lt"/>
                <a:cs typeface="Segoe UI" panose="020B0502040204020203" pitchFamily="34" charset="0"/>
              </a:rPr>
              <a:t> научные организации, </a:t>
            </a:r>
            <a:r>
              <a:rPr lang="ru-RU" sz="2000" b="0" dirty="0">
                <a:solidFill>
                  <a:srgbClr val="319382"/>
                </a:solidFill>
                <a:latin typeface="+mj-lt"/>
              </a:rPr>
              <a:t>подведомственные Минобрнауки России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9817097-E953-442A-BE3B-07A9FCDD4EA0}"/>
              </a:ext>
            </a:extLst>
          </p:cNvPr>
          <p:cNvGrpSpPr/>
          <p:nvPr/>
        </p:nvGrpSpPr>
        <p:grpSpPr>
          <a:xfrm>
            <a:off x="713635" y="1401288"/>
            <a:ext cx="666614" cy="624952"/>
            <a:chOff x="14869126" y="6344618"/>
            <a:chExt cx="521273" cy="488694"/>
          </a:xfrm>
          <a:solidFill>
            <a:srgbClr val="319382"/>
          </a:solidFill>
        </p:grpSpPr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07BED0CA-A873-4750-87E3-4FDDB83B148F}"/>
                </a:ext>
              </a:extLst>
            </p:cNvPr>
            <p:cNvSpPr/>
            <p:nvPr/>
          </p:nvSpPr>
          <p:spPr>
            <a:xfrm>
              <a:off x="14869126" y="6344618"/>
              <a:ext cx="521273" cy="488694"/>
            </a:xfrm>
            <a:custGeom>
              <a:avLst/>
              <a:gdLst>
                <a:gd name="connsiteX0" fmla="*/ 487722 w 521273"/>
                <a:gd name="connsiteY0" fmla="*/ 163061 h 488693"/>
                <a:gd name="connsiteX1" fmla="*/ 487722 w 521273"/>
                <a:gd name="connsiteY1" fmla="*/ 172753 h 488693"/>
                <a:gd name="connsiteX2" fmla="*/ 487722 w 521273"/>
                <a:gd name="connsiteY2" fmla="*/ 433960 h 488693"/>
                <a:gd name="connsiteX3" fmla="*/ 491958 w 521273"/>
                <a:gd name="connsiteY3" fmla="*/ 441779 h 488693"/>
                <a:gd name="connsiteX4" fmla="*/ 498474 w 521273"/>
                <a:gd name="connsiteY4" fmla="*/ 453996 h 488693"/>
                <a:gd name="connsiteX5" fmla="*/ 498474 w 521273"/>
                <a:gd name="connsiteY5" fmla="*/ 472159 h 488693"/>
                <a:gd name="connsiteX6" fmla="*/ 509958 w 521273"/>
                <a:gd name="connsiteY6" fmla="*/ 472159 h 488693"/>
                <a:gd name="connsiteX7" fmla="*/ 520139 w 521273"/>
                <a:gd name="connsiteY7" fmla="*/ 480141 h 488693"/>
                <a:gd name="connsiteX8" fmla="*/ 509714 w 521273"/>
                <a:gd name="connsiteY8" fmla="*/ 488449 h 488693"/>
                <a:gd name="connsiteX9" fmla="*/ 434373 w 521273"/>
                <a:gd name="connsiteY9" fmla="*/ 488531 h 488693"/>
                <a:gd name="connsiteX10" fmla="*/ 91310 w 521273"/>
                <a:gd name="connsiteY10" fmla="*/ 488531 h 488693"/>
                <a:gd name="connsiteX11" fmla="*/ 16948 w 521273"/>
                <a:gd name="connsiteY11" fmla="*/ 488449 h 488693"/>
                <a:gd name="connsiteX12" fmla="*/ 10269 w 521273"/>
                <a:gd name="connsiteY12" fmla="*/ 487228 h 488693"/>
                <a:gd name="connsiteX13" fmla="*/ 6115 w 521273"/>
                <a:gd name="connsiteY13" fmla="*/ 479001 h 488693"/>
                <a:gd name="connsiteX14" fmla="*/ 13038 w 521273"/>
                <a:gd name="connsiteY14" fmla="*/ 472404 h 488693"/>
                <a:gd name="connsiteX15" fmla="*/ 27292 w 521273"/>
                <a:gd name="connsiteY15" fmla="*/ 472322 h 488693"/>
                <a:gd name="connsiteX16" fmla="*/ 27292 w 521273"/>
                <a:gd name="connsiteY16" fmla="*/ 456358 h 488693"/>
                <a:gd name="connsiteX17" fmla="*/ 36088 w 521273"/>
                <a:gd name="connsiteY17" fmla="*/ 440313 h 488693"/>
                <a:gd name="connsiteX18" fmla="*/ 37880 w 521273"/>
                <a:gd name="connsiteY18" fmla="*/ 435833 h 488693"/>
                <a:gd name="connsiteX19" fmla="*/ 38043 w 521273"/>
                <a:gd name="connsiteY19" fmla="*/ 389652 h 488693"/>
                <a:gd name="connsiteX20" fmla="*/ 37961 w 521273"/>
                <a:gd name="connsiteY20" fmla="*/ 168111 h 488693"/>
                <a:gd name="connsiteX21" fmla="*/ 37961 w 521273"/>
                <a:gd name="connsiteY21" fmla="*/ 163549 h 488693"/>
                <a:gd name="connsiteX22" fmla="*/ 26884 w 521273"/>
                <a:gd name="connsiteY22" fmla="*/ 160292 h 488693"/>
                <a:gd name="connsiteX23" fmla="*/ 16540 w 521273"/>
                <a:gd name="connsiteY23" fmla="*/ 144246 h 488693"/>
                <a:gd name="connsiteX24" fmla="*/ 16459 w 521273"/>
                <a:gd name="connsiteY24" fmla="*/ 133739 h 488693"/>
                <a:gd name="connsiteX25" fmla="*/ 36740 w 521273"/>
                <a:gd name="connsiteY25" fmla="*/ 113621 h 488693"/>
                <a:gd name="connsiteX26" fmla="*/ 91962 w 521273"/>
                <a:gd name="connsiteY26" fmla="*/ 113621 h 488693"/>
                <a:gd name="connsiteX27" fmla="*/ 135374 w 521273"/>
                <a:gd name="connsiteY27" fmla="*/ 113621 h 488693"/>
                <a:gd name="connsiteX28" fmla="*/ 135293 w 521273"/>
                <a:gd name="connsiteY28" fmla="*/ 97087 h 488693"/>
                <a:gd name="connsiteX29" fmla="*/ 132768 w 521273"/>
                <a:gd name="connsiteY29" fmla="*/ 93748 h 488693"/>
                <a:gd name="connsiteX30" fmla="*/ 124949 w 521273"/>
                <a:gd name="connsiteY30" fmla="*/ 79250 h 488693"/>
                <a:gd name="connsiteX31" fmla="*/ 125030 w 521273"/>
                <a:gd name="connsiteY31" fmla="*/ 66218 h 488693"/>
                <a:gd name="connsiteX32" fmla="*/ 141483 w 521273"/>
                <a:gd name="connsiteY32" fmla="*/ 48869 h 488693"/>
                <a:gd name="connsiteX33" fmla="*/ 154515 w 521273"/>
                <a:gd name="connsiteY33" fmla="*/ 48299 h 488693"/>
                <a:gd name="connsiteX34" fmla="*/ 158261 w 521273"/>
                <a:gd name="connsiteY34" fmla="*/ 46100 h 488693"/>
                <a:gd name="connsiteX35" fmla="*/ 173004 w 521273"/>
                <a:gd name="connsiteY35" fmla="*/ 37711 h 488693"/>
                <a:gd name="connsiteX36" fmla="*/ 199719 w 521273"/>
                <a:gd name="connsiteY36" fmla="*/ 37711 h 488693"/>
                <a:gd name="connsiteX37" fmla="*/ 205909 w 521273"/>
                <a:gd name="connsiteY37" fmla="*/ 14009 h 488693"/>
                <a:gd name="connsiteX38" fmla="*/ 216986 w 521273"/>
                <a:gd name="connsiteY38" fmla="*/ 6190 h 488693"/>
                <a:gd name="connsiteX39" fmla="*/ 308942 w 521273"/>
                <a:gd name="connsiteY39" fmla="*/ 6109 h 488693"/>
                <a:gd name="connsiteX40" fmla="*/ 319775 w 521273"/>
                <a:gd name="connsiteY40" fmla="*/ 13683 h 488693"/>
                <a:gd name="connsiteX41" fmla="*/ 326046 w 521273"/>
                <a:gd name="connsiteY41" fmla="*/ 37711 h 488693"/>
                <a:gd name="connsiteX42" fmla="*/ 350399 w 521273"/>
                <a:gd name="connsiteY42" fmla="*/ 37629 h 488693"/>
                <a:gd name="connsiteX43" fmla="*/ 367667 w 521273"/>
                <a:gd name="connsiteY43" fmla="*/ 46670 h 488693"/>
                <a:gd name="connsiteX44" fmla="*/ 371332 w 521273"/>
                <a:gd name="connsiteY44" fmla="*/ 48299 h 488693"/>
                <a:gd name="connsiteX45" fmla="*/ 385341 w 521273"/>
                <a:gd name="connsiteY45" fmla="*/ 49032 h 488693"/>
                <a:gd name="connsiteX46" fmla="*/ 400572 w 521273"/>
                <a:gd name="connsiteY46" fmla="*/ 65322 h 488693"/>
                <a:gd name="connsiteX47" fmla="*/ 400653 w 521273"/>
                <a:gd name="connsiteY47" fmla="*/ 79820 h 488693"/>
                <a:gd name="connsiteX48" fmla="*/ 393242 w 521273"/>
                <a:gd name="connsiteY48" fmla="*/ 93503 h 488693"/>
                <a:gd name="connsiteX49" fmla="*/ 390309 w 521273"/>
                <a:gd name="connsiteY49" fmla="*/ 99123 h 488693"/>
                <a:gd name="connsiteX50" fmla="*/ 390147 w 521273"/>
                <a:gd name="connsiteY50" fmla="*/ 113540 h 488693"/>
                <a:gd name="connsiteX51" fmla="*/ 432744 w 521273"/>
                <a:gd name="connsiteY51" fmla="*/ 113540 h 488693"/>
                <a:gd name="connsiteX52" fmla="*/ 487967 w 521273"/>
                <a:gd name="connsiteY52" fmla="*/ 113540 h 488693"/>
                <a:gd name="connsiteX53" fmla="*/ 509143 w 521273"/>
                <a:gd name="connsiteY53" fmla="*/ 134798 h 488693"/>
                <a:gd name="connsiteX54" fmla="*/ 509143 w 521273"/>
                <a:gd name="connsiteY54" fmla="*/ 138789 h 488693"/>
                <a:gd name="connsiteX55" fmla="*/ 487722 w 521273"/>
                <a:gd name="connsiteY55" fmla="*/ 163061 h 488693"/>
                <a:gd name="connsiteX56" fmla="*/ 189701 w 521273"/>
                <a:gd name="connsiteY56" fmla="*/ 406756 h 488693"/>
                <a:gd name="connsiteX57" fmla="*/ 189701 w 521273"/>
                <a:gd name="connsiteY57" fmla="*/ 400647 h 488693"/>
                <a:gd name="connsiteX58" fmla="*/ 189619 w 521273"/>
                <a:gd name="connsiteY58" fmla="*/ 300139 h 488693"/>
                <a:gd name="connsiteX59" fmla="*/ 213077 w 521273"/>
                <a:gd name="connsiteY59" fmla="*/ 276519 h 488693"/>
                <a:gd name="connsiteX60" fmla="*/ 312526 w 521273"/>
                <a:gd name="connsiteY60" fmla="*/ 276519 h 488693"/>
                <a:gd name="connsiteX61" fmla="*/ 336064 w 521273"/>
                <a:gd name="connsiteY61" fmla="*/ 299569 h 488693"/>
                <a:gd name="connsiteX62" fmla="*/ 336064 w 521273"/>
                <a:gd name="connsiteY62" fmla="*/ 400566 h 488693"/>
                <a:gd name="connsiteX63" fmla="*/ 336064 w 521273"/>
                <a:gd name="connsiteY63" fmla="*/ 406512 h 488693"/>
                <a:gd name="connsiteX64" fmla="*/ 373449 w 521273"/>
                <a:gd name="connsiteY64" fmla="*/ 406512 h 488693"/>
                <a:gd name="connsiteX65" fmla="*/ 373449 w 521273"/>
                <a:gd name="connsiteY65" fmla="*/ 96680 h 488693"/>
                <a:gd name="connsiteX66" fmla="*/ 367667 w 521273"/>
                <a:gd name="connsiteY66" fmla="*/ 99286 h 488693"/>
                <a:gd name="connsiteX67" fmla="*/ 351295 w 521273"/>
                <a:gd name="connsiteY67" fmla="*/ 108409 h 488693"/>
                <a:gd name="connsiteX68" fmla="*/ 307557 w 521273"/>
                <a:gd name="connsiteY68" fmla="*/ 108327 h 488693"/>
                <a:gd name="connsiteX69" fmla="*/ 278317 w 521273"/>
                <a:gd name="connsiteY69" fmla="*/ 114354 h 488693"/>
                <a:gd name="connsiteX70" fmla="*/ 266018 w 521273"/>
                <a:gd name="connsiteY70" fmla="*/ 118427 h 488693"/>
                <a:gd name="connsiteX71" fmla="*/ 259584 w 521273"/>
                <a:gd name="connsiteY71" fmla="*/ 118427 h 488693"/>
                <a:gd name="connsiteX72" fmla="*/ 239547 w 521273"/>
                <a:gd name="connsiteY72" fmla="*/ 110689 h 488693"/>
                <a:gd name="connsiteX73" fmla="*/ 231077 w 521273"/>
                <a:gd name="connsiteY73" fmla="*/ 108490 h 488693"/>
                <a:gd name="connsiteX74" fmla="*/ 173818 w 521273"/>
                <a:gd name="connsiteY74" fmla="*/ 108409 h 488693"/>
                <a:gd name="connsiteX75" fmla="*/ 158832 w 521273"/>
                <a:gd name="connsiteY75" fmla="*/ 100589 h 488693"/>
                <a:gd name="connsiteX76" fmla="*/ 152234 w 521273"/>
                <a:gd name="connsiteY76" fmla="*/ 97902 h 488693"/>
                <a:gd name="connsiteX77" fmla="*/ 152234 w 521273"/>
                <a:gd name="connsiteY77" fmla="*/ 406675 h 488693"/>
                <a:gd name="connsiteX78" fmla="*/ 189701 w 521273"/>
                <a:gd name="connsiteY78" fmla="*/ 406756 h 488693"/>
                <a:gd name="connsiteX79" fmla="*/ 471025 w 521273"/>
                <a:gd name="connsiteY79" fmla="*/ 439173 h 488693"/>
                <a:gd name="connsiteX80" fmla="*/ 471025 w 521273"/>
                <a:gd name="connsiteY80" fmla="*/ 163142 h 488693"/>
                <a:gd name="connsiteX81" fmla="*/ 390717 w 521273"/>
                <a:gd name="connsiteY81" fmla="*/ 163142 h 488693"/>
                <a:gd name="connsiteX82" fmla="*/ 390717 w 521273"/>
                <a:gd name="connsiteY82" fmla="*/ 407000 h 488693"/>
                <a:gd name="connsiteX83" fmla="*/ 407739 w 521273"/>
                <a:gd name="connsiteY83" fmla="*/ 407000 h 488693"/>
                <a:gd name="connsiteX84" fmla="*/ 422726 w 521273"/>
                <a:gd name="connsiteY84" fmla="*/ 421987 h 488693"/>
                <a:gd name="connsiteX85" fmla="*/ 422726 w 521273"/>
                <a:gd name="connsiteY85" fmla="*/ 439173 h 488693"/>
                <a:gd name="connsiteX86" fmla="*/ 471025 w 521273"/>
                <a:gd name="connsiteY86" fmla="*/ 439173 h 488693"/>
                <a:gd name="connsiteX87" fmla="*/ 54740 w 521273"/>
                <a:gd name="connsiteY87" fmla="*/ 162979 h 488693"/>
                <a:gd name="connsiteX88" fmla="*/ 54740 w 521273"/>
                <a:gd name="connsiteY88" fmla="*/ 439173 h 488693"/>
                <a:gd name="connsiteX89" fmla="*/ 103039 w 521273"/>
                <a:gd name="connsiteY89" fmla="*/ 439173 h 488693"/>
                <a:gd name="connsiteX90" fmla="*/ 103039 w 521273"/>
                <a:gd name="connsiteY90" fmla="*/ 421987 h 488693"/>
                <a:gd name="connsiteX91" fmla="*/ 118026 w 521273"/>
                <a:gd name="connsiteY91" fmla="*/ 407000 h 488693"/>
                <a:gd name="connsiteX92" fmla="*/ 135130 w 521273"/>
                <a:gd name="connsiteY92" fmla="*/ 407000 h 488693"/>
                <a:gd name="connsiteX93" fmla="*/ 135130 w 521273"/>
                <a:gd name="connsiteY93" fmla="*/ 162979 h 488693"/>
                <a:gd name="connsiteX94" fmla="*/ 54740 w 521273"/>
                <a:gd name="connsiteY94" fmla="*/ 162979 h 488693"/>
                <a:gd name="connsiteX95" fmla="*/ 43907 w 521273"/>
                <a:gd name="connsiteY95" fmla="*/ 471834 h 488693"/>
                <a:gd name="connsiteX96" fmla="*/ 481858 w 521273"/>
                <a:gd name="connsiteY96" fmla="*/ 471834 h 488693"/>
                <a:gd name="connsiteX97" fmla="*/ 481858 w 521273"/>
                <a:gd name="connsiteY97" fmla="*/ 456114 h 488693"/>
                <a:gd name="connsiteX98" fmla="*/ 43907 w 521273"/>
                <a:gd name="connsiteY98" fmla="*/ 456114 h 488693"/>
                <a:gd name="connsiteX99" fmla="*/ 43907 w 521273"/>
                <a:gd name="connsiteY99" fmla="*/ 471834 h 488693"/>
                <a:gd name="connsiteX100" fmla="*/ 220407 w 521273"/>
                <a:gd name="connsiteY100" fmla="*/ 22480 h 488693"/>
                <a:gd name="connsiteX101" fmla="*/ 259665 w 521273"/>
                <a:gd name="connsiteY101" fmla="*/ 101485 h 488693"/>
                <a:gd name="connsiteX102" fmla="*/ 266344 w 521273"/>
                <a:gd name="connsiteY102" fmla="*/ 101404 h 488693"/>
                <a:gd name="connsiteX103" fmla="*/ 306661 w 521273"/>
                <a:gd name="connsiteY103" fmla="*/ 26145 h 488693"/>
                <a:gd name="connsiteX104" fmla="*/ 301937 w 521273"/>
                <a:gd name="connsiteY104" fmla="*/ 22398 h 488693"/>
                <a:gd name="connsiteX105" fmla="*/ 276281 w 521273"/>
                <a:gd name="connsiteY105" fmla="*/ 22398 h 488693"/>
                <a:gd name="connsiteX106" fmla="*/ 220407 w 521273"/>
                <a:gd name="connsiteY106" fmla="*/ 22480 h 488693"/>
                <a:gd name="connsiteX107" fmla="*/ 254453 w 521273"/>
                <a:gd name="connsiteY107" fmla="*/ 406837 h 488693"/>
                <a:gd name="connsiteX108" fmla="*/ 254453 w 521273"/>
                <a:gd name="connsiteY108" fmla="*/ 292809 h 488693"/>
                <a:gd name="connsiteX109" fmla="*/ 248670 w 521273"/>
                <a:gd name="connsiteY109" fmla="*/ 292809 h 488693"/>
                <a:gd name="connsiteX110" fmla="*/ 212995 w 521273"/>
                <a:gd name="connsiteY110" fmla="*/ 292809 h 488693"/>
                <a:gd name="connsiteX111" fmla="*/ 205909 w 521273"/>
                <a:gd name="connsiteY111" fmla="*/ 299976 h 488693"/>
                <a:gd name="connsiteX112" fmla="*/ 205990 w 521273"/>
                <a:gd name="connsiteY112" fmla="*/ 401380 h 488693"/>
                <a:gd name="connsiteX113" fmla="*/ 206235 w 521273"/>
                <a:gd name="connsiteY113" fmla="*/ 406837 h 488693"/>
                <a:gd name="connsiteX114" fmla="*/ 254453 w 521273"/>
                <a:gd name="connsiteY114" fmla="*/ 406837 h 488693"/>
                <a:gd name="connsiteX115" fmla="*/ 271150 w 521273"/>
                <a:gd name="connsiteY115" fmla="*/ 406756 h 488693"/>
                <a:gd name="connsiteX116" fmla="*/ 319205 w 521273"/>
                <a:gd name="connsiteY116" fmla="*/ 406756 h 488693"/>
                <a:gd name="connsiteX117" fmla="*/ 319693 w 521273"/>
                <a:gd name="connsiteY117" fmla="*/ 404150 h 488693"/>
                <a:gd name="connsiteX118" fmla="*/ 319775 w 521273"/>
                <a:gd name="connsiteY118" fmla="*/ 297777 h 488693"/>
                <a:gd name="connsiteX119" fmla="*/ 313992 w 521273"/>
                <a:gd name="connsiteY119" fmla="*/ 292809 h 488693"/>
                <a:gd name="connsiteX120" fmla="*/ 275303 w 521273"/>
                <a:gd name="connsiteY120" fmla="*/ 292890 h 488693"/>
                <a:gd name="connsiteX121" fmla="*/ 270987 w 521273"/>
                <a:gd name="connsiteY121" fmla="*/ 293379 h 488693"/>
                <a:gd name="connsiteX122" fmla="*/ 271150 w 521273"/>
                <a:gd name="connsiteY122" fmla="*/ 406756 h 488693"/>
                <a:gd name="connsiteX123" fmla="*/ 406192 w 521273"/>
                <a:gd name="connsiteY123" fmla="*/ 423616 h 488693"/>
                <a:gd name="connsiteX124" fmla="*/ 119655 w 521273"/>
                <a:gd name="connsiteY124" fmla="*/ 423616 h 488693"/>
                <a:gd name="connsiteX125" fmla="*/ 119655 w 521273"/>
                <a:gd name="connsiteY125" fmla="*/ 439173 h 488693"/>
                <a:gd name="connsiteX126" fmla="*/ 406192 w 521273"/>
                <a:gd name="connsiteY126" fmla="*/ 439173 h 488693"/>
                <a:gd name="connsiteX127" fmla="*/ 406192 w 521273"/>
                <a:gd name="connsiteY127" fmla="*/ 423616 h 488693"/>
                <a:gd name="connsiteX128" fmla="*/ 135211 w 521273"/>
                <a:gd name="connsiteY128" fmla="*/ 130237 h 488693"/>
                <a:gd name="connsiteX129" fmla="*/ 132198 w 521273"/>
                <a:gd name="connsiteY129" fmla="*/ 130074 h 488693"/>
                <a:gd name="connsiteX130" fmla="*/ 53437 w 521273"/>
                <a:gd name="connsiteY130" fmla="*/ 130074 h 488693"/>
                <a:gd name="connsiteX131" fmla="*/ 37880 w 521273"/>
                <a:gd name="connsiteY131" fmla="*/ 130074 h 488693"/>
                <a:gd name="connsiteX132" fmla="*/ 32667 w 521273"/>
                <a:gd name="connsiteY132" fmla="*/ 135531 h 488693"/>
                <a:gd name="connsiteX133" fmla="*/ 32667 w 521273"/>
                <a:gd name="connsiteY133" fmla="*/ 139522 h 488693"/>
                <a:gd name="connsiteX134" fmla="*/ 39835 w 521273"/>
                <a:gd name="connsiteY134" fmla="*/ 146445 h 488693"/>
                <a:gd name="connsiteX135" fmla="*/ 129103 w 521273"/>
                <a:gd name="connsiteY135" fmla="*/ 146445 h 488693"/>
                <a:gd name="connsiteX136" fmla="*/ 135130 w 521273"/>
                <a:gd name="connsiteY136" fmla="*/ 146119 h 488693"/>
                <a:gd name="connsiteX137" fmla="*/ 135211 w 521273"/>
                <a:gd name="connsiteY137" fmla="*/ 130237 h 488693"/>
                <a:gd name="connsiteX138" fmla="*/ 390554 w 521273"/>
                <a:gd name="connsiteY138" fmla="*/ 146364 h 488693"/>
                <a:gd name="connsiteX139" fmla="*/ 397558 w 521273"/>
                <a:gd name="connsiteY139" fmla="*/ 146364 h 488693"/>
                <a:gd name="connsiteX140" fmla="*/ 433152 w 521273"/>
                <a:gd name="connsiteY140" fmla="*/ 146282 h 488693"/>
                <a:gd name="connsiteX141" fmla="*/ 486826 w 521273"/>
                <a:gd name="connsiteY141" fmla="*/ 146445 h 488693"/>
                <a:gd name="connsiteX142" fmla="*/ 493016 w 521273"/>
                <a:gd name="connsiteY142" fmla="*/ 140011 h 488693"/>
                <a:gd name="connsiteX143" fmla="*/ 493016 w 521273"/>
                <a:gd name="connsiteY143" fmla="*/ 137486 h 488693"/>
                <a:gd name="connsiteX144" fmla="*/ 485360 w 521273"/>
                <a:gd name="connsiteY144" fmla="*/ 129993 h 488693"/>
                <a:gd name="connsiteX145" fmla="*/ 395033 w 521273"/>
                <a:gd name="connsiteY145" fmla="*/ 129993 h 488693"/>
                <a:gd name="connsiteX146" fmla="*/ 390472 w 521273"/>
                <a:gd name="connsiteY146" fmla="*/ 130237 h 488693"/>
                <a:gd name="connsiteX147" fmla="*/ 390554 w 521273"/>
                <a:gd name="connsiteY147" fmla="*/ 146364 h 488693"/>
                <a:gd name="connsiteX148" fmla="*/ 173818 w 521273"/>
                <a:gd name="connsiteY148" fmla="*/ 91712 h 488693"/>
                <a:gd name="connsiteX149" fmla="*/ 217882 w 521273"/>
                <a:gd name="connsiteY149" fmla="*/ 91712 h 488693"/>
                <a:gd name="connsiteX150" fmla="*/ 201999 w 521273"/>
                <a:gd name="connsiteY150" fmla="*/ 56689 h 488693"/>
                <a:gd name="connsiteX151" fmla="*/ 199556 w 521273"/>
                <a:gd name="connsiteY151" fmla="*/ 54326 h 488693"/>
                <a:gd name="connsiteX152" fmla="*/ 173818 w 521273"/>
                <a:gd name="connsiteY152" fmla="*/ 54245 h 488693"/>
                <a:gd name="connsiteX153" fmla="*/ 173818 w 521273"/>
                <a:gd name="connsiteY153" fmla="*/ 91712 h 488693"/>
                <a:gd name="connsiteX154" fmla="*/ 326046 w 521273"/>
                <a:gd name="connsiteY154" fmla="*/ 54326 h 488693"/>
                <a:gd name="connsiteX155" fmla="*/ 310164 w 521273"/>
                <a:gd name="connsiteY155" fmla="*/ 91712 h 488693"/>
                <a:gd name="connsiteX156" fmla="*/ 352028 w 521273"/>
                <a:gd name="connsiteY156" fmla="*/ 91712 h 488693"/>
                <a:gd name="connsiteX157" fmla="*/ 352028 w 521273"/>
                <a:gd name="connsiteY157" fmla="*/ 54326 h 488693"/>
                <a:gd name="connsiteX158" fmla="*/ 326046 w 521273"/>
                <a:gd name="connsiteY158" fmla="*/ 54326 h 488693"/>
                <a:gd name="connsiteX159" fmla="*/ 157040 w 521273"/>
                <a:gd name="connsiteY159" fmla="*/ 65078 h 488693"/>
                <a:gd name="connsiteX160" fmla="*/ 144497 w 521273"/>
                <a:gd name="connsiteY160" fmla="*/ 65241 h 488693"/>
                <a:gd name="connsiteX161" fmla="*/ 141401 w 521273"/>
                <a:gd name="connsiteY161" fmla="*/ 68254 h 488693"/>
                <a:gd name="connsiteX162" fmla="*/ 141401 w 521273"/>
                <a:gd name="connsiteY162" fmla="*/ 78191 h 488693"/>
                <a:gd name="connsiteX163" fmla="*/ 144497 w 521273"/>
                <a:gd name="connsiteY163" fmla="*/ 81205 h 488693"/>
                <a:gd name="connsiteX164" fmla="*/ 157040 w 521273"/>
                <a:gd name="connsiteY164" fmla="*/ 81368 h 488693"/>
                <a:gd name="connsiteX165" fmla="*/ 157040 w 521273"/>
                <a:gd name="connsiteY165" fmla="*/ 65078 h 488693"/>
                <a:gd name="connsiteX166" fmla="*/ 368725 w 521273"/>
                <a:gd name="connsiteY166" fmla="*/ 81286 h 488693"/>
                <a:gd name="connsiteX167" fmla="*/ 380861 w 521273"/>
                <a:gd name="connsiteY167" fmla="*/ 81123 h 488693"/>
                <a:gd name="connsiteX168" fmla="*/ 384445 w 521273"/>
                <a:gd name="connsiteY168" fmla="*/ 78028 h 488693"/>
                <a:gd name="connsiteX169" fmla="*/ 384445 w 521273"/>
                <a:gd name="connsiteY169" fmla="*/ 68091 h 488693"/>
                <a:gd name="connsiteX170" fmla="*/ 381757 w 521273"/>
                <a:gd name="connsiteY170" fmla="*/ 65241 h 488693"/>
                <a:gd name="connsiteX171" fmla="*/ 368807 w 521273"/>
                <a:gd name="connsiteY171" fmla="*/ 65078 h 488693"/>
                <a:gd name="connsiteX172" fmla="*/ 368725 w 521273"/>
                <a:gd name="connsiteY172" fmla="*/ 81286 h 48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521273" h="488693">
                  <a:moveTo>
                    <a:pt x="487722" y="163061"/>
                  </a:moveTo>
                  <a:cubicBezTo>
                    <a:pt x="487722" y="166482"/>
                    <a:pt x="487722" y="169658"/>
                    <a:pt x="487722" y="172753"/>
                  </a:cubicBezTo>
                  <a:cubicBezTo>
                    <a:pt x="487722" y="259822"/>
                    <a:pt x="487804" y="346891"/>
                    <a:pt x="487722" y="433960"/>
                  </a:cubicBezTo>
                  <a:cubicBezTo>
                    <a:pt x="487722" y="437462"/>
                    <a:pt x="487967" y="439906"/>
                    <a:pt x="491958" y="441779"/>
                  </a:cubicBezTo>
                  <a:cubicBezTo>
                    <a:pt x="496682" y="443978"/>
                    <a:pt x="498392" y="448784"/>
                    <a:pt x="498474" y="453996"/>
                  </a:cubicBezTo>
                  <a:cubicBezTo>
                    <a:pt x="498555" y="459779"/>
                    <a:pt x="498474" y="465644"/>
                    <a:pt x="498474" y="472159"/>
                  </a:cubicBezTo>
                  <a:cubicBezTo>
                    <a:pt x="502709" y="472159"/>
                    <a:pt x="506374" y="472078"/>
                    <a:pt x="509958" y="472159"/>
                  </a:cubicBezTo>
                  <a:cubicBezTo>
                    <a:pt x="516392" y="472241"/>
                    <a:pt x="520058" y="475173"/>
                    <a:pt x="520139" y="480141"/>
                  </a:cubicBezTo>
                  <a:cubicBezTo>
                    <a:pt x="520220" y="485191"/>
                    <a:pt x="516311" y="488449"/>
                    <a:pt x="509714" y="488449"/>
                  </a:cubicBezTo>
                  <a:cubicBezTo>
                    <a:pt x="484627" y="488531"/>
                    <a:pt x="459460" y="488531"/>
                    <a:pt x="434373" y="488531"/>
                  </a:cubicBezTo>
                  <a:cubicBezTo>
                    <a:pt x="320019" y="488531"/>
                    <a:pt x="205665" y="488531"/>
                    <a:pt x="91310" y="488531"/>
                  </a:cubicBezTo>
                  <a:cubicBezTo>
                    <a:pt x="66550" y="488531"/>
                    <a:pt x="41708" y="488531"/>
                    <a:pt x="16948" y="488449"/>
                  </a:cubicBezTo>
                  <a:cubicBezTo>
                    <a:pt x="14667" y="488449"/>
                    <a:pt x="11572" y="488531"/>
                    <a:pt x="10269" y="487228"/>
                  </a:cubicBezTo>
                  <a:cubicBezTo>
                    <a:pt x="8151" y="485110"/>
                    <a:pt x="6196" y="481852"/>
                    <a:pt x="6115" y="479001"/>
                  </a:cubicBezTo>
                  <a:cubicBezTo>
                    <a:pt x="5952" y="475255"/>
                    <a:pt x="9047" y="472648"/>
                    <a:pt x="13038" y="472404"/>
                  </a:cubicBezTo>
                  <a:cubicBezTo>
                    <a:pt x="17518" y="472159"/>
                    <a:pt x="21997" y="472322"/>
                    <a:pt x="27292" y="472322"/>
                  </a:cubicBezTo>
                  <a:cubicBezTo>
                    <a:pt x="27292" y="466621"/>
                    <a:pt x="27373" y="461490"/>
                    <a:pt x="27292" y="456358"/>
                  </a:cubicBezTo>
                  <a:cubicBezTo>
                    <a:pt x="27210" y="449272"/>
                    <a:pt x="29165" y="443571"/>
                    <a:pt x="36088" y="440313"/>
                  </a:cubicBezTo>
                  <a:cubicBezTo>
                    <a:pt x="37147" y="439824"/>
                    <a:pt x="37880" y="437381"/>
                    <a:pt x="37880" y="435833"/>
                  </a:cubicBezTo>
                  <a:cubicBezTo>
                    <a:pt x="38043" y="420439"/>
                    <a:pt x="38043" y="405046"/>
                    <a:pt x="38043" y="389652"/>
                  </a:cubicBezTo>
                  <a:cubicBezTo>
                    <a:pt x="38043" y="315778"/>
                    <a:pt x="38043" y="241985"/>
                    <a:pt x="37961" y="168111"/>
                  </a:cubicBezTo>
                  <a:cubicBezTo>
                    <a:pt x="37961" y="166482"/>
                    <a:pt x="37961" y="164853"/>
                    <a:pt x="37961" y="163549"/>
                  </a:cubicBezTo>
                  <a:cubicBezTo>
                    <a:pt x="33807" y="162409"/>
                    <a:pt x="30061" y="161921"/>
                    <a:pt x="26884" y="160292"/>
                  </a:cubicBezTo>
                  <a:cubicBezTo>
                    <a:pt x="20450" y="157115"/>
                    <a:pt x="16866" y="151658"/>
                    <a:pt x="16540" y="144246"/>
                  </a:cubicBezTo>
                  <a:cubicBezTo>
                    <a:pt x="16377" y="140744"/>
                    <a:pt x="16377" y="137242"/>
                    <a:pt x="16459" y="133739"/>
                  </a:cubicBezTo>
                  <a:cubicBezTo>
                    <a:pt x="16703" y="121522"/>
                    <a:pt x="24441" y="113703"/>
                    <a:pt x="36740" y="113621"/>
                  </a:cubicBezTo>
                  <a:cubicBezTo>
                    <a:pt x="55147" y="113540"/>
                    <a:pt x="73555" y="113621"/>
                    <a:pt x="91962" y="113621"/>
                  </a:cubicBezTo>
                  <a:cubicBezTo>
                    <a:pt x="106216" y="113621"/>
                    <a:pt x="120388" y="113621"/>
                    <a:pt x="135374" y="113621"/>
                  </a:cubicBezTo>
                  <a:cubicBezTo>
                    <a:pt x="135374" y="107920"/>
                    <a:pt x="135537" y="102463"/>
                    <a:pt x="135293" y="97087"/>
                  </a:cubicBezTo>
                  <a:cubicBezTo>
                    <a:pt x="135211" y="95947"/>
                    <a:pt x="133827" y="94562"/>
                    <a:pt x="132768" y="93748"/>
                  </a:cubicBezTo>
                  <a:cubicBezTo>
                    <a:pt x="127962" y="90083"/>
                    <a:pt x="125193" y="85358"/>
                    <a:pt x="124949" y="79250"/>
                  </a:cubicBezTo>
                  <a:cubicBezTo>
                    <a:pt x="124786" y="74933"/>
                    <a:pt x="124704" y="70535"/>
                    <a:pt x="125030" y="66218"/>
                  </a:cubicBezTo>
                  <a:cubicBezTo>
                    <a:pt x="125763" y="56770"/>
                    <a:pt x="132035" y="50091"/>
                    <a:pt x="141483" y="48869"/>
                  </a:cubicBezTo>
                  <a:cubicBezTo>
                    <a:pt x="145800" y="48299"/>
                    <a:pt x="150198" y="48706"/>
                    <a:pt x="154515" y="48299"/>
                  </a:cubicBezTo>
                  <a:cubicBezTo>
                    <a:pt x="155818" y="48136"/>
                    <a:pt x="157691" y="47159"/>
                    <a:pt x="158261" y="46100"/>
                  </a:cubicBezTo>
                  <a:cubicBezTo>
                    <a:pt x="161275" y="39829"/>
                    <a:pt x="166406" y="37629"/>
                    <a:pt x="173004" y="37711"/>
                  </a:cubicBezTo>
                  <a:cubicBezTo>
                    <a:pt x="182044" y="37711"/>
                    <a:pt x="191004" y="37711"/>
                    <a:pt x="199719" y="37711"/>
                  </a:cubicBezTo>
                  <a:cubicBezTo>
                    <a:pt x="201837" y="29403"/>
                    <a:pt x="203547" y="21584"/>
                    <a:pt x="205909" y="14009"/>
                  </a:cubicBezTo>
                  <a:cubicBezTo>
                    <a:pt x="207945" y="7493"/>
                    <a:pt x="210144" y="6190"/>
                    <a:pt x="216986" y="6190"/>
                  </a:cubicBezTo>
                  <a:cubicBezTo>
                    <a:pt x="247611" y="6190"/>
                    <a:pt x="278236" y="6272"/>
                    <a:pt x="308942" y="6109"/>
                  </a:cubicBezTo>
                  <a:cubicBezTo>
                    <a:pt x="314562" y="6109"/>
                    <a:pt x="318309" y="8226"/>
                    <a:pt x="319775" y="13683"/>
                  </a:cubicBezTo>
                  <a:cubicBezTo>
                    <a:pt x="321892" y="21421"/>
                    <a:pt x="323847" y="29159"/>
                    <a:pt x="326046" y="37711"/>
                  </a:cubicBezTo>
                  <a:cubicBezTo>
                    <a:pt x="333702" y="37711"/>
                    <a:pt x="342092" y="37874"/>
                    <a:pt x="350399" y="37629"/>
                  </a:cubicBezTo>
                  <a:cubicBezTo>
                    <a:pt x="357893" y="37467"/>
                    <a:pt x="364409" y="38770"/>
                    <a:pt x="367667" y="46670"/>
                  </a:cubicBezTo>
                  <a:cubicBezTo>
                    <a:pt x="368074" y="47566"/>
                    <a:pt x="370029" y="48218"/>
                    <a:pt x="371332" y="48299"/>
                  </a:cubicBezTo>
                  <a:cubicBezTo>
                    <a:pt x="375974" y="48625"/>
                    <a:pt x="380698" y="48381"/>
                    <a:pt x="385341" y="49032"/>
                  </a:cubicBezTo>
                  <a:cubicBezTo>
                    <a:pt x="393730" y="50254"/>
                    <a:pt x="399920" y="56933"/>
                    <a:pt x="400572" y="65322"/>
                  </a:cubicBezTo>
                  <a:cubicBezTo>
                    <a:pt x="400979" y="70128"/>
                    <a:pt x="400816" y="75015"/>
                    <a:pt x="400653" y="79820"/>
                  </a:cubicBezTo>
                  <a:cubicBezTo>
                    <a:pt x="400491" y="85521"/>
                    <a:pt x="397477" y="89757"/>
                    <a:pt x="393242" y="93503"/>
                  </a:cubicBezTo>
                  <a:cubicBezTo>
                    <a:pt x="391775" y="94807"/>
                    <a:pt x="390554" y="97169"/>
                    <a:pt x="390309" y="99123"/>
                  </a:cubicBezTo>
                  <a:cubicBezTo>
                    <a:pt x="389902" y="103684"/>
                    <a:pt x="390147" y="108409"/>
                    <a:pt x="390147" y="113540"/>
                  </a:cubicBezTo>
                  <a:cubicBezTo>
                    <a:pt x="404644" y="113540"/>
                    <a:pt x="418654" y="113540"/>
                    <a:pt x="432744" y="113540"/>
                  </a:cubicBezTo>
                  <a:cubicBezTo>
                    <a:pt x="451152" y="113540"/>
                    <a:pt x="469559" y="113458"/>
                    <a:pt x="487967" y="113540"/>
                  </a:cubicBezTo>
                  <a:cubicBezTo>
                    <a:pt x="501406" y="113540"/>
                    <a:pt x="508980" y="121277"/>
                    <a:pt x="509143" y="134798"/>
                  </a:cubicBezTo>
                  <a:cubicBezTo>
                    <a:pt x="509143" y="136101"/>
                    <a:pt x="509062" y="137486"/>
                    <a:pt x="509143" y="138789"/>
                  </a:cubicBezTo>
                  <a:cubicBezTo>
                    <a:pt x="510447" y="153939"/>
                    <a:pt x="502139" y="162083"/>
                    <a:pt x="487722" y="163061"/>
                  </a:cubicBezTo>
                  <a:close/>
                  <a:moveTo>
                    <a:pt x="189701" y="406756"/>
                  </a:moveTo>
                  <a:cubicBezTo>
                    <a:pt x="189701" y="404557"/>
                    <a:pt x="189701" y="402602"/>
                    <a:pt x="189701" y="400647"/>
                  </a:cubicBezTo>
                  <a:cubicBezTo>
                    <a:pt x="189701" y="367172"/>
                    <a:pt x="189701" y="333696"/>
                    <a:pt x="189619" y="300139"/>
                  </a:cubicBezTo>
                  <a:cubicBezTo>
                    <a:pt x="189619" y="283687"/>
                    <a:pt x="196868" y="276519"/>
                    <a:pt x="213077" y="276519"/>
                  </a:cubicBezTo>
                  <a:cubicBezTo>
                    <a:pt x="246226" y="276601"/>
                    <a:pt x="279376" y="276601"/>
                    <a:pt x="312526" y="276519"/>
                  </a:cubicBezTo>
                  <a:cubicBezTo>
                    <a:pt x="328653" y="276519"/>
                    <a:pt x="336064" y="283605"/>
                    <a:pt x="336064" y="299569"/>
                  </a:cubicBezTo>
                  <a:cubicBezTo>
                    <a:pt x="336064" y="333208"/>
                    <a:pt x="336064" y="366927"/>
                    <a:pt x="336064" y="400566"/>
                  </a:cubicBezTo>
                  <a:cubicBezTo>
                    <a:pt x="336064" y="402521"/>
                    <a:pt x="336064" y="404475"/>
                    <a:pt x="336064" y="406512"/>
                  </a:cubicBezTo>
                  <a:cubicBezTo>
                    <a:pt x="348933" y="406512"/>
                    <a:pt x="361151" y="406512"/>
                    <a:pt x="373449" y="406512"/>
                  </a:cubicBezTo>
                  <a:cubicBezTo>
                    <a:pt x="373449" y="303316"/>
                    <a:pt x="373449" y="200609"/>
                    <a:pt x="373449" y="96680"/>
                  </a:cubicBezTo>
                  <a:cubicBezTo>
                    <a:pt x="371006" y="97739"/>
                    <a:pt x="368155" y="97983"/>
                    <a:pt x="367667" y="99286"/>
                  </a:cubicBezTo>
                  <a:cubicBezTo>
                    <a:pt x="364490" y="106698"/>
                    <a:pt x="358463" y="108409"/>
                    <a:pt x="351295" y="108409"/>
                  </a:cubicBezTo>
                  <a:cubicBezTo>
                    <a:pt x="336716" y="108409"/>
                    <a:pt x="322137" y="108653"/>
                    <a:pt x="307557" y="108327"/>
                  </a:cubicBezTo>
                  <a:cubicBezTo>
                    <a:pt x="297295" y="108083"/>
                    <a:pt x="287439" y="108327"/>
                    <a:pt x="278317" y="114354"/>
                  </a:cubicBezTo>
                  <a:cubicBezTo>
                    <a:pt x="274815" y="116635"/>
                    <a:pt x="270254" y="117368"/>
                    <a:pt x="266018" y="118427"/>
                  </a:cubicBezTo>
                  <a:cubicBezTo>
                    <a:pt x="263982" y="118915"/>
                    <a:pt x="261539" y="119078"/>
                    <a:pt x="259584" y="118427"/>
                  </a:cubicBezTo>
                  <a:cubicBezTo>
                    <a:pt x="252824" y="116065"/>
                    <a:pt x="246226" y="113214"/>
                    <a:pt x="239547" y="110689"/>
                  </a:cubicBezTo>
                  <a:cubicBezTo>
                    <a:pt x="236860" y="109712"/>
                    <a:pt x="233927" y="108490"/>
                    <a:pt x="231077" y="108490"/>
                  </a:cubicBezTo>
                  <a:cubicBezTo>
                    <a:pt x="212018" y="108327"/>
                    <a:pt x="192877" y="108409"/>
                    <a:pt x="173818" y="108409"/>
                  </a:cubicBezTo>
                  <a:cubicBezTo>
                    <a:pt x="167465" y="108409"/>
                    <a:pt x="161601" y="106942"/>
                    <a:pt x="158832" y="100589"/>
                  </a:cubicBezTo>
                  <a:cubicBezTo>
                    <a:pt x="157203" y="96843"/>
                    <a:pt x="155085" y="97169"/>
                    <a:pt x="152234" y="97902"/>
                  </a:cubicBezTo>
                  <a:cubicBezTo>
                    <a:pt x="152234" y="200935"/>
                    <a:pt x="152234" y="303642"/>
                    <a:pt x="152234" y="406675"/>
                  </a:cubicBezTo>
                  <a:cubicBezTo>
                    <a:pt x="164859" y="406756"/>
                    <a:pt x="176995" y="406756"/>
                    <a:pt x="189701" y="406756"/>
                  </a:cubicBezTo>
                  <a:close/>
                  <a:moveTo>
                    <a:pt x="471025" y="439173"/>
                  </a:moveTo>
                  <a:cubicBezTo>
                    <a:pt x="471025" y="346891"/>
                    <a:pt x="471025" y="255017"/>
                    <a:pt x="471025" y="163142"/>
                  </a:cubicBezTo>
                  <a:cubicBezTo>
                    <a:pt x="443984" y="163142"/>
                    <a:pt x="417269" y="163142"/>
                    <a:pt x="390717" y="163142"/>
                  </a:cubicBezTo>
                  <a:cubicBezTo>
                    <a:pt x="390717" y="244591"/>
                    <a:pt x="390717" y="325714"/>
                    <a:pt x="390717" y="407000"/>
                  </a:cubicBezTo>
                  <a:cubicBezTo>
                    <a:pt x="396662" y="407000"/>
                    <a:pt x="402201" y="406919"/>
                    <a:pt x="407739" y="407000"/>
                  </a:cubicBezTo>
                  <a:cubicBezTo>
                    <a:pt x="417269" y="407082"/>
                    <a:pt x="422645" y="412457"/>
                    <a:pt x="422726" y="421987"/>
                  </a:cubicBezTo>
                  <a:cubicBezTo>
                    <a:pt x="422807" y="427607"/>
                    <a:pt x="422726" y="433308"/>
                    <a:pt x="422726" y="439173"/>
                  </a:cubicBezTo>
                  <a:cubicBezTo>
                    <a:pt x="439016" y="439173"/>
                    <a:pt x="454817" y="439173"/>
                    <a:pt x="471025" y="439173"/>
                  </a:cubicBezTo>
                  <a:close/>
                  <a:moveTo>
                    <a:pt x="54740" y="162979"/>
                  </a:moveTo>
                  <a:cubicBezTo>
                    <a:pt x="54740" y="255342"/>
                    <a:pt x="54740" y="347217"/>
                    <a:pt x="54740" y="439173"/>
                  </a:cubicBezTo>
                  <a:cubicBezTo>
                    <a:pt x="70948" y="439173"/>
                    <a:pt x="86749" y="439173"/>
                    <a:pt x="103039" y="439173"/>
                  </a:cubicBezTo>
                  <a:cubicBezTo>
                    <a:pt x="103039" y="433308"/>
                    <a:pt x="102958" y="427607"/>
                    <a:pt x="103039" y="421987"/>
                  </a:cubicBezTo>
                  <a:cubicBezTo>
                    <a:pt x="103120" y="412457"/>
                    <a:pt x="108496" y="407082"/>
                    <a:pt x="118026" y="407000"/>
                  </a:cubicBezTo>
                  <a:cubicBezTo>
                    <a:pt x="123646" y="406919"/>
                    <a:pt x="129347" y="407000"/>
                    <a:pt x="135130" y="407000"/>
                  </a:cubicBezTo>
                  <a:cubicBezTo>
                    <a:pt x="135130" y="325388"/>
                    <a:pt x="135130" y="244265"/>
                    <a:pt x="135130" y="162979"/>
                  </a:cubicBezTo>
                  <a:cubicBezTo>
                    <a:pt x="108252" y="162979"/>
                    <a:pt x="81699" y="162979"/>
                    <a:pt x="54740" y="162979"/>
                  </a:cubicBezTo>
                  <a:close/>
                  <a:moveTo>
                    <a:pt x="43907" y="471834"/>
                  </a:moveTo>
                  <a:cubicBezTo>
                    <a:pt x="190271" y="471834"/>
                    <a:pt x="335983" y="471834"/>
                    <a:pt x="481858" y="471834"/>
                  </a:cubicBezTo>
                  <a:cubicBezTo>
                    <a:pt x="481858" y="466377"/>
                    <a:pt x="481858" y="461327"/>
                    <a:pt x="481858" y="456114"/>
                  </a:cubicBezTo>
                  <a:cubicBezTo>
                    <a:pt x="335657" y="456114"/>
                    <a:pt x="189864" y="456114"/>
                    <a:pt x="43907" y="456114"/>
                  </a:cubicBezTo>
                  <a:cubicBezTo>
                    <a:pt x="43907" y="461571"/>
                    <a:pt x="43907" y="466539"/>
                    <a:pt x="43907" y="471834"/>
                  </a:cubicBezTo>
                  <a:close/>
                  <a:moveTo>
                    <a:pt x="220407" y="22480"/>
                  </a:moveTo>
                  <a:cubicBezTo>
                    <a:pt x="209330" y="56037"/>
                    <a:pt x="227004" y="91141"/>
                    <a:pt x="259665" y="101485"/>
                  </a:cubicBezTo>
                  <a:cubicBezTo>
                    <a:pt x="261702" y="102137"/>
                    <a:pt x="264308" y="102056"/>
                    <a:pt x="266344" y="101404"/>
                  </a:cubicBezTo>
                  <a:cubicBezTo>
                    <a:pt x="297621" y="91304"/>
                    <a:pt x="315458" y="57910"/>
                    <a:pt x="306661" y="26145"/>
                  </a:cubicBezTo>
                  <a:cubicBezTo>
                    <a:pt x="305928" y="23457"/>
                    <a:pt x="304788" y="22398"/>
                    <a:pt x="301937" y="22398"/>
                  </a:cubicBezTo>
                  <a:cubicBezTo>
                    <a:pt x="293385" y="22561"/>
                    <a:pt x="284833" y="22398"/>
                    <a:pt x="276281" y="22398"/>
                  </a:cubicBezTo>
                  <a:cubicBezTo>
                    <a:pt x="257792" y="22480"/>
                    <a:pt x="239222" y="22480"/>
                    <a:pt x="220407" y="22480"/>
                  </a:cubicBezTo>
                  <a:close/>
                  <a:moveTo>
                    <a:pt x="254453" y="406837"/>
                  </a:moveTo>
                  <a:cubicBezTo>
                    <a:pt x="254453" y="368719"/>
                    <a:pt x="254453" y="331008"/>
                    <a:pt x="254453" y="292809"/>
                  </a:cubicBezTo>
                  <a:cubicBezTo>
                    <a:pt x="252253" y="292809"/>
                    <a:pt x="250462" y="292809"/>
                    <a:pt x="248670" y="292809"/>
                  </a:cubicBezTo>
                  <a:cubicBezTo>
                    <a:pt x="236778" y="292809"/>
                    <a:pt x="224887" y="292890"/>
                    <a:pt x="212995" y="292809"/>
                  </a:cubicBezTo>
                  <a:cubicBezTo>
                    <a:pt x="206479" y="292809"/>
                    <a:pt x="205909" y="293298"/>
                    <a:pt x="205909" y="299976"/>
                  </a:cubicBezTo>
                  <a:cubicBezTo>
                    <a:pt x="205909" y="333778"/>
                    <a:pt x="205909" y="367579"/>
                    <a:pt x="205990" y="401380"/>
                  </a:cubicBezTo>
                  <a:cubicBezTo>
                    <a:pt x="205990" y="403172"/>
                    <a:pt x="206153" y="404964"/>
                    <a:pt x="206235" y="406837"/>
                  </a:cubicBezTo>
                  <a:cubicBezTo>
                    <a:pt x="222525" y="406837"/>
                    <a:pt x="238244" y="406837"/>
                    <a:pt x="254453" y="406837"/>
                  </a:cubicBezTo>
                  <a:close/>
                  <a:moveTo>
                    <a:pt x="271150" y="406756"/>
                  </a:moveTo>
                  <a:cubicBezTo>
                    <a:pt x="287439" y="406756"/>
                    <a:pt x="303240" y="406756"/>
                    <a:pt x="319205" y="406756"/>
                  </a:cubicBezTo>
                  <a:cubicBezTo>
                    <a:pt x="319449" y="405779"/>
                    <a:pt x="319693" y="404964"/>
                    <a:pt x="319693" y="404150"/>
                  </a:cubicBezTo>
                  <a:cubicBezTo>
                    <a:pt x="319775" y="368719"/>
                    <a:pt x="319775" y="333208"/>
                    <a:pt x="319775" y="297777"/>
                  </a:cubicBezTo>
                  <a:cubicBezTo>
                    <a:pt x="319775" y="293705"/>
                    <a:pt x="317576" y="292727"/>
                    <a:pt x="313992" y="292809"/>
                  </a:cubicBezTo>
                  <a:cubicBezTo>
                    <a:pt x="301123" y="292890"/>
                    <a:pt x="288254" y="292809"/>
                    <a:pt x="275303" y="292890"/>
                  </a:cubicBezTo>
                  <a:cubicBezTo>
                    <a:pt x="273919" y="292890"/>
                    <a:pt x="272453" y="293216"/>
                    <a:pt x="270987" y="293379"/>
                  </a:cubicBezTo>
                  <a:cubicBezTo>
                    <a:pt x="271150" y="331253"/>
                    <a:pt x="271150" y="368719"/>
                    <a:pt x="271150" y="406756"/>
                  </a:cubicBezTo>
                  <a:close/>
                  <a:moveTo>
                    <a:pt x="406192" y="423616"/>
                  </a:moveTo>
                  <a:cubicBezTo>
                    <a:pt x="310408" y="423616"/>
                    <a:pt x="215031" y="423616"/>
                    <a:pt x="119655" y="423616"/>
                  </a:cubicBezTo>
                  <a:cubicBezTo>
                    <a:pt x="119655" y="428992"/>
                    <a:pt x="119655" y="433960"/>
                    <a:pt x="119655" y="439173"/>
                  </a:cubicBezTo>
                  <a:cubicBezTo>
                    <a:pt x="215276" y="439173"/>
                    <a:pt x="310571" y="439173"/>
                    <a:pt x="406192" y="439173"/>
                  </a:cubicBezTo>
                  <a:cubicBezTo>
                    <a:pt x="406192" y="433879"/>
                    <a:pt x="406192" y="428910"/>
                    <a:pt x="406192" y="423616"/>
                  </a:cubicBezTo>
                  <a:close/>
                  <a:moveTo>
                    <a:pt x="135211" y="130237"/>
                  </a:moveTo>
                  <a:cubicBezTo>
                    <a:pt x="133827" y="130155"/>
                    <a:pt x="133012" y="130074"/>
                    <a:pt x="132198" y="130074"/>
                  </a:cubicBezTo>
                  <a:cubicBezTo>
                    <a:pt x="105971" y="130074"/>
                    <a:pt x="79663" y="130074"/>
                    <a:pt x="53437" y="130074"/>
                  </a:cubicBezTo>
                  <a:cubicBezTo>
                    <a:pt x="48224" y="130074"/>
                    <a:pt x="43093" y="130237"/>
                    <a:pt x="37880" y="130074"/>
                  </a:cubicBezTo>
                  <a:cubicBezTo>
                    <a:pt x="33970" y="129993"/>
                    <a:pt x="32341" y="131622"/>
                    <a:pt x="32667" y="135531"/>
                  </a:cubicBezTo>
                  <a:cubicBezTo>
                    <a:pt x="32830" y="136834"/>
                    <a:pt x="32667" y="138219"/>
                    <a:pt x="32667" y="139522"/>
                  </a:cubicBezTo>
                  <a:cubicBezTo>
                    <a:pt x="32667" y="146201"/>
                    <a:pt x="32911" y="146445"/>
                    <a:pt x="39835" y="146445"/>
                  </a:cubicBezTo>
                  <a:cubicBezTo>
                    <a:pt x="69564" y="146445"/>
                    <a:pt x="99374" y="146445"/>
                    <a:pt x="129103" y="146445"/>
                  </a:cubicBezTo>
                  <a:cubicBezTo>
                    <a:pt x="131057" y="146445"/>
                    <a:pt x="133012" y="146282"/>
                    <a:pt x="135130" y="146119"/>
                  </a:cubicBezTo>
                  <a:cubicBezTo>
                    <a:pt x="135211" y="140662"/>
                    <a:pt x="135211" y="135694"/>
                    <a:pt x="135211" y="130237"/>
                  </a:cubicBezTo>
                  <a:close/>
                  <a:moveTo>
                    <a:pt x="390554" y="146364"/>
                  </a:moveTo>
                  <a:cubicBezTo>
                    <a:pt x="393242" y="146364"/>
                    <a:pt x="395441" y="146364"/>
                    <a:pt x="397558" y="146364"/>
                  </a:cubicBezTo>
                  <a:cubicBezTo>
                    <a:pt x="409450" y="146364"/>
                    <a:pt x="421341" y="146282"/>
                    <a:pt x="433152" y="146282"/>
                  </a:cubicBezTo>
                  <a:cubicBezTo>
                    <a:pt x="451070" y="146282"/>
                    <a:pt x="468908" y="146201"/>
                    <a:pt x="486826" y="146445"/>
                  </a:cubicBezTo>
                  <a:cubicBezTo>
                    <a:pt x="491632" y="146527"/>
                    <a:pt x="493668" y="144816"/>
                    <a:pt x="493016" y="140011"/>
                  </a:cubicBezTo>
                  <a:cubicBezTo>
                    <a:pt x="492935" y="139196"/>
                    <a:pt x="493016" y="138300"/>
                    <a:pt x="493016" y="137486"/>
                  </a:cubicBezTo>
                  <a:cubicBezTo>
                    <a:pt x="493016" y="130074"/>
                    <a:pt x="492935" y="129993"/>
                    <a:pt x="485360" y="129993"/>
                  </a:cubicBezTo>
                  <a:cubicBezTo>
                    <a:pt x="455224" y="129993"/>
                    <a:pt x="425170" y="129993"/>
                    <a:pt x="395033" y="129993"/>
                  </a:cubicBezTo>
                  <a:cubicBezTo>
                    <a:pt x="393567" y="129993"/>
                    <a:pt x="392101" y="130155"/>
                    <a:pt x="390472" y="130237"/>
                  </a:cubicBezTo>
                  <a:cubicBezTo>
                    <a:pt x="390554" y="135613"/>
                    <a:pt x="390554" y="140581"/>
                    <a:pt x="390554" y="146364"/>
                  </a:cubicBezTo>
                  <a:close/>
                  <a:moveTo>
                    <a:pt x="173818" y="91712"/>
                  </a:moveTo>
                  <a:cubicBezTo>
                    <a:pt x="188397" y="91712"/>
                    <a:pt x="202651" y="91712"/>
                    <a:pt x="217882" y="91712"/>
                  </a:cubicBezTo>
                  <a:cubicBezTo>
                    <a:pt x="209330" y="80879"/>
                    <a:pt x="204524" y="69313"/>
                    <a:pt x="201999" y="56689"/>
                  </a:cubicBezTo>
                  <a:cubicBezTo>
                    <a:pt x="201837" y="55711"/>
                    <a:pt x="200452" y="54326"/>
                    <a:pt x="199556" y="54326"/>
                  </a:cubicBezTo>
                  <a:cubicBezTo>
                    <a:pt x="191085" y="54164"/>
                    <a:pt x="182615" y="54245"/>
                    <a:pt x="173818" y="54245"/>
                  </a:cubicBezTo>
                  <a:cubicBezTo>
                    <a:pt x="173818" y="66870"/>
                    <a:pt x="173818" y="79005"/>
                    <a:pt x="173818" y="91712"/>
                  </a:cubicBezTo>
                  <a:close/>
                  <a:moveTo>
                    <a:pt x="326046" y="54326"/>
                  </a:moveTo>
                  <a:cubicBezTo>
                    <a:pt x="320508" y="67358"/>
                    <a:pt x="315295" y="79576"/>
                    <a:pt x="310164" y="91712"/>
                  </a:cubicBezTo>
                  <a:cubicBezTo>
                    <a:pt x="323603" y="91712"/>
                    <a:pt x="337775" y="91712"/>
                    <a:pt x="352028" y="91712"/>
                  </a:cubicBezTo>
                  <a:cubicBezTo>
                    <a:pt x="352028" y="79005"/>
                    <a:pt x="352028" y="66788"/>
                    <a:pt x="352028" y="54326"/>
                  </a:cubicBezTo>
                  <a:cubicBezTo>
                    <a:pt x="342662" y="54326"/>
                    <a:pt x="333865" y="54326"/>
                    <a:pt x="326046" y="54326"/>
                  </a:cubicBezTo>
                  <a:close/>
                  <a:moveTo>
                    <a:pt x="157040" y="65078"/>
                  </a:moveTo>
                  <a:cubicBezTo>
                    <a:pt x="152723" y="65078"/>
                    <a:pt x="148569" y="64833"/>
                    <a:pt x="144497" y="65241"/>
                  </a:cubicBezTo>
                  <a:cubicBezTo>
                    <a:pt x="143356" y="65322"/>
                    <a:pt x="141564" y="67032"/>
                    <a:pt x="141401" y="68254"/>
                  </a:cubicBezTo>
                  <a:cubicBezTo>
                    <a:pt x="140994" y="71512"/>
                    <a:pt x="140913" y="74933"/>
                    <a:pt x="141401" y="78191"/>
                  </a:cubicBezTo>
                  <a:cubicBezTo>
                    <a:pt x="141564" y="79331"/>
                    <a:pt x="143356" y="81123"/>
                    <a:pt x="144497" y="81205"/>
                  </a:cubicBezTo>
                  <a:cubicBezTo>
                    <a:pt x="148569" y="81612"/>
                    <a:pt x="152723" y="81368"/>
                    <a:pt x="157040" y="81368"/>
                  </a:cubicBezTo>
                  <a:cubicBezTo>
                    <a:pt x="157040" y="75585"/>
                    <a:pt x="157040" y="70535"/>
                    <a:pt x="157040" y="65078"/>
                  </a:cubicBezTo>
                  <a:close/>
                  <a:moveTo>
                    <a:pt x="368725" y="81286"/>
                  </a:moveTo>
                  <a:cubicBezTo>
                    <a:pt x="372961" y="81286"/>
                    <a:pt x="376952" y="81530"/>
                    <a:pt x="380861" y="81123"/>
                  </a:cubicBezTo>
                  <a:cubicBezTo>
                    <a:pt x="382165" y="80960"/>
                    <a:pt x="384201" y="79250"/>
                    <a:pt x="384445" y="78028"/>
                  </a:cubicBezTo>
                  <a:cubicBezTo>
                    <a:pt x="384934" y="74770"/>
                    <a:pt x="384852" y="71349"/>
                    <a:pt x="384445" y="68091"/>
                  </a:cubicBezTo>
                  <a:cubicBezTo>
                    <a:pt x="384364" y="67032"/>
                    <a:pt x="382735" y="65322"/>
                    <a:pt x="381757" y="65241"/>
                  </a:cubicBezTo>
                  <a:cubicBezTo>
                    <a:pt x="377522" y="64915"/>
                    <a:pt x="373205" y="65078"/>
                    <a:pt x="368807" y="65078"/>
                  </a:cubicBezTo>
                  <a:cubicBezTo>
                    <a:pt x="368725" y="70616"/>
                    <a:pt x="368725" y="75666"/>
                    <a:pt x="368725" y="81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F8116B2A-1A78-4192-AE88-87692CA38A5B}"/>
                </a:ext>
              </a:extLst>
            </p:cNvPr>
            <p:cNvSpPr/>
            <p:nvPr/>
          </p:nvSpPr>
          <p:spPr>
            <a:xfrm>
              <a:off x="15036473" y="6484760"/>
              <a:ext cx="57014" cy="114029"/>
            </a:xfrm>
            <a:custGeom>
              <a:avLst/>
              <a:gdLst>
                <a:gd name="connsiteX0" fmla="*/ 6145 w 57014"/>
                <a:gd name="connsiteY0" fmla="*/ 57698 h 114028"/>
                <a:gd name="connsiteX1" fmla="*/ 6145 w 57014"/>
                <a:gd name="connsiteY1" fmla="*/ 21535 h 114028"/>
                <a:gd name="connsiteX2" fmla="*/ 20806 w 57014"/>
                <a:gd name="connsiteY2" fmla="*/ 6222 h 114028"/>
                <a:gd name="connsiteX3" fmla="*/ 40924 w 57014"/>
                <a:gd name="connsiteY3" fmla="*/ 6304 h 114028"/>
                <a:gd name="connsiteX4" fmla="*/ 54933 w 57014"/>
                <a:gd name="connsiteY4" fmla="*/ 20150 h 114028"/>
                <a:gd name="connsiteX5" fmla="*/ 54933 w 57014"/>
                <a:gd name="connsiteY5" fmla="*/ 95490 h 114028"/>
                <a:gd name="connsiteX6" fmla="*/ 40353 w 57014"/>
                <a:gd name="connsiteY6" fmla="*/ 109255 h 114028"/>
                <a:gd name="connsiteX7" fmla="*/ 20806 w 57014"/>
                <a:gd name="connsiteY7" fmla="*/ 109174 h 114028"/>
                <a:gd name="connsiteX8" fmla="*/ 6308 w 57014"/>
                <a:gd name="connsiteY8" fmla="*/ 94757 h 114028"/>
                <a:gd name="connsiteX9" fmla="*/ 6145 w 57014"/>
                <a:gd name="connsiteY9" fmla="*/ 57698 h 114028"/>
                <a:gd name="connsiteX10" fmla="*/ 22760 w 57014"/>
                <a:gd name="connsiteY10" fmla="*/ 22919 h 114028"/>
                <a:gd name="connsiteX11" fmla="*/ 22760 w 57014"/>
                <a:gd name="connsiteY11" fmla="*/ 92884 h 114028"/>
                <a:gd name="connsiteX12" fmla="*/ 38236 w 57014"/>
                <a:gd name="connsiteY12" fmla="*/ 92884 h 114028"/>
                <a:gd name="connsiteX13" fmla="*/ 38236 w 57014"/>
                <a:gd name="connsiteY13" fmla="*/ 22919 h 114028"/>
                <a:gd name="connsiteX14" fmla="*/ 22760 w 57014"/>
                <a:gd name="connsiteY14" fmla="*/ 22919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114028">
                  <a:moveTo>
                    <a:pt x="6145" y="57698"/>
                  </a:moveTo>
                  <a:cubicBezTo>
                    <a:pt x="6145" y="45643"/>
                    <a:pt x="6063" y="33589"/>
                    <a:pt x="6145" y="21535"/>
                  </a:cubicBezTo>
                  <a:cubicBezTo>
                    <a:pt x="6226" y="11842"/>
                    <a:pt x="11276" y="6467"/>
                    <a:pt x="20806" y="6222"/>
                  </a:cubicBezTo>
                  <a:cubicBezTo>
                    <a:pt x="27484" y="6059"/>
                    <a:pt x="34163" y="6059"/>
                    <a:pt x="40924" y="6304"/>
                  </a:cubicBezTo>
                  <a:cubicBezTo>
                    <a:pt x="49557" y="6629"/>
                    <a:pt x="54851" y="11598"/>
                    <a:pt x="54933" y="20150"/>
                  </a:cubicBezTo>
                  <a:cubicBezTo>
                    <a:pt x="55177" y="45236"/>
                    <a:pt x="55177" y="70323"/>
                    <a:pt x="54933" y="95490"/>
                  </a:cubicBezTo>
                  <a:cubicBezTo>
                    <a:pt x="54851" y="104205"/>
                    <a:pt x="49150" y="109174"/>
                    <a:pt x="40353" y="109255"/>
                  </a:cubicBezTo>
                  <a:cubicBezTo>
                    <a:pt x="33837" y="109337"/>
                    <a:pt x="27322" y="109337"/>
                    <a:pt x="20806" y="109174"/>
                  </a:cubicBezTo>
                  <a:cubicBezTo>
                    <a:pt x="11846" y="109011"/>
                    <a:pt x="6389" y="103635"/>
                    <a:pt x="6308" y="94757"/>
                  </a:cubicBezTo>
                  <a:cubicBezTo>
                    <a:pt x="6063" y="82458"/>
                    <a:pt x="6145" y="70078"/>
                    <a:pt x="6145" y="57698"/>
                  </a:cubicBezTo>
                  <a:close/>
                  <a:moveTo>
                    <a:pt x="22760" y="22919"/>
                  </a:moveTo>
                  <a:cubicBezTo>
                    <a:pt x="22760" y="46621"/>
                    <a:pt x="22760" y="69752"/>
                    <a:pt x="22760" y="92884"/>
                  </a:cubicBezTo>
                  <a:cubicBezTo>
                    <a:pt x="28136" y="92884"/>
                    <a:pt x="33104" y="92884"/>
                    <a:pt x="38236" y="92884"/>
                  </a:cubicBezTo>
                  <a:cubicBezTo>
                    <a:pt x="38236" y="69508"/>
                    <a:pt x="38236" y="46377"/>
                    <a:pt x="38236" y="22919"/>
                  </a:cubicBezTo>
                  <a:cubicBezTo>
                    <a:pt x="32942" y="22919"/>
                    <a:pt x="27973" y="22919"/>
                    <a:pt x="22760" y="22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8603AC7C-65B7-4938-AB3A-62C6313C899F}"/>
                </a:ext>
              </a:extLst>
            </p:cNvPr>
            <p:cNvSpPr/>
            <p:nvPr/>
          </p:nvSpPr>
          <p:spPr>
            <a:xfrm>
              <a:off x="15166414" y="6484882"/>
              <a:ext cx="57014" cy="114029"/>
            </a:xfrm>
            <a:custGeom>
              <a:avLst/>
              <a:gdLst>
                <a:gd name="connsiteX0" fmla="*/ 54985 w 57014"/>
                <a:gd name="connsiteY0" fmla="*/ 57575 h 114028"/>
                <a:gd name="connsiteX1" fmla="*/ 54985 w 57014"/>
                <a:gd name="connsiteY1" fmla="*/ 93739 h 114028"/>
                <a:gd name="connsiteX2" fmla="*/ 39509 w 57014"/>
                <a:gd name="connsiteY2" fmla="*/ 109214 h 114028"/>
                <a:gd name="connsiteX3" fmla="*/ 19962 w 57014"/>
                <a:gd name="connsiteY3" fmla="*/ 109214 h 114028"/>
                <a:gd name="connsiteX4" fmla="*/ 6441 w 57014"/>
                <a:gd name="connsiteY4" fmla="*/ 96997 h 114028"/>
                <a:gd name="connsiteX5" fmla="*/ 6115 w 57014"/>
                <a:gd name="connsiteY5" fmla="*/ 87956 h 114028"/>
                <a:gd name="connsiteX6" fmla="*/ 6197 w 57014"/>
                <a:gd name="connsiteY6" fmla="*/ 23204 h 114028"/>
                <a:gd name="connsiteX7" fmla="*/ 23220 w 57014"/>
                <a:gd name="connsiteY7" fmla="*/ 6181 h 114028"/>
                <a:gd name="connsiteX8" fmla="*/ 40813 w 57014"/>
                <a:gd name="connsiteY8" fmla="*/ 6181 h 114028"/>
                <a:gd name="connsiteX9" fmla="*/ 54985 w 57014"/>
                <a:gd name="connsiteY9" fmla="*/ 20923 h 114028"/>
                <a:gd name="connsiteX10" fmla="*/ 54985 w 57014"/>
                <a:gd name="connsiteY10" fmla="*/ 57575 h 114028"/>
                <a:gd name="connsiteX11" fmla="*/ 38613 w 57014"/>
                <a:gd name="connsiteY11" fmla="*/ 22960 h 114028"/>
                <a:gd name="connsiteX12" fmla="*/ 22894 w 57014"/>
                <a:gd name="connsiteY12" fmla="*/ 22960 h 114028"/>
                <a:gd name="connsiteX13" fmla="*/ 22894 w 57014"/>
                <a:gd name="connsiteY13" fmla="*/ 92680 h 114028"/>
                <a:gd name="connsiteX14" fmla="*/ 38613 w 57014"/>
                <a:gd name="connsiteY14" fmla="*/ 92680 h 114028"/>
                <a:gd name="connsiteX15" fmla="*/ 38613 w 57014"/>
                <a:gd name="connsiteY15" fmla="*/ 22960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985" y="57575"/>
                  </a:moveTo>
                  <a:cubicBezTo>
                    <a:pt x="54985" y="69630"/>
                    <a:pt x="55066" y="81684"/>
                    <a:pt x="54985" y="93739"/>
                  </a:cubicBezTo>
                  <a:cubicBezTo>
                    <a:pt x="54903" y="103920"/>
                    <a:pt x="49690" y="109133"/>
                    <a:pt x="39509" y="109214"/>
                  </a:cubicBezTo>
                  <a:cubicBezTo>
                    <a:pt x="32993" y="109295"/>
                    <a:pt x="26478" y="109377"/>
                    <a:pt x="19962" y="109214"/>
                  </a:cubicBezTo>
                  <a:cubicBezTo>
                    <a:pt x="12550" y="109051"/>
                    <a:pt x="7418" y="104409"/>
                    <a:pt x="6441" y="96997"/>
                  </a:cubicBezTo>
                  <a:cubicBezTo>
                    <a:pt x="6034" y="93983"/>
                    <a:pt x="6115" y="90969"/>
                    <a:pt x="6115" y="87956"/>
                  </a:cubicBezTo>
                  <a:cubicBezTo>
                    <a:pt x="6115" y="66372"/>
                    <a:pt x="6115" y="44788"/>
                    <a:pt x="6197" y="23204"/>
                  </a:cubicBezTo>
                  <a:cubicBezTo>
                    <a:pt x="6197" y="10987"/>
                    <a:pt x="11002" y="6263"/>
                    <a:pt x="23220" y="6181"/>
                  </a:cubicBezTo>
                  <a:cubicBezTo>
                    <a:pt x="29084" y="6181"/>
                    <a:pt x="34948" y="6018"/>
                    <a:pt x="40813" y="6181"/>
                  </a:cubicBezTo>
                  <a:cubicBezTo>
                    <a:pt x="49853" y="6507"/>
                    <a:pt x="54903" y="11801"/>
                    <a:pt x="54985" y="20923"/>
                  </a:cubicBezTo>
                  <a:cubicBezTo>
                    <a:pt x="55066" y="33141"/>
                    <a:pt x="54985" y="45358"/>
                    <a:pt x="54985" y="57575"/>
                  </a:cubicBezTo>
                  <a:close/>
                  <a:moveTo>
                    <a:pt x="38613" y="22960"/>
                  </a:moveTo>
                  <a:cubicBezTo>
                    <a:pt x="33075" y="22960"/>
                    <a:pt x="27944" y="22960"/>
                    <a:pt x="22894" y="22960"/>
                  </a:cubicBezTo>
                  <a:cubicBezTo>
                    <a:pt x="22894" y="46417"/>
                    <a:pt x="22894" y="69385"/>
                    <a:pt x="22894" y="92680"/>
                  </a:cubicBezTo>
                  <a:cubicBezTo>
                    <a:pt x="28269" y="92680"/>
                    <a:pt x="33319" y="92680"/>
                    <a:pt x="38613" y="92680"/>
                  </a:cubicBezTo>
                  <a:cubicBezTo>
                    <a:pt x="38613" y="69304"/>
                    <a:pt x="38613" y="46335"/>
                    <a:pt x="38613" y="22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00A82EC7-31EB-4F24-A841-F56DCB7DA7EF}"/>
                </a:ext>
              </a:extLst>
            </p:cNvPr>
            <p:cNvSpPr/>
            <p:nvPr/>
          </p:nvSpPr>
          <p:spPr>
            <a:xfrm>
              <a:off x="15101574" y="6484731"/>
              <a:ext cx="57014" cy="114029"/>
            </a:xfrm>
            <a:custGeom>
              <a:avLst/>
              <a:gdLst>
                <a:gd name="connsiteX0" fmla="*/ 54746 w 57014"/>
                <a:gd name="connsiteY0" fmla="*/ 57890 h 114028"/>
                <a:gd name="connsiteX1" fmla="*/ 54746 w 57014"/>
                <a:gd name="connsiteY1" fmla="*/ 93564 h 114028"/>
                <a:gd name="connsiteX2" fmla="*/ 39190 w 57014"/>
                <a:gd name="connsiteY2" fmla="*/ 109284 h 114028"/>
                <a:gd name="connsiteX3" fmla="*/ 20619 w 57014"/>
                <a:gd name="connsiteY3" fmla="*/ 109284 h 114028"/>
                <a:gd name="connsiteX4" fmla="*/ 6203 w 57014"/>
                <a:gd name="connsiteY4" fmla="*/ 95438 h 114028"/>
                <a:gd name="connsiteX5" fmla="*/ 6203 w 57014"/>
                <a:gd name="connsiteY5" fmla="*/ 20097 h 114028"/>
                <a:gd name="connsiteX6" fmla="*/ 19235 w 57014"/>
                <a:gd name="connsiteY6" fmla="*/ 6414 h 114028"/>
                <a:gd name="connsiteX7" fmla="*/ 41796 w 57014"/>
                <a:gd name="connsiteY7" fmla="*/ 6414 h 114028"/>
                <a:gd name="connsiteX8" fmla="*/ 54746 w 57014"/>
                <a:gd name="connsiteY8" fmla="*/ 20179 h 114028"/>
                <a:gd name="connsiteX9" fmla="*/ 54746 w 57014"/>
                <a:gd name="connsiteY9" fmla="*/ 57890 h 114028"/>
                <a:gd name="connsiteX10" fmla="*/ 54746 w 57014"/>
                <a:gd name="connsiteY10" fmla="*/ 57890 h 114028"/>
                <a:gd name="connsiteX11" fmla="*/ 38212 w 57014"/>
                <a:gd name="connsiteY11" fmla="*/ 92913 h 114028"/>
                <a:gd name="connsiteX12" fmla="*/ 38212 w 57014"/>
                <a:gd name="connsiteY12" fmla="*/ 22948 h 114028"/>
                <a:gd name="connsiteX13" fmla="*/ 22655 w 57014"/>
                <a:gd name="connsiteY13" fmla="*/ 22948 h 114028"/>
                <a:gd name="connsiteX14" fmla="*/ 22655 w 57014"/>
                <a:gd name="connsiteY14" fmla="*/ 92913 h 114028"/>
                <a:gd name="connsiteX15" fmla="*/ 38212 w 57014"/>
                <a:gd name="connsiteY15" fmla="*/ 92913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746" y="57890"/>
                  </a:moveTo>
                  <a:cubicBezTo>
                    <a:pt x="54746" y="69781"/>
                    <a:pt x="54746" y="81673"/>
                    <a:pt x="54746" y="93564"/>
                  </a:cubicBezTo>
                  <a:cubicBezTo>
                    <a:pt x="54746" y="104234"/>
                    <a:pt x="49696" y="109284"/>
                    <a:pt x="39190" y="109284"/>
                  </a:cubicBezTo>
                  <a:cubicBezTo>
                    <a:pt x="32999" y="109284"/>
                    <a:pt x="26809" y="109366"/>
                    <a:pt x="20619" y="109284"/>
                  </a:cubicBezTo>
                  <a:cubicBezTo>
                    <a:pt x="11823" y="109203"/>
                    <a:pt x="6284" y="104071"/>
                    <a:pt x="6203" y="95438"/>
                  </a:cubicBezTo>
                  <a:cubicBezTo>
                    <a:pt x="6040" y="70351"/>
                    <a:pt x="6121" y="45184"/>
                    <a:pt x="6203" y="20097"/>
                  </a:cubicBezTo>
                  <a:cubicBezTo>
                    <a:pt x="6203" y="12116"/>
                    <a:pt x="11171" y="6821"/>
                    <a:pt x="19235" y="6414"/>
                  </a:cubicBezTo>
                  <a:cubicBezTo>
                    <a:pt x="26728" y="6007"/>
                    <a:pt x="34303" y="6007"/>
                    <a:pt x="41796" y="6414"/>
                  </a:cubicBezTo>
                  <a:cubicBezTo>
                    <a:pt x="49778" y="6821"/>
                    <a:pt x="54665" y="12116"/>
                    <a:pt x="54746" y="20179"/>
                  </a:cubicBezTo>
                  <a:cubicBezTo>
                    <a:pt x="54909" y="32803"/>
                    <a:pt x="54746" y="45347"/>
                    <a:pt x="54746" y="57890"/>
                  </a:cubicBezTo>
                  <a:cubicBezTo>
                    <a:pt x="54746" y="57890"/>
                    <a:pt x="54746" y="57890"/>
                    <a:pt x="54746" y="57890"/>
                  </a:cubicBezTo>
                  <a:close/>
                  <a:moveTo>
                    <a:pt x="38212" y="92913"/>
                  </a:moveTo>
                  <a:cubicBezTo>
                    <a:pt x="38212" y="69293"/>
                    <a:pt x="38212" y="46161"/>
                    <a:pt x="38212" y="22948"/>
                  </a:cubicBezTo>
                  <a:cubicBezTo>
                    <a:pt x="32837" y="22948"/>
                    <a:pt x="27787" y="22948"/>
                    <a:pt x="22655" y="22948"/>
                  </a:cubicBezTo>
                  <a:cubicBezTo>
                    <a:pt x="22655" y="46406"/>
                    <a:pt x="22655" y="69618"/>
                    <a:pt x="22655" y="92913"/>
                  </a:cubicBezTo>
                  <a:cubicBezTo>
                    <a:pt x="27950" y="92913"/>
                    <a:pt x="32837" y="92913"/>
                    <a:pt x="38212" y="92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8A7FF977-C6E1-4089-BC3B-093399497DCF}"/>
                </a:ext>
              </a:extLst>
            </p:cNvPr>
            <p:cNvSpPr/>
            <p:nvPr/>
          </p:nvSpPr>
          <p:spPr>
            <a:xfrm>
              <a:off x="15269522" y="6636885"/>
              <a:ext cx="57014" cy="89594"/>
            </a:xfrm>
            <a:custGeom>
              <a:avLst/>
              <a:gdLst>
                <a:gd name="connsiteX0" fmla="*/ 54665 w 57014"/>
                <a:gd name="connsiteY0" fmla="*/ 46968 h 89593"/>
                <a:gd name="connsiteX1" fmla="*/ 54665 w 57014"/>
                <a:gd name="connsiteY1" fmla="*/ 73032 h 89593"/>
                <a:gd name="connsiteX2" fmla="*/ 40330 w 57014"/>
                <a:gd name="connsiteY2" fmla="*/ 87530 h 89593"/>
                <a:gd name="connsiteX3" fmla="*/ 20293 w 57014"/>
                <a:gd name="connsiteY3" fmla="*/ 87611 h 89593"/>
                <a:gd name="connsiteX4" fmla="*/ 6203 w 57014"/>
                <a:gd name="connsiteY4" fmla="*/ 73276 h 89593"/>
                <a:gd name="connsiteX5" fmla="*/ 6203 w 57014"/>
                <a:gd name="connsiteY5" fmla="*/ 20579 h 89593"/>
                <a:gd name="connsiteX6" fmla="*/ 20619 w 57014"/>
                <a:gd name="connsiteY6" fmla="*/ 6162 h 89593"/>
                <a:gd name="connsiteX7" fmla="*/ 41144 w 57014"/>
                <a:gd name="connsiteY7" fmla="*/ 6244 h 89593"/>
                <a:gd name="connsiteX8" fmla="*/ 54665 w 57014"/>
                <a:gd name="connsiteY8" fmla="*/ 19846 h 89593"/>
                <a:gd name="connsiteX9" fmla="*/ 54665 w 57014"/>
                <a:gd name="connsiteY9" fmla="*/ 46968 h 89593"/>
                <a:gd name="connsiteX10" fmla="*/ 38212 w 57014"/>
                <a:gd name="connsiteY10" fmla="*/ 22778 h 89593"/>
                <a:gd name="connsiteX11" fmla="*/ 22492 w 57014"/>
                <a:gd name="connsiteY11" fmla="*/ 22778 h 89593"/>
                <a:gd name="connsiteX12" fmla="*/ 22492 w 57014"/>
                <a:gd name="connsiteY12" fmla="*/ 70996 h 89593"/>
                <a:gd name="connsiteX13" fmla="*/ 38212 w 57014"/>
                <a:gd name="connsiteY13" fmla="*/ 70996 h 89593"/>
                <a:gd name="connsiteX14" fmla="*/ 38212 w 57014"/>
                <a:gd name="connsiteY14" fmla="*/ 22778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89593">
                  <a:moveTo>
                    <a:pt x="54665" y="46968"/>
                  </a:moveTo>
                  <a:cubicBezTo>
                    <a:pt x="54665" y="55683"/>
                    <a:pt x="54746" y="64398"/>
                    <a:pt x="54665" y="73032"/>
                  </a:cubicBezTo>
                  <a:cubicBezTo>
                    <a:pt x="54502" y="81991"/>
                    <a:pt x="49289" y="87285"/>
                    <a:pt x="40330" y="87530"/>
                  </a:cubicBezTo>
                  <a:cubicBezTo>
                    <a:pt x="33651" y="87693"/>
                    <a:pt x="26972" y="87774"/>
                    <a:pt x="20293" y="87611"/>
                  </a:cubicBezTo>
                  <a:cubicBezTo>
                    <a:pt x="11823" y="87367"/>
                    <a:pt x="6203" y="81747"/>
                    <a:pt x="6203" y="73276"/>
                  </a:cubicBezTo>
                  <a:cubicBezTo>
                    <a:pt x="6121" y="55683"/>
                    <a:pt x="6040" y="38172"/>
                    <a:pt x="6203" y="20579"/>
                  </a:cubicBezTo>
                  <a:cubicBezTo>
                    <a:pt x="6284" y="11619"/>
                    <a:pt x="11741" y="6325"/>
                    <a:pt x="20619" y="6162"/>
                  </a:cubicBezTo>
                  <a:cubicBezTo>
                    <a:pt x="27461" y="6081"/>
                    <a:pt x="34303" y="6081"/>
                    <a:pt x="41144" y="6244"/>
                  </a:cubicBezTo>
                  <a:cubicBezTo>
                    <a:pt x="49289" y="6406"/>
                    <a:pt x="54583" y="11782"/>
                    <a:pt x="54665" y="19846"/>
                  </a:cubicBezTo>
                  <a:cubicBezTo>
                    <a:pt x="54746" y="28886"/>
                    <a:pt x="54665" y="37927"/>
                    <a:pt x="54665" y="46968"/>
                  </a:cubicBezTo>
                  <a:close/>
                  <a:moveTo>
                    <a:pt x="38212" y="22778"/>
                  </a:moveTo>
                  <a:cubicBezTo>
                    <a:pt x="32674" y="22778"/>
                    <a:pt x="27542" y="22778"/>
                    <a:pt x="22492" y="22778"/>
                  </a:cubicBezTo>
                  <a:cubicBezTo>
                    <a:pt x="22492" y="38986"/>
                    <a:pt x="22492" y="54869"/>
                    <a:pt x="22492" y="70996"/>
                  </a:cubicBezTo>
                  <a:cubicBezTo>
                    <a:pt x="27787" y="70996"/>
                    <a:pt x="32918" y="70996"/>
                    <a:pt x="38212" y="70996"/>
                  </a:cubicBezTo>
                  <a:cubicBezTo>
                    <a:pt x="38212" y="54787"/>
                    <a:pt x="38212" y="38905"/>
                    <a:pt x="38212" y="22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F4A988D0-C57D-4F74-9F34-5CDD1EBDDF27}"/>
                </a:ext>
              </a:extLst>
            </p:cNvPr>
            <p:cNvSpPr/>
            <p:nvPr/>
          </p:nvSpPr>
          <p:spPr>
            <a:xfrm>
              <a:off x="15269501" y="6528254"/>
              <a:ext cx="57014" cy="89594"/>
            </a:xfrm>
            <a:custGeom>
              <a:avLst/>
              <a:gdLst>
                <a:gd name="connsiteX0" fmla="*/ 54767 w 57014"/>
                <a:gd name="connsiteY0" fmla="*/ 47028 h 89593"/>
                <a:gd name="connsiteX1" fmla="*/ 54767 w 57014"/>
                <a:gd name="connsiteY1" fmla="*/ 72603 h 89593"/>
                <a:gd name="connsiteX2" fmla="*/ 39781 w 57014"/>
                <a:gd name="connsiteY2" fmla="*/ 87590 h 89593"/>
                <a:gd name="connsiteX3" fmla="*/ 20233 w 57014"/>
                <a:gd name="connsiteY3" fmla="*/ 87590 h 89593"/>
                <a:gd name="connsiteX4" fmla="*/ 6224 w 57014"/>
                <a:gd name="connsiteY4" fmla="*/ 73255 h 89593"/>
                <a:gd name="connsiteX5" fmla="*/ 6142 w 57014"/>
                <a:gd name="connsiteY5" fmla="*/ 20557 h 89593"/>
                <a:gd name="connsiteX6" fmla="*/ 20070 w 57014"/>
                <a:gd name="connsiteY6" fmla="*/ 6222 h 89593"/>
                <a:gd name="connsiteX7" fmla="*/ 41165 w 57014"/>
                <a:gd name="connsiteY7" fmla="*/ 6304 h 89593"/>
                <a:gd name="connsiteX8" fmla="*/ 54686 w 57014"/>
                <a:gd name="connsiteY8" fmla="*/ 19987 h 89593"/>
                <a:gd name="connsiteX9" fmla="*/ 54767 w 57014"/>
                <a:gd name="connsiteY9" fmla="*/ 47028 h 89593"/>
                <a:gd name="connsiteX10" fmla="*/ 54767 w 57014"/>
                <a:gd name="connsiteY10" fmla="*/ 47028 h 89593"/>
                <a:gd name="connsiteX11" fmla="*/ 22677 w 57014"/>
                <a:gd name="connsiteY11" fmla="*/ 22675 h 89593"/>
                <a:gd name="connsiteX12" fmla="*/ 22677 w 57014"/>
                <a:gd name="connsiteY12" fmla="*/ 71056 h 89593"/>
                <a:gd name="connsiteX13" fmla="*/ 38152 w 57014"/>
                <a:gd name="connsiteY13" fmla="*/ 71056 h 89593"/>
                <a:gd name="connsiteX14" fmla="*/ 38152 w 57014"/>
                <a:gd name="connsiteY14" fmla="*/ 22675 h 89593"/>
                <a:gd name="connsiteX15" fmla="*/ 22677 w 57014"/>
                <a:gd name="connsiteY15" fmla="*/ 2267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67" y="47028"/>
                  </a:moveTo>
                  <a:cubicBezTo>
                    <a:pt x="54767" y="55580"/>
                    <a:pt x="54849" y="64051"/>
                    <a:pt x="54767" y="72603"/>
                  </a:cubicBezTo>
                  <a:cubicBezTo>
                    <a:pt x="54686" y="82133"/>
                    <a:pt x="49392" y="87427"/>
                    <a:pt x="39781" y="87590"/>
                  </a:cubicBezTo>
                  <a:cubicBezTo>
                    <a:pt x="33265" y="87753"/>
                    <a:pt x="26749" y="87753"/>
                    <a:pt x="20233" y="87590"/>
                  </a:cubicBezTo>
                  <a:cubicBezTo>
                    <a:pt x="11600" y="87345"/>
                    <a:pt x="6224" y="81888"/>
                    <a:pt x="6224" y="73255"/>
                  </a:cubicBezTo>
                  <a:cubicBezTo>
                    <a:pt x="6142" y="55662"/>
                    <a:pt x="6061" y="38150"/>
                    <a:pt x="6142" y="20557"/>
                  </a:cubicBezTo>
                  <a:cubicBezTo>
                    <a:pt x="6224" y="11761"/>
                    <a:pt x="11437" y="6385"/>
                    <a:pt x="20070" y="6222"/>
                  </a:cubicBezTo>
                  <a:cubicBezTo>
                    <a:pt x="27075" y="6059"/>
                    <a:pt x="34079" y="6059"/>
                    <a:pt x="41165" y="6304"/>
                  </a:cubicBezTo>
                  <a:cubicBezTo>
                    <a:pt x="49392" y="6548"/>
                    <a:pt x="54523" y="11679"/>
                    <a:pt x="54686" y="19987"/>
                  </a:cubicBezTo>
                  <a:cubicBezTo>
                    <a:pt x="54767" y="29028"/>
                    <a:pt x="54686" y="37987"/>
                    <a:pt x="54767" y="47028"/>
                  </a:cubicBezTo>
                  <a:cubicBezTo>
                    <a:pt x="54686" y="47028"/>
                    <a:pt x="54686" y="47028"/>
                    <a:pt x="54767" y="47028"/>
                  </a:cubicBezTo>
                  <a:close/>
                  <a:moveTo>
                    <a:pt x="22677" y="22675"/>
                  </a:moveTo>
                  <a:cubicBezTo>
                    <a:pt x="22677" y="39046"/>
                    <a:pt x="22677" y="55010"/>
                    <a:pt x="22677" y="71056"/>
                  </a:cubicBezTo>
                  <a:cubicBezTo>
                    <a:pt x="28052" y="71056"/>
                    <a:pt x="32939" y="71056"/>
                    <a:pt x="38152" y="71056"/>
                  </a:cubicBezTo>
                  <a:cubicBezTo>
                    <a:pt x="38152" y="54847"/>
                    <a:pt x="38152" y="38883"/>
                    <a:pt x="38152" y="22675"/>
                  </a:cubicBezTo>
                  <a:cubicBezTo>
                    <a:pt x="32858" y="22675"/>
                    <a:pt x="27971" y="22675"/>
                    <a:pt x="22677" y="22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A8C3E645-8E75-46F4-9790-6EED727C2F4F}"/>
                </a:ext>
              </a:extLst>
            </p:cNvPr>
            <p:cNvSpPr/>
            <p:nvPr/>
          </p:nvSpPr>
          <p:spPr>
            <a:xfrm>
              <a:off x="14933749" y="6636926"/>
              <a:ext cx="57014" cy="89594"/>
            </a:xfrm>
            <a:custGeom>
              <a:avLst/>
              <a:gdLst>
                <a:gd name="connsiteX0" fmla="*/ 6162 w 57014"/>
                <a:gd name="connsiteY0" fmla="*/ 46438 h 89593"/>
                <a:gd name="connsiteX1" fmla="*/ 6162 w 57014"/>
                <a:gd name="connsiteY1" fmla="*/ 20375 h 89593"/>
                <a:gd name="connsiteX2" fmla="*/ 20253 w 57014"/>
                <a:gd name="connsiteY2" fmla="*/ 6203 h 89593"/>
                <a:gd name="connsiteX3" fmla="*/ 40778 w 57014"/>
                <a:gd name="connsiteY3" fmla="*/ 6203 h 89593"/>
                <a:gd name="connsiteX4" fmla="*/ 54624 w 57014"/>
                <a:gd name="connsiteY4" fmla="*/ 19560 h 89593"/>
                <a:gd name="connsiteX5" fmla="*/ 54624 w 57014"/>
                <a:gd name="connsiteY5" fmla="*/ 74213 h 89593"/>
                <a:gd name="connsiteX6" fmla="*/ 41592 w 57014"/>
                <a:gd name="connsiteY6" fmla="*/ 87489 h 89593"/>
                <a:gd name="connsiteX7" fmla="*/ 19031 w 57014"/>
                <a:gd name="connsiteY7" fmla="*/ 87407 h 89593"/>
                <a:gd name="connsiteX8" fmla="*/ 6243 w 57014"/>
                <a:gd name="connsiteY8" fmla="*/ 74050 h 89593"/>
                <a:gd name="connsiteX9" fmla="*/ 6162 w 57014"/>
                <a:gd name="connsiteY9" fmla="*/ 46438 h 89593"/>
                <a:gd name="connsiteX10" fmla="*/ 6162 w 57014"/>
                <a:gd name="connsiteY10" fmla="*/ 46438 h 89593"/>
                <a:gd name="connsiteX11" fmla="*/ 38253 w 57014"/>
                <a:gd name="connsiteY11" fmla="*/ 22655 h 89593"/>
                <a:gd name="connsiteX12" fmla="*/ 22777 w 57014"/>
                <a:gd name="connsiteY12" fmla="*/ 22655 h 89593"/>
                <a:gd name="connsiteX13" fmla="*/ 22777 w 57014"/>
                <a:gd name="connsiteY13" fmla="*/ 70955 h 89593"/>
                <a:gd name="connsiteX14" fmla="*/ 38253 w 57014"/>
                <a:gd name="connsiteY14" fmla="*/ 70955 h 89593"/>
                <a:gd name="connsiteX15" fmla="*/ 38253 w 57014"/>
                <a:gd name="connsiteY15" fmla="*/ 2265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6162" y="46438"/>
                  </a:moveTo>
                  <a:cubicBezTo>
                    <a:pt x="6162" y="37723"/>
                    <a:pt x="6080" y="29008"/>
                    <a:pt x="6162" y="20375"/>
                  </a:cubicBezTo>
                  <a:cubicBezTo>
                    <a:pt x="6243" y="11660"/>
                    <a:pt x="11537" y="6366"/>
                    <a:pt x="20253" y="6203"/>
                  </a:cubicBezTo>
                  <a:cubicBezTo>
                    <a:pt x="27094" y="6121"/>
                    <a:pt x="33936" y="6040"/>
                    <a:pt x="40778" y="6203"/>
                  </a:cubicBezTo>
                  <a:cubicBezTo>
                    <a:pt x="48923" y="6366"/>
                    <a:pt x="54543" y="11578"/>
                    <a:pt x="54624" y="19560"/>
                  </a:cubicBezTo>
                  <a:cubicBezTo>
                    <a:pt x="54787" y="37805"/>
                    <a:pt x="54787" y="56049"/>
                    <a:pt x="54624" y="74213"/>
                  </a:cubicBezTo>
                  <a:cubicBezTo>
                    <a:pt x="54543" y="81624"/>
                    <a:pt x="49085" y="87163"/>
                    <a:pt x="41592" y="87489"/>
                  </a:cubicBezTo>
                  <a:cubicBezTo>
                    <a:pt x="34099" y="87815"/>
                    <a:pt x="26524" y="87815"/>
                    <a:pt x="19031" y="87407"/>
                  </a:cubicBezTo>
                  <a:cubicBezTo>
                    <a:pt x="11456" y="87000"/>
                    <a:pt x="6406" y="81624"/>
                    <a:pt x="6243" y="74050"/>
                  </a:cubicBezTo>
                  <a:cubicBezTo>
                    <a:pt x="5999" y="64764"/>
                    <a:pt x="6162" y="55561"/>
                    <a:pt x="6162" y="46438"/>
                  </a:cubicBezTo>
                  <a:cubicBezTo>
                    <a:pt x="6162" y="46438"/>
                    <a:pt x="6162" y="46438"/>
                    <a:pt x="6162" y="46438"/>
                  </a:cubicBezTo>
                  <a:close/>
                  <a:moveTo>
                    <a:pt x="38253" y="22655"/>
                  </a:moveTo>
                  <a:cubicBezTo>
                    <a:pt x="32959" y="22655"/>
                    <a:pt x="27827" y="22655"/>
                    <a:pt x="22777" y="22655"/>
                  </a:cubicBezTo>
                  <a:cubicBezTo>
                    <a:pt x="22777" y="38945"/>
                    <a:pt x="22777" y="54909"/>
                    <a:pt x="22777" y="70955"/>
                  </a:cubicBezTo>
                  <a:cubicBezTo>
                    <a:pt x="28153" y="70955"/>
                    <a:pt x="33121" y="70955"/>
                    <a:pt x="38253" y="70955"/>
                  </a:cubicBezTo>
                  <a:cubicBezTo>
                    <a:pt x="38253" y="54909"/>
                    <a:pt x="38253" y="39027"/>
                    <a:pt x="38253" y="22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5FCCF55D-3605-48C6-BE6D-6E0DCB845355}"/>
                </a:ext>
              </a:extLst>
            </p:cNvPr>
            <p:cNvSpPr/>
            <p:nvPr/>
          </p:nvSpPr>
          <p:spPr>
            <a:xfrm>
              <a:off x="14933749" y="6528151"/>
              <a:ext cx="57014" cy="89594"/>
            </a:xfrm>
            <a:custGeom>
              <a:avLst/>
              <a:gdLst>
                <a:gd name="connsiteX0" fmla="*/ 54706 w 57014"/>
                <a:gd name="connsiteY0" fmla="*/ 47212 h 89593"/>
                <a:gd name="connsiteX1" fmla="*/ 54706 w 57014"/>
                <a:gd name="connsiteY1" fmla="*/ 73276 h 89593"/>
                <a:gd name="connsiteX2" fmla="*/ 40697 w 57014"/>
                <a:gd name="connsiteY2" fmla="*/ 87693 h 89593"/>
                <a:gd name="connsiteX3" fmla="*/ 20660 w 57014"/>
                <a:gd name="connsiteY3" fmla="*/ 87693 h 89593"/>
                <a:gd name="connsiteX4" fmla="*/ 6162 w 57014"/>
                <a:gd name="connsiteY4" fmla="*/ 73195 h 89593"/>
                <a:gd name="connsiteX5" fmla="*/ 6244 w 57014"/>
                <a:gd name="connsiteY5" fmla="*/ 20497 h 89593"/>
                <a:gd name="connsiteX6" fmla="*/ 20253 w 57014"/>
                <a:gd name="connsiteY6" fmla="*/ 6244 h 89593"/>
                <a:gd name="connsiteX7" fmla="*/ 40289 w 57014"/>
                <a:gd name="connsiteY7" fmla="*/ 6162 h 89593"/>
                <a:gd name="connsiteX8" fmla="*/ 54787 w 57014"/>
                <a:gd name="connsiteY8" fmla="*/ 20986 h 89593"/>
                <a:gd name="connsiteX9" fmla="*/ 54706 w 57014"/>
                <a:gd name="connsiteY9" fmla="*/ 47212 h 89593"/>
                <a:gd name="connsiteX10" fmla="*/ 54706 w 57014"/>
                <a:gd name="connsiteY10" fmla="*/ 47212 h 89593"/>
                <a:gd name="connsiteX11" fmla="*/ 38253 w 57014"/>
                <a:gd name="connsiteY11" fmla="*/ 22859 h 89593"/>
                <a:gd name="connsiteX12" fmla="*/ 22615 w 57014"/>
                <a:gd name="connsiteY12" fmla="*/ 22859 h 89593"/>
                <a:gd name="connsiteX13" fmla="*/ 22615 w 57014"/>
                <a:gd name="connsiteY13" fmla="*/ 71077 h 89593"/>
                <a:gd name="connsiteX14" fmla="*/ 38253 w 57014"/>
                <a:gd name="connsiteY14" fmla="*/ 71077 h 89593"/>
                <a:gd name="connsiteX15" fmla="*/ 38253 w 57014"/>
                <a:gd name="connsiteY15" fmla="*/ 22859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06" y="47212"/>
                  </a:moveTo>
                  <a:cubicBezTo>
                    <a:pt x="54706" y="55928"/>
                    <a:pt x="54787" y="64643"/>
                    <a:pt x="54706" y="73276"/>
                  </a:cubicBezTo>
                  <a:cubicBezTo>
                    <a:pt x="54624" y="81910"/>
                    <a:pt x="49249" y="87448"/>
                    <a:pt x="40697" y="87693"/>
                  </a:cubicBezTo>
                  <a:cubicBezTo>
                    <a:pt x="34018" y="87856"/>
                    <a:pt x="27339" y="87856"/>
                    <a:pt x="20660" y="87693"/>
                  </a:cubicBezTo>
                  <a:cubicBezTo>
                    <a:pt x="11701" y="87448"/>
                    <a:pt x="6244" y="82073"/>
                    <a:pt x="6162" y="73195"/>
                  </a:cubicBezTo>
                  <a:cubicBezTo>
                    <a:pt x="6081" y="55602"/>
                    <a:pt x="6081" y="38090"/>
                    <a:pt x="6244" y="20497"/>
                  </a:cubicBezTo>
                  <a:cubicBezTo>
                    <a:pt x="6325" y="11538"/>
                    <a:pt x="11456" y="6488"/>
                    <a:pt x="20253" y="6244"/>
                  </a:cubicBezTo>
                  <a:cubicBezTo>
                    <a:pt x="26932" y="6081"/>
                    <a:pt x="33610" y="6081"/>
                    <a:pt x="40289" y="6162"/>
                  </a:cubicBezTo>
                  <a:cubicBezTo>
                    <a:pt x="49493" y="6325"/>
                    <a:pt x="54706" y="11619"/>
                    <a:pt x="54787" y="20986"/>
                  </a:cubicBezTo>
                  <a:cubicBezTo>
                    <a:pt x="54787" y="29864"/>
                    <a:pt x="54706" y="38497"/>
                    <a:pt x="54706" y="47212"/>
                  </a:cubicBezTo>
                  <a:cubicBezTo>
                    <a:pt x="54706" y="47212"/>
                    <a:pt x="54706" y="47212"/>
                    <a:pt x="54706" y="47212"/>
                  </a:cubicBezTo>
                  <a:close/>
                  <a:moveTo>
                    <a:pt x="38253" y="22859"/>
                  </a:moveTo>
                  <a:cubicBezTo>
                    <a:pt x="32714" y="22859"/>
                    <a:pt x="27746" y="22859"/>
                    <a:pt x="22615" y="22859"/>
                  </a:cubicBezTo>
                  <a:cubicBezTo>
                    <a:pt x="22615" y="39068"/>
                    <a:pt x="22615" y="55032"/>
                    <a:pt x="22615" y="71077"/>
                  </a:cubicBezTo>
                  <a:cubicBezTo>
                    <a:pt x="27990" y="71077"/>
                    <a:pt x="33122" y="71077"/>
                    <a:pt x="38253" y="71077"/>
                  </a:cubicBezTo>
                  <a:cubicBezTo>
                    <a:pt x="38253" y="54869"/>
                    <a:pt x="38253" y="38986"/>
                    <a:pt x="38253" y="2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76646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: скругленные верхние углы 59">
            <a:extLst>
              <a:ext uri="{FF2B5EF4-FFF2-40B4-BE49-F238E27FC236}">
                <a16:creationId xmlns:a16="http://schemas.microsoft.com/office/drawing/2014/main" id="{ACBDF628-3143-454E-9E5D-01F08C6BA4EC}"/>
              </a:ext>
            </a:extLst>
          </p:cNvPr>
          <p:cNvSpPr/>
          <p:nvPr/>
        </p:nvSpPr>
        <p:spPr>
          <a:xfrm rot="5400000">
            <a:off x="4987182" y="-2046992"/>
            <a:ext cx="1289516" cy="8518591"/>
          </a:xfrm>
          <a:prstGeom prst="round2SameRect">
            <a:avLst>
              <a:gd name="adj1" fmla="val 7100"/>
              <a:gd name="adj2" fmla="val 0"/>
            </a:avLst>
          </a:prstGeom>
          <a:solidFill>
            <a:srgbClr val="F2F7FC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185" y="301484"/>
            <a:ext cx="11438911" cy="85063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395496"/>
                </a:solidFill>
                <a:latin typeface="Geometria" charset="0"/>
                <a:ea typeface="Geometria" charset="0"/>
                <a:cs typeface="Geometria" charset="0"/>
              </a:rPr>
              <a:t>МОНИТОРИНГ ПО ОПТИМИЗАЦИИ ЗЕМЕЛЬНО-ИМУЩЕСТВЕННЫХ </a:t>
            </a:r>
            <a:br>
              <a:rPr lang="ru-RU" sz="2400" dirty="0">
                <a:solidFill>
                  <a:srgbClr val="395496"/>
                </a:solidFill>
                <a:latin typeface="Geometria" charset="0"/>
                <a:ea typeface="Geometria" charset="0"/>
                <a:cs typeface="Geometria" charset="0"/>
              </a:rPr>
            </a:br>
            <a:r>
              <a:rPr lang="ru-RU" sz="2400" dirty="0">
                <a:solidFill>
                  <a:srgbClr val="395496"/>
                </a:solidFill>
                <a:latin typeface="Geometria" charset="0"/>
                <a:ea typeface="Geometria" charset="0"/>
                <a:cs typeface="Geometria" charset="0"/>
              </a:rPr>
              <a:t>НАЛОГОВ В 2023 ГОДУ </a:t>
            </a:r>
          </a:p>
        </p:txBody>
      </p: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67269760-F67F-45A9-B740-1598E3FCB365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2061CE1F-2E3B-45BD-A096-0B8CA27B48A4}" type="slidenum">
                        <a:rPr lang="ru-RU" sz="1200" smtClean="0"/>
                        <a:t>39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3BD227-810F-4366-8F6D-A9E6C781E8E3}"/>
              </a:ext>
            </a:extLst>
          </p:cNvPr>
          <p:cNvSpPr txBox="1"/>
          <p:nvPr/>
        </p:nvSpPr>
        <p:spPr>
          <a:xfrm>
            <a:off x="1591261" y="1678524"/>
            <a:ext cx="812153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Минобрнауки России осуществлен мониторинг подведомственных организаций по оптимизации земельно-имущественных налогов </a:t>
            </a:r>
          </a:p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период с 16 по 22 июня 2023 года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EE827-3B2F-4BED-8400-4C8BE0074DE9}"/>
              </a:ext>
            </a:extLst>
          </p:cNvPr>
          <p:cNvSpPr txBox="1"/>
          <p:nvPr/>
        </p:nvSpPr>
        <p:spPr>
          <a:xfrm>
            <a:off x="1359565" y="4848764"/>
            <a:ext cx="237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Количество научных организаций, принимавших участие в мониторинге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B2E98-AF0A-40CE-B06E-1758483FE922}"/>
              </a:ext>
            </a:extLst>
          </p:cNvPr>
          <p:cNvSpPr txBox="1"/>
          <p:nvPr/>
        </p:nvSpPr>
        <p:spPr>
          <a:xfrm>
            <a:off x="4617620" y="4825006"/>
            <a:ext cx="2292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Количество научных организаций, которые проводят оптимизацию земельно-имущественных налогов в 2023 году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B4D27-39F7-47E0-9342-09B96C20B27A}"/>
              </a:ext>
            </a:extLst>
          </p:cNvPr>
          <p:cNvSpPr txBox="1"/>
          <p:nvPr/>
        </p:nvSpPr>
        <p:spPr>
          <a:xfrm>
            <a:off x="7094898" y="4823554"/>
            <a:ext cx="3003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Количество научных организаций, которые не планируют проводить оптимизацию земельно-имущественных налогов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 2023 году 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FCED6AC-DAFF-497F-BD39-E59C5F095EAD}"/>
              </a:ext>
            </a:extLst>
          </p:cNvPr>
          <p:cNvCxnSpPr>
            <a:cxnSpLocks/>
          </p:cNvCxnSpPr>
          <p:nvPr/>
        </p:nvCxnSpPr>
        <p:spPr>
          <a:xfrm>
            <a:off x="4183807" y="3337089"/>
            <a:ext cx="18269" cy="2632400"/>
          </a:xfrm>
          <a:prstGeom prst="line">
            <a:avLst/>
          </a:prstGeom>
          <a:ln w="28575">
            <a:solidFill>
              <a:srgbClr val="2F55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23C3F4-64AF-499B-9A83-543C307157F4}"/>
              </a:ext>
            </a:extLst>
          </p:cNvPr>
          <p:cNvSpPr txBox="1"/>
          <p:nvPr/>
        </p:nvSpPr>
        <p:spPr>
          <a:xfrm>
            <a:off x="1794077" y="4000938"/>
            <a:ext cx="16341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chemeClr val="accent1">
                    <a:lumMod val="75000"/>
                  </a:schemeClr>
                </a:solidFill>
              </a:rPr>
              <a:t>404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95BD32-1F2D-48AE-B6C8-FBACA216C71E}"/>
              </a:ext>
            </a:extLst>
          </p:cNvPr>
          <p:cNvSpPr txBox="1"/>
          <p:nvPr/>
        </p:nvSpPr>
        <p:spPr>
          <a:xfrm>
            <a:off x="5047539" y="3987975"/>
            <a:ext cx="14324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chemeClr val="accent1">
                    <a:lumMod val="75000"/>
                  </a:schemeClr>
                </a:solidFill>
              </a:rPr>
              <a:t>98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56E83F-BD9C-413C-B239-D67873A1377C}"/>
              </a:ext>
            </a:extLst>
          </p:cNvPr>
          <p:cNvSpPr txBox="1"/>
          <p:nvPr/>
        </p:nvSpPr>
        <p:spPr>
          <a:xfrm>
            <a:off x="7690012" y="4000938"/>
            <a:ext cx="1892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C00000"/>
                </a:solidFill>
              </a:rPr>
              <a:t>306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59486CF-E7DE-43FF-A576-75E92B64C05C}"/>
              </a:ext>
            </a:extLst>
          </p:cNvPr>
          <p:cNvGrpSpPr/>
          <p:nvPr/>
        </p:nvGrpSpPr>
        <p:grpSpPr>
          <a:xfrm>
            <a:off x="2282413" y="3236981"/>
            <a:ext cx="775673" cy="681079"/>
            <a:chOff x="14869824" y="1759741"/>
            <a:chExt cx="667881" cy="586432"/>
          </a:xfrm>
          <a:solidFill>
            <a:srgbClr val="319382"/>
          </a:solidFill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48477D9-E66E-48F1-86C9-96FF376BDCF6}"/>
                </a:ext>
              </a:extLst>
            </p:cNvPr>
            <p:cNvSpPr/>
            <p:nvPr/>
          </p:nvSpPr>
          <p:spPr>
            <a:xfrm>
              <a:off x="14869824" y="1759741"/>
              <a:ext cx="667881" cy="586432"/>
            </a:xfrm>
            <a:custGeom>
              <a:avLst/>
              <a:gdLst>
                <a:gd name="connsiteX0" fmla="*/ 6109 w 667881"/>
                <a:gd name="connsiteY0" fmla="*/ 562405 h 586432"/>
                <a:gd name="connsiteX1" fmla="*/ 17186 w 667881"/>
                <a:gd name="connsiteY1" fmla="*/ 562242 h 586432"/>
                <a:gd name="connsiteX2" fmla="*/ 105721 w 667881"/>
                <a:gd name="connsiteY2" fmla="*/ 562242 h 586432"/>
                <a:gd name="connsiteX3" fmla="*/ 110119 w 667881"/>
                <a:gd name="connsiteY3" fmla="*/ 562242 h 586432"/>
                <a:gd name="connsiteX4" fmla="*/ 110119 w 667881"/>
                <a:gd name="connsiteY4" fmla="*/ 209161 h 586432"/>
                <a:gd name="connsiteX5" fmla="*/ 142617 w 667881"/>
                <a:gd name="connsiteY5" fmla="*/ 209161 h 586432"/>
                <a:gd name="connsiteX6" fmla="*/ 142617 w 667881"/>
                <a:gd name="connsiteY6" fmla="*/ 159966 h 586432"/>
                <a:gd name="connsiteX7" fmla="*/ 290773 w 667881"/>
                <a:gd name="connsiteY7" fmla="*/ 159966 h 586432"/>
                <a:gd name="connsiteX8" fmla="*/ 290773 w 667881"/>
                <a:gd name="connsiteY8" fmla="*/ 6109 h 586432"/>
                <a:gd name="connsiteX9" fmla="*/ 459291 w 667881"/>
                <a:gd name="connsiteY9" fmla="*/ 6109 h 586432"/>
                <a:gd name="connsiteX10" fmla="*/ 459291 w 667881"/>
                <a:gd name="connsiteY10" fmla="*/ 55059 h 586432"/>
                <a:gd name="connsiteX11" fmla="*/ 562079 w 667881"/>
                <a:gd name="connsiteY11" fmla="*/ 55059 h 586432"/>
                <a:gd name="connsiteX12" fmla="*/ 562079 w 667881"/>
                <a:gd name="connsiteY12" fmla="*/ 561998 h 586432"/>
                <a:gd name="connsiteX13" fmla="*/ 665927 w 667881"/>
                <a:gd name="connsiteY13" fmla="*/ 561998 h 586432"/>
                <a:gd name="connsiteX14" fmla="*/ 665927 w 667881"/>
                <a:gd name="connsiteY14" fmla="*/ 586840 h 586432"/>
                <a:gd name="connsiteX15" fmla="*/ 661040 w 667881"/>
                <a:gd name="connsiteY15" fmla="*/ 586840 h 586432"/>
                <a:gd name="connsiteX16" fmla="*/ 11240 w 667881"/>
                <a:gd name="connsiteY16" fmla="*/ 586840 h 586432"/>
                <a:gd name="connsiteX17" fmla="*/ 6271 w 667881"/>
                <a:gd name="connsiteY17" fmla="*/ 587165 h 586432"/>
                <a:gd name="connsiteX18" fmla="*/ 6109 w 667881"/>
                <a:gd name="connsiteY18" fmla="*/ 562405 h 586432"/>
                <a:gd name="connsiteX19" fmla="*/ 368556 w 667881"/>
                <a:gd name="connsiteY19" fmla="*/ 464177 h 586432"/>
                <a:gd name="connsiteX20" fmla="*/ 477617 w 667881"/>
                <a:gd name="connsiteY20" fmla="*/ 464177 h 586432"/>
                <a:gd name="connsiteX21" fmla="*/ 477617 w 667881"/>
                <a:gd name="connsiteY21" fmla="*/ 561998 h 586432"/>
                <a:gd name="connsiteX22" fmla="*/ 537237 w 667881"/>
                <a:gd name="connsiteY22" fmla="*/ 561998 h 586432"/>
                <a:gd name="connsiteX23" fmla="*/ 537237 w 667881"/>
                <a:gd name="connsiteY23" fmla="*/ 558414 h 586432"/>
                <a:gd name="connsiteX24" fmla="*/ 537319 w 667881"/>
                <a:gd name="connsiteY24" fmla="*/ 83729 h 586432"/>
                <a:gd name="connsiteX25" fmla="*/ 533409 w 667881"/>
                <a:gd name="connsiteY25" fmla="*/ 79739 h 586432"/>
                <a:gd name="connsiteX26" fmla="*/ 319280 w 667881"/>
                <a:gd name="connsiteY26" fmla="*/ 79739 h 586432"/>
                <a:gd name="connsiteX27" fmla="*/ 315370 w 667881"/>
                <a:gd name="connsiteY27" fmla="*/ 83648 h 586432"/>
                <a:gd name="connsiteX28" fmla="*/ 315452 w 667881"/>
                <a:gd name="connsiteY28" fmla="*/ 558332 h 586432"/>
                <a:gd name="connsiteX29" fmla="*/ 315615 w 667881"/>
                <a:gd name="connsiteY29" fmla="*/ 561916 h 586432"/>
                <a:gd name="connsiteX30" fmla="*/ 368556 w 667881"/>
                <a:gd name="connsiteY30" fmla="*/ 561916 h 586432"/>
                <a:gd name="connsiteX31" fmla="*/ 368556 w 667881"/>
                <a:gd name="connsiteY31" fmla="*/ 464177 h 586432"/>
                <a:gd name="connsiteX32" fmla="*/ 290528 w 667881"/>
                <a:gd name="connsiteY32" fmla="*/ 562079 h 586432"/>
                <a:gd name="connsiteX33" fmla="*/ 290528 w 667881"/>
                <a:gd name="connsiteY33" fmla="*/ 234084 h 586432"/>
                <a:gd name="connsiteX34" fmla="*/ 135042 w 667881"/>
                <a:gd name="connsiteY34" fmla="*/ 234084 h 586432"/>
                <a:gd name="connsiteX35" fmla="*/ 135042 w 667881"/>
                <a:gd name="connsiteY35" fmla="*/ 562079 h 586432"/>
                <a:gd name="connsiteX36" fmla="*/ 290528 w 667881"/>
                <a:gd name="connsiteY36" fmla="*/ 562079 h 586432"/>
                <a:gd name="connsiteX37" fmla="*/ 452530 w 667881"/>
                <a:gd name="connsiteY37" fmla="*/ 562079 h 586432"/>
                <a:gd name="connsiteX38" fmla="*/ 452530 w 667881"/>
                <a:gd name="connsiteY38" fmla="*/ 488694 h 586432"/>
                <a:gd name="connsiteX39" fmla="*/ 393561 w 667881"/>
                <a:gd name="connsiteY39" fmla="*/ 488694 h 586432"/>
                <a:gd name="connsiteX40" fmla="*/ 393561 w 667881"/>
                <a:gd name="connsiteY40" fmla="*/ 562079 h 586432"/>
                <a:gd name="connsiteX41" fmla="*/ 452530 w 667881"/>
                <a:gd name="connsiteY41" fmla="*/ 562079 h 586432"/>
                <a:gd name="connsiteX42" fmla="*/ 315777 w 667881"/>
                <a:gd name="connsiteY42" fmla="*/ 54978 h 586432"/>
                <a:gd name="connsiteX43" fmla="*/ 434449 w 667881"/>
                <a:gd name="connsiteY43" fmla="*/ 54978 h 586432"/>
                <a:gd name="connsiteX44" fmla="*/ 434449 w 667881"/>
                <a:gd name="connsiteY44" fmla="*/ 30869 h 586432"/>
                <a:gd name="connsiteX45" fmla="*/ 315777 w 667881"/>
                <a:gd name="connsiteY45" fmla="*/ 30869 h 586432"/>
                <a:gd name="connsiteX46" fmla="*/ 315777 w 667881"/>
                <a:gd name="connsiteY46" fmla="*/ 54978 h 586432"/>
                <a:gd name="connsiteX47" fmla="*/ 167459 w 667881"/>
                <a:gd name="connsiteY47" fmla="*/ 184726 h 586432"/>
                <a:gd name="connsiteX48" fmla="*/ 167459 w 667881"/>
                <a:gd name="connsiteY48" fmla="*/ 208754 h 586432"/>
                <a:gd name="connsiteX49" fmla="*/ 286049 w 667881"/>
                <a:gd name="connsiteY49" fmla="*/ 208754 h 586432"/>
                <a:gd name="connsiteX50" fmla="*/ 286049 w 667881"/>
                <a:gd name="connsiteY50" fmla="*/ 184726 h 586432"/>
                <a:gd name="connsiteX51" fmla="*/ 167459 w 667881"/>
                <a:gd name="connsiteY51" fmla="*/ 184726 h 58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7881" h="586432">
                  <a:moveTo>
                    <a:pt x="6109" y="562405"/>
                  </a:moveTo>
                  <a:cubicBezTo>
                    <a:pt x="9774" y="562323"/>
                    <a:pt x="13521" y="562242"/>
                    <a:pt x="17186" y="562242"/>
                  </a:cubicBezTo>
                  <a:cubicBezTo>
                    <a:pt x="46670" y="562242"/>
                    <a:pt x="76236" y="562242"/>
                    <a:pt x="105721" y="562242"/>
                  </a:cubicBezTo>
                  <a:cubicBezTo>
                    <a:pt x="107024" y="562242"/>
                    <a:pt x="108409" y="562242"/>
                    <a:pt x="110119" y="562242"/>
                  </a:cubicBezTo>
                  <a:cubicBezTo>
                    <a:pt x="110119" y="444548"/>
                    <a:pt x="110119" y="327099"/>
                    <a:pt x="110119" y="209161"/>
                  </a:cubicBezTo>
                  <a:cubicBezTo>
                    <a:pt x="121115" y="209161"/>
                    <a:pt x="131621" y="209161"/>
                    <a:pt x="142617" y="209161"/>
                  </a:cubicBezTo>
                  <a:cubicBezTo>
                    <a:pt x="142617" y="192545"/>
                    <a:pt x="142617" y="176418"/>
                    <a:pt x="142617" y="159966"/>
                  </a:cubicBezTo>
                  <a:cubicBezTo>
                    <a:pt x="192138" y="159966"/>
                    <a:pt x="241252" y="159966"/>
                    <a:pt x="290773" y="159966"/>
                  </a:cubicBezTo>
                  <a:cubicBezTo>
                    <a:pt x="290773" y="108490"/>
                    <a:pt x="290773" y="57421"/>
                    <a:pt x="290773" y="6109"/>
                  </a:cubicBezTo>
                  <a:cubicBezTo>
                    <a:pt x="347135" y="6109"/>
                    <a:pt x="403091" y="6109"/>
                    <a:pt x="459291" y="6109"/>
                  </a:cubicBezTo>
                  <a:cubicBezTo>
                    <a:pt x="459291" y="22398"/>
                    <a:pt x="459291" y="38525"/>
                    <a:pt x="459291" y="55059"/>
                  </a:cubicBezTo>
                  <a:cubicBezTo>
                    <a:pt x="493581" y="55059"/>
                    <a:pt x="527626" y="55059"/>
                    <a:pt x="562079" y="55059"/>
                  </a:cubicBezTo>
                  <a:cubicBezTo>
                    <a:pt x="562079" y="224229"/>
                    <a:pt x="562079" y="392991"/>
                    <a:pt x="562079" y="561998"/>
                  </a:cubicBezTo>
                  <a:cubicBezTo>
                    <a:pt x="596858" y="561998"/>
                    <a:pt x="631229" y="561998"/>
                    <a:pt x="665927" y="561998"/>
                  </a:cubicBezTo>
                  <a:cubicBezTo>
                    <a:pt x="665927" y="570387"/>
                    <a:pt x="665927" y="578369"/>
                    <a:pt x="665927" y="586840"/>
                  </a:cubicBezTo>
                  <a:cubicBezTo>
                    <a:pt x="664297" y="586840"/>
                    <a:pt x="662668" y="586840"/>
                    <a:pt x="661040" y="586840"/>
                  </a:cubicBezTo>
                  <a:cubicBezTo>
                    <a:pt x="444467" y="586840"/>
                    <a:pt x="227813" y="586840"/>
                    <a:pt x="11240" y="586840"/>
                  </a:cubicBezTo>
                  <a:cubicBezTo>
                    <a:pt x="9611" y="586840"/>
                    <a:pt x="7901" y="587084"/>
                    <a:pt x="6271" y="587165"/>
                  </a:cubicBezTo>
                  <a:cubicBezTo>
                    <a:pt x="6109" y="579020"/>
                    <a:pt x="6109" y="570713"/>
                    <a:pt x="6109" y="562405"/>
                  </a:cubicBezTo>
                  <a:close/>
                  <a:moveTo>
                    <a:pt x="368556" y="464177"/>
                  </a:moveTo>
                  <a:cubicBezTo>
                    <a:pt x="405046" y="464177"/>
                    <a:pt x="441209" y="464177"/>
                    <a:pt x="477617" y="464177"/>
                  </a:cubicBezTo>
                  <a:cubicBezTo>
                    <a:pt x="477617" y="496920"/>
                    <a:pt x="477617" y="529418"/>
                    <a:pt x="477617" y="561998"/>
                  </a:cubicBezTo>
                  <a:cubicBezTo>
                    <a:pt x="497571" y="561998"/>
                    <a:pt x="517201" y="561998"/>
                    <a:pt x="537237" y="561998"/>
                  </a:cubicBezTo>
                  <a:cubicBezTo>
                    <a:pt x="537237" y="560613"/>
                    <a:pt x="537237" y="559554"/>
                    <a:pt x="537237" y="558414"/>
                  </a:cubicBezTo>
                  <a:cubicBezTo>
                    <a:pt x="537237" y="400159"/>
                    <a:pt x="537237" y="241985"/>
                    <a:pt x="537319" y="83729"/>
                  </a:cubicBezTo>
                  <a:cubicBezTo>
                    <a:pt x="537319" y="80716"/>
                    <a:pt x="536586" y="79739"/>
                    <a:pt x="533409" y="79739"/>
                  </a:cubicBezTo>
                  <a:cubicBezTo>
                    <a:pt x="462060" y="79820"/>
                    <a:pt x="390629" y="79820"/>
                    <a:pt x="319280" y="79739"/>
                  </a:cubicBezTo>
                  <a:cubicBezTo>
                    <a:pt x="316185" y="79739"/>
                    <a:pt x="315370" y="80634"/>
                    <a:pt x="315370" y="83648"/>
                  </a:cubicBezTo>
                  <a:cubicBezTo>
                    <a:pt x="315452" y="241903"/>
                    <a:pt x="315452" y="400077"/>
                    <a:pt x="315452" y="558332"/>
                  </a:cubicBezTo>
                  <a:cubicBezTo>
                    <a:pt x="315452" y="559554"/>
                    <a:pt x="315533" y="560694"/>
                    <a:pt x="315615" y="561916"/>
                  </a:cubicBezTo>
                  <a:cubicBezTo>
                    <a:pt x="333370" y="561916"/>
                    <a:pt x="350801" y="561916"/>
                    <a:pt x="368556" y="561916"/>
                  </a:cubicBezTo>
                  <a:cubicBezTo>
                    <a:pt x="368556" y="529255"/>
                    <a:pt x="368556" y="496757"/>
                    <a:pt x="368556" y="464177"/>
                  </a:cubicBezTo>
                  <a:close/>
                  <a:moveTo>
                    <a:pt x="290528" y="562079"/>
                  </a:moveTo>
                  <a:cubicBezTo>
                    <a:pt x="290528" y="452449"/>
                    <a:pt x="290528" y="343226"/>
                    <a:pt x="290528" y="234084"/>
                  </a:cubicBezTo>
                  <a:cubicBezTo>
                    <a:pt x="238564" y="234084"/>
                    <a:pt x="186925" y="234084"/>
                    <a:pt x="135042" y="234084"/>
                  </a:cubicBezTo>
                  <a:cubicBezTo>
                    <a:pt x="135042" y="343470"/>
                    <a:pt x="135042" y="452693"/>
                    <a:pt x="135042" y="562079"/>
                  </a:cubicBezTo>
                  <a:cubicBezTo>
                    <a:pt x="187007" y="562079"/>
                    <a:pt x="238645" y="562079"/>
                    <a:pt x="290528" y="562079"/>
                  </a:cubicBezTo>
                  <a:close/>
                  <a:moveTo>
                    <a:pt x="452530" y="562079"/>
                  </a:moveTo>
                  <a:cubicBezTo>
                    <a:pt x="452530" y="537400"/>
                    <a:pt x="452530" y="513128"/>
                    <a:pt x="452530" y="488694"/>
                  </a:cubicBezTo>
                  <a:cubicBezTo>
                    <a:pt x="432738" y="488694"/>
                    <a:pt x="413109" y="488694"/>
                    <a:pt x="393561" y="488694"/>
                  </a:cubicBezTo>
                  <a:cubicBezTo>
                    <a:pt x="393561" y="513291"/>
                    <a:pt x="393561" y="537644"/>
                    <a:pt x="393561" y="562079"/>
                  </a:cubicBezTo>
                  <a:cubicBezTo>
                    <a:pt x="413353" y="562079"/>
                    <a:pt x="432820" y="562079"/>
                    <a:pt x="452530" y="562079"/>
                  </a:cubicBezTo>
                  <a:close/>
                  <a:moveTo>
                    <a:pt x="315777" y="54978"/>
                  </a:moveTo>
                  <a:cubicBezTo>
                    <a:pt x="355443" y="54978"/>
                    <a:pt x="394864" y="54978"/>
                    <a:pt x="434449" y="54978"/>
                  </a:cubicBezTo>
                  <a:cubicBezTo>
                    <a:pt x="434449" y="46833"/>
                    <a:pt x="434449" y="38933"/>
                    <a:pt x="434449" y="30869"/>
                  </a:cubicBezTo>
                  <a:cubicBezTo>
                    <a:pt x="394783" y="30869"/>
                    <a:pt x="355362" y="30869"/>
                    <a:pt x="315777" y="30869"/>
                  </a:cubicBezTo>
                  <a:cubicBezTo>
                    <a:pt x="315777" y="39014"/>
                    <a:pt x="315777" y="46915"/>
                    <a:pt x="315777" y="54978"/>
                  </a:cubicBezTo>
                  <a:close/>
                  <a:moveTo>
                    <a:pt x="167459" y="184726"/>
                  </a:moveTo>
                  <a:cubicBezTo>
                    <a:pt x="167459" y="192790"/>
                    <a:pt x="167459" y="200772"/>
                    <a:pt x="167459" y="208754"/>
                  </a:cubicBezTo>
                  <a:cubicBezTo>
                    <a:pt x="207206" y="208754"/>
                    <a:pt x="246709" y="208754"/>
                    <a:pt x="286049" y="208754"/>
                  </a:cubicBezTo>
                  <a:cubicBezTo>
                    <a:pt x="286049" y="200609"/>
                    <a:pt x="286049" y="192708"/>
                    <a:pt x="286049" y="184726"/>
                  </a:cubicBezTo>
                  <a:cubicBezTo>
                    <a:pt x="246465" y="184726"/>
                    <a:pt x="207043" y="184726"/>
                    <a:pt x="167459" y="1847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9E99564C-DFEE-480C-A7B1-CD44ACA53C95}"/>
                </a:ext>
              </a:extLst>
            </p:cNvPr>
            <p:cNvSpPr/>
            <p:nvPr/>
          </p:nvSpPr>
          <p:spPr>
            <a:xfrm>
              <a:off x="15206045" y="1900973"/>
              <a:ext cx="179188" cy="32580"/>
            </a:xfrm>
            <a:custGeom>
              <a:avLst/>
              <a:gdLst>
                <a:gd name="connsiteX0" fmla="*/ 174301 w 179187"/>
                <a:gd name="connsiteY0" fmla="*/ 6109 h 32579"/>
                <a:gd name="connsiteX1" fmla="*/ 174301 w 179187"/>
                <a:gd name="connsiteY1" fmla="*/ 30380 h 32579"/>
                <a:gd name="connsiteX2" fmla="*/ 6109 w 179187"/>
                <a:gd name="connsiteY2" fmla="*/ 30380 h 32579"/>
                <a:gd name="connsiteX3" fmla="*/ 6109 w 179187"/>
                <a:gd name="connsiteY3" fmla="*/ 6109 h 32579"/>
                <a:gd name="connsiteX4" fmla="*/ 174301 w 179187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7" h="32579">
                  <a:moveTo>
                    <a:pt x="174301" y="6109"/>
                  </a:moveTo>
                  <a:cubicBezTo>
                    <a:pt x="174301" y="14254"/>
                    <a:pt x="174301" y="22154"/>
                    <a:pt x="174301" y="30380"/>
                  </a:cubicBezTo>
                  <a:cubicBezTo>
                    <a:pt x="118345" y="30380"/>
                    <a:pt x="62308" y="30380"/>
                    <a:pt x="6109" y="30380"/>
                  </a:cubicBezTo>
                  <a:cubicBezTo>
                    <a:pt x="6109" y="22398"/>
                    <a:pt x="6109" y="14335"/>
                    <a:pt x="6109" y="6109"/>
                  </a:cubicBezTo>
                  <a:cubicBezTo>
                    <a:pt x="61983" y="6109"/>
                    <a:pt x="117938" y="6109"/>
                    <a:pt x="1743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7D8B961-8A23-4FBD-A32B-BBF4A84C8D8B}"/>
                </a:ext>
              </a:extLst>
            </p:cNvPr>
            <p:cNvSpPr/>
            <p:nvPr/>
          </p:nvSpPr>
          <p:spPr>
            <a:xfrm>
              <a:off x="15205963" y="1982422"/>
              <a:ext cx="179188" cy="32580"/>
            </a:xfrm>
            <a:custGeom>
              <a:avLst/>
              <a:gdLst>
                <a:gd name="connsiteX0" fmla="*/ 174382 w 179187"/>
                <a:gd name="connsiteY0" fmla="*/ 6109 h 32579"/>
                <a:gd name="connsiteX1" fmla="*/ 174382 w 179187"/>
                <a:gd name="connsiteY1" fmla="*/ 30462 h 32579"/>
                <a:gd name="connsiteX2" fmla="*/ 6109 w 179187"/>
                <a:gd name="connsiteY2" fmla="*/ 30462 h 32579"/>
                <a:gd name="connsiteX3" fmla="*/ 6109 w 179187"/>
                <a:gd name="connsiteY3" fmla="*/ 6109 h 32579"/>
                <a:gd name="connsiteX4" fmla="*/ 174382 w 179187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7" h="32579">
                  <a:moveTo>
                    <a:pt x="174382" y="6109"/>
                  </a:moveTo>
                  <a:cubicBezTo>
                    <a:pt x="174382" y="14254"/>
                    <a:pt x="174382" y="22236"/>
                    <a:pt x="174382" y="30462"/>
                  </a:cubicBezTo>
                  <a:cubicBezTo>
                    <a:pt x="118345" y="30462"/>
                    <a:pt x="62309" y="30462"/>
                    <a:pt x="6109" y="30462"/>
                  </a:cubicBezTo>
                  <a:cubicBezTo>
                    <a:pt x="6109" y="22398"/>
                    <a:pt x="6109" y="14416"/>
                    <a:pt x="6109" y="6109"/>
                  </a:cubicBezTo>
                  <a:cubicBezTo>
                    <a:pt x="62146" y="6109"/>
                    <a:pt x="118020" y="6109"/>
                    <a:pt x="1743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F541017F-5495-4FE8-8C16-6AE1E99E290E}"/>
                </a:ext>
              </a:extLst>
            </p:cNvPr>
            <p:cNvSpPr/>
            <p:nvPr/>
          </p:nvSpPr>
          <p:spPr>
            <a:xfrm>
              <a:off x="15205882" y="2063790"/>
              <a:ext cx="179188" cy="32580"/>
            </a:xfrm>
            <a:custGeom>
              <a:avLst/>
              <a:gdLst>
                <a:gd name="connsiteX0" fmla="*/ 6109 w 179187"/>
                <a:gd name="connsiteY0" fmla="*/ 30462 h 32579"/>
                <a:gd name="connsiteX1" fmla="*/ 6109 w 179187"/>
                <a:gd name="connsiteY1" fmla="*/ 6109 h 32579"/>
                <a:gd name="connsiteX2" fmla="*/ 174382 w 179187"/>
                <a:gd name="connsiteY2" fmla="*/ 6109 h 32579"/>
                <a:gd name="connsiteX3" fmla="*/ 174382 w 179187"/>
                <a:gd name="connsiteY3" fmla="*/ 30462 h 32579"/>
                <a:gd name="connsiteX4" fmla="*/ 6109 w 179187"/>
                <a:gd name="connsiteY4" fmla="*/ 30462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7" h="32579">
                  <a:moveTo>
                    <a:pt x="6109" y="30462"/>
                  </a:moveTo>
                  <a:cubicBezTo>
                    <a:pt x="6109" y="22236"/>
                    <a:pt x="6109" y="14335"/>
                    <a:pt x="6109" y="6109"/>
                  </a:cubicBezTo>
                  <a:cubicBezTo>
                    <a:pt x="62146" y="6109"/>
                    <a:pt x="118182" y="6109"/>
                    <a:pt x="174382" y="6109"/>
                  </a:cubicBezTo>
                  <a:cubicBezTo>
                    <a:pt x="174382" y="14172"/>
                    <a:pt x="174382" y="22236"/>
                    <a:pt x="174382" y="30462"/>
                  </a:cubicBezTo>
                  <a:cubicBezTo>
                    <a:pt x="118345" y="30462"/>
                    <a:pt x="62471" y="30462"/>
                    <a:pt x="6109" y="3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5B14C74F-5487-44EB-BC26-F8B28D07AF97}"/>
                </a:ext>
              </a:extLst>
            </p:cNvPr>
            <p:cNvSpPr/>
            <p:nvPr/>
          </p:nvSpPr>
          <p:spPr>
            <a:xfrm>
              <a:off x="15024007" y="2035608"/>
              <a:ext cx="114028" cy="32580"/>
            </a:xfrm>
            <a:custGeom>
              <a:avLst/>
              <a:gdLst>
                <a:gd name="connsiteX0" fmla="*/ 111178 w 114028"/>
                <a:gd name="connsiteY0" fmla="*/ 6109 h 32579"/>
                <a:gd name="connsiteX1" fmla="*/ 111178 w 114028"/>
                <a:gd name="connsiteY1" fmla="*/ 30462 h 32579"/>
                <a:gd name="connsiteX2" fmla="*/ 6109 w 114028"/>
                <a:gd name="connsiteY2" fmla="*/ 30462 h 32579"/>
                <a:gd name="connsiteX3" fmla="*/ 6109 w 114028"/>
                <a:gd name="connsiteY3" fmla="*/ 6109 h 32579"/>
                <a:gd name="connsiteX4" fmla="*/ 111178 w 11402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111178" y="6109"/>
                  </a:moveTo>
                  <a:cubicBezTo>
                    <a:pt x="111178" y="14335"/>
                    <a:pt x="111178" y="22236"/>
                    <a:pt x="111178" y="30462"/>
                  </a:cubicBezTo>
                  <a:cubicBezTo>
                    <a:pt x="76155" y="30462"/>
                    <a:pt x="41295" y="30462"/>
                    <a:pt x="6109" y="30462"/>
                  </a:cubicBezTo>
                  <a:cubicBezTo>
                    <a:pt x="6109" y="22398"/>
                    <a:pt x="6109" y="14335"/>
                    <a:pt x="6109" y="6109"/>
                  </a:cubicBezTo>
                  <a:cubicBezTo>
                    <a:pt x="41132" y="6109"/>
                    <a:pt x="75992" y="6109"/>
                    <a:pt x="111178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C97F18D3-C7B4-489D-A46A-B13939B9DFE8}"/>
                </a:ext>
              </a:extLst>
            </p:cNvPr>
            <p:cNvSpPr/>
            <p:nvPr/>
          </p:nvSpPr>
          <p:spPr>
            <a:xfrm>
              <a:off x="15024007" y="2103455"/>
              <a:ext cx="114028" cy="32580"/>
            </a:xfrm>
            <a:custGeom>
              <a:avLst/>
              <a:gdLst>
                <a:gd name="connsiteX0" fmla="*/ 6109 w 114028"/>
                <a:gd name="connsiteY0" fmla="*/ 30543 h 32579"/>
                <a:gd name="connsiteX1" fmla="*/ 6109 w 114028"/>
                <a:gd name="connsiteY1" fmla="*/ 6109 h 32579"/>
                <a:gd name="connsiteX2" fmla="*/ 111178 w 114028"/>
                <a:gd name="connsiteY2" fmla="*/ 6109 h 32579"/>
                <a:gd name="connsiteX3" fmla="*/ 111178 w 114028"/>
                <a:gd name="connsiteY3" fmla="*/ 30543 h 32579"/>
                <a:gd name="connsiteX4" fmla="*/ 6109 w 114028"/>
                <a:gd name="connsiteY4" fmla="*/ 3054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6109" y="30543"/>
                  </a:moveTo>
                  <a:cubicBezTo>
                    <a:pt x="6109" y="22398"/>
                    <a:pt x="6109" y="14335"/>
                    <a:pt x="6109" y="6109"/>
                  </a:cubicBezTo>
                  <a:cubicBezTo>
                    <a:pt x="41132" y="6109"/>
                    <a:pt x="76073" y="6109"/>
                    <a:pt x="111178" y="6109"/>
                  </a:cubicBezTo>
                  <a:cubicBezTo>
                    <a:pt x="111178" y="14254"/>
                    <a:pt x="111178" y="22236"/>
                    <a:pt x="111178" y="30543"/>
                  </a:cubicBezTo>
                  <a:cubicBezTo>
                    <a:pt x="76155" y="30543"/>
                    <a:pt x="41213" y="30543"/>
                    <a:pt x="6109" y="30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5F905490-20C1-4C15-BA82-23B4E87EFC43}"/>
                </a:ext>
              </a:extLst>
            </p:cNvPr>
            <p:cNvSpPr/>
            <p:nvPr/>
          </p:nvSpPr>
          <p:spPr>
            <a:xfrm>
              <a:off x="15024088" y="2173420"/>
              <a:ext cx="114028" cy="32580"/>
            </a:xfrm>
            <a:custGeom>
              <a:avLst/>
              <a:gdLst>
                <a:gd name="connsiteX0" fmla="*/ 6109 w 114028"/>
                <a:gd name="connsiteY0" fmla="*/ 6109 h 32579"/>
                <a:gd name="connsiteX1" fmla="*/ 111096 w 114028"/>
                <a:gd name="connsiteY1" fmla="*/ 6109 h 32579"/>
                <a:gd name="connsiteX2" fmla="*/ 111096 w 114028"/>
                <a:gd name="connsiteY2" fmla="*/ 30543 h 32579"/>
                <a:gd name="connsiteX3" fmla="*/ 6109 w 114028"/>
                <a:gd name="connsiteY3" fmla="*/ 30543 h 32579"/>
                <a:gd name="connsiteX4" fmla="*/ 6109 w 11402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6109" y="6109"/>
                  </a:moveTo>
                  <a:cubicBezTo>
                    <a:pt x="41213" y="6109"/>
                    <a:pt x="76073" y="6109"/>
                    <a:pt x="111096" y="6109"/>
                  </a:cubicBezTo>
                  <a:cubicBezTo>
                    <a:pt x="111096" y="14335"/>
                    <a:pt x="111096" y="22317"/>
                    <a:pt x="111096" y="30543"/>
                  </a:cubicBezTo>
                  <a:cubicBezTo>
                    <a:pt x="76073" y="30543"/>
                    <a:pt x="41213" y="30543"/>
                    <a:pt x="6109" y="30543"/>
                  </a:cubicBezTo>
                  <a:cubicBezTo>
                    <a:pt x="6109" y="22398"/>
                    <a:pt x="6109" y="14416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1ADDD37F-F380-4B58-BBB7-526F8296A48E}"/>
                </a:ext>
              </a:extLst>
            </p:cNvPr>
            <p:cNvSpPr/>
            <p:nvPr/>
          </p:nvSpPr>
          <p:spPr>
            <a:xfrm>
              <a:off x="15024088" y="2243466"/>
              <a:ext cx="114028" cy="32580"/>
            </a:xfrm>
            <a:custGeom>
              <a:avLst/>
              <a:gdLst>
                <a:gd name="connsiteX0" fmla="*/ 6109 w 114028"/>
                <a:gd name="connsiteY0" fmla="*/ 6109 h 32579"/>
                <a:gd name="connsiteX1" fmla="*/ 111096 w 114028"/>
                <a:gd name="connsiteY1" fmla="*/ 6109 h 32579"/>
                <a:gd name="connsiteX2" fmla="*/ 111096 w 114028"/>
                <a:gd name="connsiteY2" fmla="*/ 30543 h 32579"/>
                <a:gd name="connsiteX3" fmla="*/ 6109 w 114028"/>
                <a:gd name="connsiteY3" fmla="*/ 30543 h 32579"/>
                <a:gd name="connsiteX4" fmla="*/ 6109 w 11402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6109" y="6109"/>
                  </a:moveTo>
                  <a:cubicBezTo>
                    <a:pt x="41213" y="6109"/>
                    <a:pt x="76073" y="6109"/>
                    <a:pt x="111096" y="6109"/>
                  </a:cubicBezTo>
                  <a:cubicBezTo>
                    <a:pt x="111096" y="14335"/>
                    <a:pt x="111096" y="22317"/>
                    <a:pt x="111096" y="30543"/>
                  </a:cubicBezTo>
                  <a:cubicBezTo>
                    <a:pt x="76073" y="30543"/>
                    <a:pt x="41213" y="30543"/>
                    <a:pt x="6109" y="30543"/>
                  </a:cubicBezTo>
                  <a:cubicBezTo>
                    <a:pt x="6109" y="22398"/>
                    <a:pt x="6109" y="14416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896E4D6-68D0-4CC6-8468-DCE40DCAF120}"/>
              </a:ext>
            </a:extLst>
          </p:cNvPr>
          <p:cNvGrpSpPr/>
          <p:nvPr/>
        </p:nvGrpSpPr>
        <p:grpSpPr>
          <a:xfrm>
            <a:off x="5426685" y="3271817"/>
            <a:ext cx="684411" cy="635677"/>
            <a:chOff x="15063975" y="3769605"/>
            <a:chExt cx="692389" cy="643086"/>
          </a:xfrm>
          <a:solidFill>
            <a:srgbClr val="319382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5304A1CE-B435-4F96-BA5D-034021F2460E}"/>
                </a:ext>
              </a:extLst>
            </p:cNvPr>
            <p:cNvSpPr/>
            <p:nvPr/>
          </p:nvSpPr>
          <p:spPr>
            <a:xfrm>
              <a:off x="15063975" y="3915853"/>
              <a:ext cx="325796" cy="496838"/>
            </a:xfrm>
            <a:custGeom>
              <a:avLst/>
              <a:gdLst>
                <a:gd name="connsiteX0" fmla="*/ 6353 w 325795"/>
                <a:gd name="connsiteY0" fmla="*/ 148352 h 496838"/>
                <a:gd name="connsiteX1" fmla="*/ 6760 w 325795"/>
                <a:gd name="connsiteY1" fmla="*/ 142162 h 496838"/>
                <a:gd name="connsiteX2" fmla="*/ 6842 w 325795"/>
                <a:gd name="connsiteY2" fmla="*/ 64297 h 496838"/>
                <a:gd name="connsiteX3" fmla="*/ 12950 w 325795"/>
                <a:gd name="connsiteY3" fmla="*/ 44016 h 496838"/>
                <a:gd name="connsiteX4" fmla="*/ 43901 w 325795"/>
                <a:gd name="connsiteY4" fmla="*/ 18848 h 496838"/>
                <a:gd name="connsiteX5" fmla="*/ 167866 w 325795"/>
                <a:gd name="connsiteY5" fmla="*/ 20640 h 496838"/>
                <a:gd name="connsiteX6" fmla="*/ 190998 w 325795"/>
                <a:gd name="connsiteY6" fmla="*/ 38315 h 496838"/>
                <a:gd name="connsiteX7" fmla="*/ 200364 w 325795"/>
                <a:gd name="connsiteY7" fmla="*/ 62505 h 496838"/>
                <a:gd name="connsiteX8" fmla="*/ 201667 w 325795"/>
                <a:gd name="connsiteY8" fmla="*/ 102985 h 496838"/>
                <a:gd name="connsiteX9" fmla="*/ 201830 w 325795"/>
                <a:gd name="connsiteY9" fmla="*/ 271910 h 496838"/>
                <a:gd name="connsiteX10" fmla="*/ 201830 w 325795"/>
                <a:gd name="connsiteY10" fmla="*/ 275738 h 496838"/>
                <a:gd name="connsiteX11" fmla="*/ 219749 w 325795"/>
                <a:gd name="connsiteY11" fmla="*/ 275738 h 496838"/>
                <a:gd name="connsiteX12" fmla="*/ 291343 w 325795"/>
                <a:gd name="connsiteY12" fmla="*/ 290073 h 496838"/>
                <a:gd name="connsiteX13" fmla="*/ 305433 w 325795"/>
                <a:gd name="connsiteY13" fmla="*/ 299603 h 496838"/>
                <a:gd name="connsiteX14" fmla="*/ 323189 w 325795"/>
                <a:gd name="connsiteY14" fmla="*/ 335115 h 496838"/>
                <a:gd name="connsiteX15" fmla="*/ 323189 w 325795"/>
                <a:gd name="connsiteY15" fmla="*/ 435297 h 496838"/>
                <a:gd name="connsiteX16" fmla="*/ 297207 w 325795"/>
                <a:gd name="connsiteY16" fmla="*/ 477162 h 496838"/>
                <a:gd name="connsiteX17" fmla="*/ 246302 w 325795"/>
                <a:gd name="connsiteY17" fmla="*/ 493940 h 496838"/>
                <a:gd name="connsiteX18" fmla="*/ 233840 w 325795"/>
                <a:gd name="connsiteY18" fmla="*/ 495325 h 496838"/>
                <a:gd name="connsiteX19" fmla="*/ 218446 w 325795"/>
                <a:gd name="connsiteY19" fmla="*/ 495325 h 496838"/>
                <a:gd name="connsiteX20" fmla="*/ 214374 w 325795"/>
                <a:gd name="connsiteY20" fmla="*/ 494673 h 496838"/>
                <a:gd name="connsiteX21" fmla="*/ 165586 w 325795"/>
                <a:gd name="connsiteY21" fmla="*/ 482863 h 496838"/>
                <a:gd name="connsiteX22" fmla="*/ 128363 w 325795"/>
                <a:gd name="connsiteY22" fmla="*/ 425279 h 496838"/>
                <a:gd name="connsiteX23" fmla="*/ 128363 w 325795"/>
                <a:gd name="connsiteY23" fmla="*/ 420880 h 496838"/>
                <a:gd name="connsiteX24" fmla="*/ 124047 w 325795"/>
                <a:gd name="connsiteY24" fmla="*/ 420880 h 496838"/>
                <a:gd name="connsiteX25" fmla="*/ 83974 w 325795"/>
                <a:gd name="connsiteY25" fmla="*/ 420392 h 496838"/>
                <a:gd name="connsiteX26" fmla="*/ 33068 w 325795"/>
                <a:gd name="connsiteY26" fmla="*/ 403939 h 496838"/>
                <a:gd name="connsiteX27" fmla="*/ 7249 w 325795"/>
                <a:gd name="connsiteY27" fmla="*/ 362563 h 496838"/>
                <a:gd name="connsiteX28" fmla="*/ 6109 w 325795"/>
                <a:gd name="connsiteY28" fmla="*/ 342445 h 496838"/>
                <a:gd name="connsiteX29" fmla="*/ 6353 w 325795"/>
                <a:gd name="connsiteY29" fmla="*/ 148352 h 496838"/>
                <a:gd name="connsiteX30" fmla="*/ 226184 w 325795"/>
                <a:gd name="connsiteY30" fmla="*/ 372418 h 496838"/>
                <a:gd name="connsiteX31" fmla="*/ 226347 w 325795"/>
                <a:gd name="connsiteY31" fmla="*/ 373396 h 496838"/>
                <a:gd name="connsiteX32" fmla="*/ 259741 w 325795"/>
                <a:gd name="connsiteY32" fmla="*/ 368753 h 496838"/>
                <a:gd name="connsiteX33" fmla="*/ 291180 w 325795"/>
                <a:gd name="connsiteY33" fmla="*/ 353115 h 496838"/>
                <a:gd name="connsiteX34" fmla="*/ 291506 w 325795"/>
                <a:gd name="connsiteY34" fmla="*/ 320291 h 496838"/>
                <a:gd name="connsiteX35" fmla="*/ 275705 w 325795"/>
                <a:gd name="connsiteY35" fmla="*/ 309703 h 496838"/>
                <a:gd name="connsiteX36" fmla="*/ 236935 w 325795"/>
                <a:gd name="connsiteY36" fmla="*/ 300825 h 496838"/>
                <a:gd name="connsiteX37" fmla="*/ 185704 w 325795"/>
                <a:gd name="connsiteY37" fmla="*/ 306119 h 496838"/>
                <a:gd name="connsiteX38" fmla="*/ 157685 w 325795"/>
                <a:gd name="connsiteY38" fmla="*/ 324119 h 496838"/>
                <a:gd name="connsiteX39" fmla="*/ 157685 w 325795"/>
                <a:gd name="connsiteY39" fmla="*/ 348879 h 496838"/>
                <a:gd name="connsiteX40" fmla="*/ 175360 w 325795"/>
                <a:gd name="connsiteY40" fmla="*/ 362644 h 496838"/>
                <a:gd name="connsiteX41" fmla="*/ 226184 w 325795"/>
                <a:gd name="connsiteY41" fmla="*/ 372418 h 496838"/>
                <a:gd name="connsiteX42" fmla="*/ 101078 w 325795"/>
                <a:gd name="connsiteY42" fmla="*/ 31310 h 496838"/>
                <a:gd name="connsiteX43" fmla="*/ 64100 w 325795"/>
                <a:gd name="connsiteY43" fmla="*/ 36930 h 496838"/>
                <a:gd name="connsiteX44" fmla="*/ 38281 w 325795"/>
                <a:gd name="connsiteY44" fmla="*/ 51591 h 496838"/>
                <a:gd name="connsiteX45" fmla="*/ 38688 w 325795"/>
                <a:gd name="connsiteY45" fmla="*/ 84008 h 496838"/>
                <a:gd name="connsiteX46" fmla="*/ 60516 w 325795"/>
                <a:gd name="connsiteY46" fmla="*/ 96714 h 496838"/>
                <a:gd name="connsiteX47" fmla="*/ 135450 w 325795"/>
                <a:gd name="connsiteY47" fmla="*/ 100460 h 496838"/>
                <a:gd name="connsiteX48" fmla="*/ 168436 w 325795"/>
                <a:gd name="connsiteY48" fmla="*/ 84741 h 496838"/>
                <a:gd name="connsiteX49" fmla="*/ 168925 w 325795"/>
                <a:gd name="connsiteY49" fmla="*/ 50858 h 496838"/>
                <a:gd name="connsiteX50" fmla="*/ 145223 w 325795"/>
                <a:gd name="connsiteY50" fmla="*/ 37337 h 496838"/>
                <a:gd name="connsiteX51" fmla="*/ 101078 w 325795"/>
                <a:gd name="connsiteY51" fmla="*/ 31310 h 496838"/>
                <a:gd name="connsiteX52" fmla="*/ 104092 w 325795"/>
                <a:gd name="connsiteY52" fmla="*/ 152751 h 496838"/>
                <a:gd name="connsiteX53" fmla="*/ 120789 w 325795"/>
                <a:gd name="connsiteY53" fmla="*/ 151773 h 496838"/>
                <a:gd name="connsiteX54" fmla="*/ 164445 w 325795"/>
                <a:gd name="connsiteY54" fmla="*/ 136787 h 496838"/>
                <a:gd name="connsiteX55" fmla="*/ 177233 w 325795"/>
                <a:gd name="connsiteY55" fmla="*/ 117320 h 496838"/>
                <a:gd name="connsiteX56" fmla="*/ 171694 w 325795"/>
                <a:gd name="connsiteY56" fmla="*/ 112841 h 496838"/>
                <a:gd name="connsiteX57" fmla="*/ 156463 w 325795"/>
                <a:gd name="connsiteY57" fmla="*/ 119682 h 496838"/>
                <a:gd name="connsiteX58" fmla="*/ 106535 w 325795"/>
                <a:gd name="connsiteY58" fmla="*/ 127746 h 496838"/>
                <a:gd name="connsiteX59" fmla="*/ 38688 w 325795"/>
                <a:gd name="connsiteY59" fmla="*/ 113981 h 496838"/>
                <a:gd name="connsiteX60" fmla="*/ 34453 w 325795"/>
                <a:gd name="connsiteY60" fmla="*/ 112352 h 496838"/>
                <a:gd name="connsiteX61" fmla="*/ 30706 w 325795"/>
                <a:gd name="connsiteY61" fmla="*/ 115121 h 496838"/>
                <a:gd name="connsiteX62" fmla="*/ 35430 w 325795"/>
                <a:gd name="connsiteY62" fmla="*/ 129049 h 496838"/>
                <a:gd name="connsiteX63" fmla="*/ 52372 w 325795"/>
                <a:gd name="connsiteY63" fmla="*/ 142162 h 496838"/>
                <a:gd name="connsiteX64" fmla="*/ 104092 w 325795"/>
                <a:gd name="connsiteY64" fmla="*/ 152751 h 496838"/>
                <a:gd name="connsiteX65" fmla="*/ 103847 w 325795"/>
                <a:gd name="connsiteY65" fmla="*/ 250734 h 496838"/>
                <a:gd name="connsiteX66" fmla="*/ 127142 w 325795"/>
                <a:gd name="connsiteY66" fmla="*/ 248779 h 496838"/>
                <a:gd name="connsiteX67" fmla="*/ 167540 w 325795"/>
                <a:gd name="connsiteY67" fmla="*/ 232163 h 496838"/>
                <a:gd name="connsiteX68" fmla="*/ 177314 w 325795"/>
                <a:gd name="connsiteY68" fmla="*/ 215385 h 496838"/>
                <a:gd name="connsiteX69" fmla="*/ 171450 w 325795"/>
                <a:gd name="connsiteY69" fmla="*/ 210824 h 496838"/>
                <a:gd name="connsiteX70" fmla="*/ 152880 w 325795"/>
                <a:gd name="connsiteY70" fmla="*/ 218805 h 496838"/>
                <a:gd name="connsiteX71" fmla="*/ 106535 w 325795"/>
                <a:gd name="connsiteY71" fmla="*/ 225403 h 496838"/>
                <a:gd name="connsiteX72" fmla="*/ 49847 w 325795"/>
                <a:gd name="connsiteY72" fmla="*/ 216606 h 496838"/>
                <a:gd name="connsiteX73" fmla="*/ 34779 w 325795"/>
                <a:gd name="connsiteY73" fmla="*/ 210172 h 496838"/>
                <a:gd name="connsiteX74" fmla="*/ 30788 w 325795"/>
                <a:gd name="connsiteY74" fmla="*/ 213185 h 496838"/>
                <a:gd name="connsiteX75" fmla="*/ 35104 w 325795"/>
                <a:gd name="connsiteY75" fmla="*/ 226217 h 496838"/>
                <a:gd name="connsiteX76" fmla="*/ 52209 w 325795"/>
                <a:gd name="connsiteY76" fmla="*/ 239738 h 496838"/>
                <a:gd name="connsiteX77" fmla="*/ 103847 w 325795"/>
                <a:gd name="connsiteY77" fmla="*/ 250734 h 496838"/>
                <a:gd name="connsiteX78" fmla="*/ 103929 w 325795"/>
                <a:gd name="connsiteY78" fmla="*/ 201864 h 496838"/>
                <a:gd name="connsiteX79" fmla="*/ 126816 w 325795"/>
                <a:gd name="connsiteY79" fmla="*/ 199991 h 496838"/>
                <a:gd name="connsiteX80" fmla="*/ 167540 w 325795"/>
                <a:gd name="connsiteY80" fmla="*/ 183294 h 496838"/>
                <a:gd name="connsiteX81" fmla="*/ 177070 w 325795"/>
                <a:gd name="connsiteY81" fmla="*/ 166841 h 496838"/>
                <a:gd name="connsiteX82" fmla="*/ 176500 w 325795"/>
                <a:gd name="connsiteY82" fmla="*/ 161466 h 496838"/>
                <a:gd name="connsiteX83" fmla="*/ 171206 w 325795"/>
                <a:gd name="connsiteY83" fmla="*/ 162117 h 496838"/>
                <a:gd name="connsiteX84" fmla="*/ 152635 w 325795"/>
                <a:gd name="connsiteY84" fmla="*/ 170018 h 496838"/>
                <a:gd name="connsiteX85" fmla="*/ 104906 w 325795"/>
                <a:gd name="connsiteY85" fmla="*/ 176615 h 496838"/>
                <a:gd name="connsiteX86" fmla="*/ 49928 w 325795"/>
                <a:gd name="connsiteY86" fmla="*/ 167900 h 496838"/>
                <a:gd name="connsiteX87" fmla="*/ 34860 w 325795"/>
                <a:gd name="connsiteY87" fmla="*/ 161466 h 496838"/>
                <a:gd name="connsiteX88" fmla="*/ 30625 w 325795"/>
                <a:gd name="connsiteY88" fmla="*/ 164561 h 496838"/>
                <a:gd name="connsiteX89" fmla="*/ 37548 w 325795"/>
                <a:gd name="connsiteY89" fmla="*/ 180362 h 496838"/>
                <a:gd name="connsiteX90" fmla="*/ 54978 w 325795"/>
                <a:gd name="connsiteY90" fmla="*/ 192172 h 496838"/>
                <a:gd name="connsiteX91" fmla="*/ 103929 w 325795"/>
                <a:gd name="connsiteY91" fmla="*/ 201864 h 496838"/>
                <a:gd name="connsiteX92" fmla="*/ 104010 w 325795"/>
                <a:gd name="connsiteY92" fmla="*/ 299196 h 496838"/>
                <a:gd name="connsiteX93" fmla="*/ 146201 w 325795"/>
                <a:gd name="connsiteY93" fmla="*/ 292924 h 496838"/>
                <a:gd name="connsiteX94" fmla="*/ 172264 w 325795"/>
                <a:gd name="connsiteY94" fmla="*/ 276146 h 496838"/>
                <a:gd name="connsiteX95" fmla="*/ 177396 w 325795"/>
                <a:gd name="connsiteY95" fmla="*/ 261974 h 496838"/>
                <a:gd name="connsiteX96" fmla="*/ 173486 w 325795"/>
                <a:gd name="connsiteY96" fmla="*/ 258960 h 496838"/>
                <a:gd name="connsiteX97" fmla="*/ 168029 w 325795"/>
                <a:gd name="connsiteY97" fmla="*/ 261159 h 496838"/>
                <a:gd name="connsiteX98" fmla="*/ 151006 w 325795"/>
                <a:gd name="connsiteY98" fmla="*/ 268327 h 496838"/>
                <a:gd name="connsiteX99" fmla="*/ 105232 w 325795"/>
                <a:gd name="connsiteY99" fmla="*/ 274354 h 496838"/>
                <a:gd name="connsiteX100" fmla="*/ 48299 w 325795"/>
                <a:gd name="connsiteY100" fmla="*/ 264906 h 496838"/>
                <a:gd name="connsiteX101" fmla="*/ 36245 w 325795"/>
                <a:gd name="connsiteY101" fmla="*/ 259530 h 496838"/>
                <a:gd name="connsiteX102" fmla="*/ 30951 w 325795"/>
                <a:gd name="connsiteY102" fmla="*/ 263684 h 496838"/>
                <a:gd name="connsiteX103" fmla="*/ 35675 w 325795"/>
                <a:gd name="connsiteY103" fmla="*/ 275738 h 496838"/>
                <a:gd name="connsiteX104" fmla="*/ 51964 w 325795"/>
                <a:gd name="connsiteY104" fmla="*/ 288526 h 496838"/>
                <a:gd name="connsiteX105" fmla="*/ 104010 w 325795"/>
                <a:gd name="connsiteY105" fmla="*/ 299196 h 496838"/>
                <a:gd name="connsiteX106" fmla="*/ 226184 w 325795"/>
                <a:gd name="connsiteY106" fmla="*/ 470972 h 496838"/>
                <a:gd name="connsiteX107" fmla="*/ 254202 w 325795"/>
                <a:gd name="connsiteY107" fmla="*/ 467958 h 496838"/>
                <a:gd name="connsiteX108" fmla="*/ 289795 w 325795"/>
                <a:gd name="connsiteY108" fmla="*/ 452157 h 496838"/>
                <a:gd name="connsiteX109" fmla="*/ 299325 w 325795"/>
                <a:gd name="connsiteY109" fmla="*/ 436030 h 496838"/>
                <a:gd name="connsiteX110" fmla="*/ 298836 w 325795"/>
                <a:gd name="connsiteY110" fmla="*/ 430328 h 496838"/>
                <a:gd name="connsiteX111" fmla="*/ 293298 w 325795"/>
                <a:gd name="connsiteY111" fmla="*/ 431061 h 496838"/>
                <a:gd name="connsiteX112" fmla="*/ 275705 w 325795"/>
                <a:gd name="connsiteY112" fmla="*/ 438636 h 496838"/>
                <a:gd name="connsiteX113" fmla="*/ 227324 w 325795"/>
                <a:gd name="connsiteY113" fmla="*/ 445478 h 496838"/>
                <a:gd name="connsiteX114" fmla="*/ 171694 w 325795"/>
                <a:gd name="connsiteY114" fmla="*/ 436437 h 496838"/>
                <a:gd name="connsiteX115" fmla="*/ 158662 w 325795"/>
                <a:gd name="connsiteY115" fmla="*/ 430654 h 496838"/>
                <a:gd name="connsiteX116" fmla="*/ 153124 w 325795"/>
                <a:gd name="connsiteY116" fmla="*/ 434971 h 496838"/>
                <a:gd name="connsiteX117" fmla="*/ 159884 w 325795"/>
                <a:gd name="connsiteY117" fmla="*/ 449143 h 496838"/>
                <a:gd name="connsiteX118" fmla="*/ 175441 w 325795"/>
                <a:gd name="connsiteY118" fmla="*/ 460139 h 496838"/>
                <a:gd name="connsiteX119" fmla="*/ 226184 w 325795"/>
                <a:gd name="connsiteY119" fmla="*/ 470972 h 496838"/>
                <a:gd name="connsiteX120" fmla="*/ 226184 w 325795"/>
                <a:gd name="connsiteY120" fmla="*/ 421858 h 496838"/>
                <a:gd name="connsiteX121" fmla="*/ 249804 w 325795"/>
                <a:gd name="connsiteY121" fmla="*/ 419822 h 496838"/>
                <a:gd name="connsiteX122" fmla="*/ 289062 w 325795"/>
                <a:gd name="connsiteY122" fmla="*/ 403857 h 496838"/>
                <a:gd name="connsiteX123" fmla="*/ 299243 w 325795"/>
                <a:gd name="connsiteY123" fmla="*/ 387405 h 496838"/>
                <a:gd name="connsiteX124" fmla="*/ 298755 w 325795"/>
                <a:gd name="connsiteY124" fmla="*/ 381378 h 496838"/>
                <a:gd name="connsiteX125" fmla="*/ 292890 w 325795"/>
                <a:gd name="connsiteY125" fmla="*/ 382274 h 496838"/>
                <a:gd name="connsiteX126" fmla="*/ 273343 w 325795"/>
                <a:gd name="connsiteY126" fmla="*/ 390500 h 496838"/>
                <a:gd name="connsiteX127" fmla="*/ 228301 w 325795"/>
                <a:gd name="connsiteY127" fmla="*/ 396609 h 496838"/>
                <a:gd name="connsiteX128" fmla="*/ 170310 w 325795"/>
                <a:gd name="connsiteY128" fmla="*/ 387079 h 496838"/>
                <a:gd name="connsiteX129" fmla="*/ 156871 w 325795"/>
                <a:gd name="connsiteY129" fmla="*/ 381296 h 496838"/>
                <a:gd name="connsiteX130" fmla="*/ 152961 w 325795"/>
                <a:gd name="connsiteY130" fmla="*/ 384147 h 496838"/>
                <a:gd name="connsiteX131" fmla="*/ 159884 w 325795"/>
                <a:gd name="connsiteY131" fmla="*/ 400355 h 496838"/>
                <a:gd name="connsiteX132" fmla="*/ 174545 w 325795"/>
                <a:gd name="connsiteY132" fmla="*/ 410862 h 496838"/>
                <a:gd name="connsiteX133" fmla="*/ 226184 w 325795"/>
                <a:gd name="connsiteY133" fmla="*/ 421858 h 496838"/>
                <a:gd name="connsiteX134" fmla="*/ 129830 w 325795"/>
                <a:gd name="connsiteY134" fmla="*/ 323467 h 496838"/>
                <a:gd name="connsiteX135" fmla="*/ 106698 w 325795"/>
                <a:gd name="connsiteY135" fmla="*/ 323467 h 496838"/>
                <a:gd name="connsiteX136" fmla="*/ 57503 w 325795"/>
                <a:gd name="connsiteY136" fmla="*/ 317196 h 496838"/>
                <a:gd name="connsiteX137" fmla="*/ 35267 w 325795"/>
                <a:gd name="connsiteY137" fmla="*/ 308155 h 496838"/>
                <a:gd name="connsiteX138" fmla="*/ 30706 w 325795"/>
                <a:gd name="connsiteY138" fmla="*/ 311494 h 496838"/>
                <a:gd name="connsiteX139" fmla="*/ 41050 w 325795"/>
                <a:gd name="connsiteY139" fmla="*/ 330472 h 496838"/>
                <a:gd name="connsiteX140" fmla="*/ 65648 w 325795"/>
                <a:gd name="connsiteY140" fmla="*/ 343178 h 496838"/>
                <a:gd name="connsiteX141" fmla="*/ 125431 w 325795"/>
                <a:gd name="connsiteY141" fmla="*/ 347332 h 496838"/>
                <a:gd name="connsiteX142" fmla="*/ 127630 w 325795"/>
                <a:gd name="connsiteY142" fmla="*/ 345377 h 496838"/>
                <a:gd name="connsiteX143" fmla="*/ 129830 w 325795"/>
                <a:gd name="connsiteY143" fmla="*/ 323467 h 496838"/>
                <a:gd name="connsiteX144" fmla="*/ 128363 w 325795"/>
                <a:gd name="connsiteY144" fmla="*/ 372337 h 496838"/>
                <a:gd name="connsiteX145" fmla="*/ 105151 w 325795"/>
                <a:gd name="connsiteY145" fmla="*/ 372337 h 496838"/>
                <a:gd name="connsiteX146" fmla="*/ 55385 w 325795"/>
                <a:gd name="connsiteY146" fmla="*/ 365332 h 496838"/>
                <a:gd name="connsiteX147" fmla="*/ 35104 w 325795"/>
                <a:gd name="connsiteY147" fmla="*/ 357024 h 496838"/>
                <a:gd name="connsiteX148" fmla="*/ 30706 w 325795"/>
                <a:gd name="connsiteY148" fmla="*/ 360201 h 496838"/>
                <a:gd name="connsiteX149" fmla="*/ 37629 w 325795"/>
                <a:gd name="connsiteY149" fmla="*/ 376002 h 496838"/>
                <a:gd name="connsiteX150" fmla="*/ 55222 w 325795"/>
                <a:gd name="connsiteY150" fmla="*/ 387649 h 496838"/>
                <a:gd name="connsiteX151" fmla="*/ 109956 w 325795"/>
                <a:gd name="connsiteY151" fmla="*/ 397179 h 496838"/>
                <a:gd name="connsiteX152" fmla="*/ 128282 w 325795"/>
                <a:gd name="connsiteY152" fmla="*/ 395794 h 496838"/>
                <a:gd name="connsiteX153" fmla="*/ 128363 w 325795"/>
                <a:gd name="connsiteY153" fmla="*/ 372337 h 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25795" h="496838">
                  <a:moveTo>
                    <a:pt x="6353" y="148352"/>
                  </a:moveTo>
                  <a:cubicBezTo>
                    <a:pt x="6516" y="146316"/>
                    <a:pt x="6679" y="144198"/>
                    <a:pt x="6760" y="142162"/>
                  </a:cubicBezTo>
                  <a:cubicBezTo>
                    <a:pt x="6842" y="116180"/>
                    <a:pt x="7168" y="90279"/>
                    <a:pt x="6842" y="64297"/>
                  </a:cubicBezTo>
                  <a:cubicBezTo>
                    <a:pt x="6760" y="56641"/>
                    <a:pt x="9041" y="50206"/>
                    <a:pt x="12950" y="44016"/>
                  </a:cubicBezTo>
                  <a:cubicBezTo>
                    <a:pt x="20444" y="32206"/>
                    <a:pt x="31276" y="24224"/>
                    <a:pt x="43901" y="18848"/>
                  </a:cubicBezTo>
                  <a:cubicBezTo>
                    <a:pt x="85440" y="1337"/>
                    <a:pt x="126897" y="1826"/>
                    <a:pt x="167866" y="20640"/>
                  </a:cubicBezTo>
                  <a:cubicBezTo>
                    <a:pt x="176826" y="24713"/>
                    <a:pt x="184400" y="30821"/>
                    <a:pt x="190998" y="38315"/>
                  </a:cubicBezTo>
                  <a:cubicBezTo>
                    <a:pt x="197106" y="45319"/>
                    <a:pt x="200039" y="53383"/>
                    <a:pt x="200364" y="62505"/>
                  </a:cubicBezTo>
                  <a:cubicBezTo>
                    <a:pt x="200934" y="76026"/>
                    <a:pt x="201586" y="89465"/>
                    <a:pt x="201667" y="102985"/>
                  </a:cubicBezTo>
                  <a:cubicBezTo>
                    <a:pt x="201830" y="159266"/>
                    <a:pt x="201749" y="215629"/>
                    <a:pt x="201830" y="271910"/>
                  </a:cubicBezTo>
                  <a:cubicBezTo>
                    <a:pt x="201830" y="273295"/>
                    <a:pt x="201830" y="274680"/>
                    <a:pt x="201830" y="275738"/>
                  </a:cubicBezTo>
                  <a:cubicBezTo>
                    <a:pt x="208021" y="275738"/>
                    <a:pt x="213885" y="275901"/>
                    <a:pt x="219749" y="275738"/>
                  </a:cubicBezTo>
                  <a:cubicBezTo>
                    <a:pt x="244754" y="274924"/>
                    <a:pt x="268944" y="278182"/>
                    <a:pt x="291343" y="290073"/>
                  </a:cubicBezTo>
                  <a:cubicBezTo>
                    <a:pt x="296311" y="292761"/>
                    <a:pt x="301035" y="296019"/>
                    <a:pt x="305433" y="299603"/>
                  </a:cubicBezTo>
                  <a:cubicBezTo>
                    <a:pt x="316673" y="308725"/>
                    <a:pt x="323189" y="320372"/>
                    <a:pt x="323189" y="335115"/>
                  </a:cubicBezTo>
                  <a:cubicBezTo>
                    <a:pt x="323189" y="368509"/>
                    <a:pt x="323271" y="401903"/>
                    <a:pt x="323189" y="435297"/>
                  </a:cubicBezTo>
                  <a:cubicBezTo>
                    <a:pt x="323189" y="454519"/>
                    <a:pt x="312519" y="467388"/>
                    <a:pt x="297207" y="477162"/>
                  </a:cubicBezTo>
                  <a:cubicBezTo>
                    <a:pt x="281732" y="487098"/>
                    <a:pt x="264383" y="491659"/>
                    <a:pt x="246302" y="493940"/>
                  </a:cubicBezTo>
                  <a:cubicBezTo>
                    <a:pt x="242148" y="494429"/>
                    <a:pt x="237994" y="494836"/>
                    <a:pt x="233840" y="495325"/>
                  </a:cubicBezTo>
                  <a:cubicBezTo>
                    <a:pt x="228709" y="495325"/>
                    <a:pt x="223577" y="495325"/>
                    <a:pt x="218446" y="495325"/>
                  </a:cubicBezTo>
                  <a:cubicBezTo>
                    <a:pt x="217061" y="495080"/>
                    <a:pt x="215758" y="494836"/>
                    <a:pt x="214374" y="494673"/>
                  </a:cubicBezTo>
                  <a:cubicBezTo>
                    <a:pt x="197432" y="493451"/>
                    <a:pt x="181061" y="490031"/>
                    <a:pt x="165586" y="482863"/>
                  </a:cubicBezTo>
                  <a:cubicBezTo>
                    <a:pt x="141069" y="471460"/>
                    <a:pt x="126735" y="453541"/>
                    <a:pt x="128363" y="425279"/>
                  </a:cubicBezTo>
                  <a:cubicBezTo>
                    <a:pt x="128445" y="423813"/>
                    <a:pt x="128363" y="422347"/>
                    <a:pt x="128363" y="420880"/>
                  </a:cubicBezTo>
                  <a:cubicBezTo>
                    <a:pt x="126572" y="420880"/>
                    <a:pt x="125350" y="420880"/>
                    <a:pt x="124047" y="420880"/>
                  </a:cubicBezTo>
                  <a:cubicBezTo>
                    <a:pt x="110689" y="420799"/>
                    <a:pt x="97250" y="421450"/>
                    <a:pt x="83974" y="420392"/>
                  </a:cubicBezTo>
                  <a:cubicBezTo>
                    <a:pt x="65811" y="418926"/>
                    <a:pt x="48625" y="413794"/>
                    <a:pt x="33068" y="403939"/>
                  </a:cubicBezTo>
                  <a:cubicBezTo>
                    <a:pt x="18000" y="394247"/>
                    <a:pt x="7005" y="381948"/>
                    <a:pt x="7249" y="362563"/>
                  </a:cubicBezTo>
                  <a:cubicBezTo>
                    <a:pt x="7330" y="355884"/>
                    <a:pt x="6516" y="349124"/>
                    <a:pt x="6109" y="342445"/>
                  </a:cubicBezTo>
                  <a:cubicBezTo>
                    <a:pt x="6353" y="277775"/>
                    <a:pt x="6353" y="213023"/>
                    <a:pt x="6353" y="148352"/>
                  </a:cubicBezTo>
                  <a:close/>
                  <a:moveTo>
                    <a:pt x="226184" y="372418"/>
                  </a:moveTo>
                  <a:cubicBezTo>
                    <a:pt x="226265" y="372744"/>
                    <a:pt x="226265" y="373070"/>
                    <a:pt x="226347" y="373396"/>
                  </a:cubicBezTo>
                  <a:cubicBezTo>
                    <a:pt x="237505" y="371930"/>
                    <a:pt x="248745" y="371034"/>
                    <a:pt x="259741" y="368753"/>
                  </a:cubicBezTo>
                  <a:cubicBezTo>
                    <a:pt x="271388" y="366310"/>
                    <a:pt x="282302" y="361667"/>
                    <a:pt x="291180" y="353115"/>
                  </a:cubicBezTo>
                  <a:cubicBezTo>
                    <a:pt x="301931" y="342852"/>
                    <a:pt x="302338" y="330391"/>
                    <a:pt x="291506" y="320291"/>
                  </a:cubicBezTo>
                  <a:cubicBezTo>
                    <a:pt x="286945" y="315974"/>
                    <a:pt x="281325" y="312635"/>
                    <a:pt x="275705" y="309703"/>
                  </a:cubicBezTo>
                  <a:cubicBezTo>
                    <a:pt x="263650" y="303431"/>
                    <a:pt x="250293" y="301802"/>
                    <a:pt x="236935" y="300825"/>
                  </a:cubicBezTo>
                  <a:cubicBezTo>
                    <a:pt x="219505" y="299603"/>
                    <a:pt x="202319" y="299929"/>
                    <a:pt x="185704" y="306119"/>
                  </a:cubicBezTo>
                  <a:cubicBezTo>
                    <a:pt x="175034" y="310110"/>
                    <a:pt x="164771" y="314752"/>
                    <a:pt x="157685" y="324119"/>
                  </a:cubicBezTo>
                  <a:cubicBezTo>
                    <a:pt x="151576" y="332183"/>
                    <a:pt x="151576" y="340816"/>
                    <a:pt x="157685" y="348879"/>
                  </a:cubicBezTo>
                  <a:cubicBezTo>
                    <a:pt x="162328" y="354988"/>
                    <a:pt x="168518" y="359386"/>
                    <a:pt x="175360" y="362644"/>
                  </a:cubicBezTo>
                  <a:cubicBezTo>
                    <a:pt x="191405" y="370301"/>
                    <a:pt x="208591" y="372663"/>
                    <a:pt x="226184" y="372418"/>
                  </a:cubicBezTo>
                  <a:close/>
                  <a:moveTo>
                    <a:pt x="101078" y="31310"/>
                  </a:moveTo>
                  <a:cubicBezTo>
                    <a:pt x="88372" y="30740"/>
                    <a:pt x="76073" y="32939"/>
                    <a:pt x="64100" y="36930"/>
                  </a:cubicBezTo>
                  <a:cubicBezTo>
                    <a:pt x="54571" y="40107"/>
                    <a:pt x="45449" y="44179"/>
                    <a:pt x="38281" y="51591"/>
                  </a:cubicBezTo>
                  <a:cubicBezTo>
                    <a:pt x="28507" y="61609"/>
                    <a:pt x="28670" y="74152"/>
                    <a:pt x="38688" y="84008"/>
                  </a:cubicBezTo>
                  <a:cubicBezTo>
                    <a:pt x="44878" y="90035"/>
                    <a:pt x="52453" y="93863"/>
                    <a:pt x="60516" y="96714"/>
                  </a:cubicBezTo>
                  <a:cubicBezTo>
                    <a:pt x="85114" y="105347"/>
                    <a:pt x="110119" y="105755"/>
                    <a:pt x="135450" y="100460"/>
                  </a:cubicBezTo>
                  <a:cubicBezTo>
                    <a:pt x="147667" y="97935"/>
                    <a:pt x="158988" y="93293"/>
                    <a:pt x="168436" y="84741"/>
                  </a:cubicBezTo>
                  <a:cubicBezTo>
                    <a:pt x="179921" y="74315"/>
                    <a:pt x="180084" y="61609"/>
                    <a:pt x="168925" y="50858"/>
                  </a:cubicBezTo>
                  <a:cubicBezTo>
                    <a:pt x="162165" y="44342"/>
                    <a:pt x="153938" y="40432"/>
                    <a:pt x="145223" y="37337"/>
                  </a:cubicBezTo>
                  <a:cubicBezTo>
                    <a:pt x="130807" y="32287"/>
                    <a:pt x="115902" y="32043"/>
                    <a:pt x="101078" y="31310"/>
                  </a:cubicBezTo>
                  <a:close/>
                  <a:moveTo>
                    <a:pt x="104092" y="152751"/>
                  </a:moveTo>
                  <a:cubicBezTo>
                    <a:pt x="109630" y="152425"/>
                    <a:pt x="115250" y="152262"/>
                    <a:pt x="120789" y="151773"/>
                  </a:cubicBezTo>
                  <a:cubicBezTo>
                    <a:pt x="136590" y="150470"/>
                    <a:pt x="151332" y="145909"/>
                    <a:pt x="164445" y="136787"/>
                  </a:cubicBezTo>
                  <a:cubicBezTo>
                    <a:pt x="171206" y="132062"/>
                    <a:pt x="176255" y="126035"/>
                    <a:pt x="177233" y="117320"/>
                  </a:cubicBezTo>
                  <a:cubicBezTo>
                    <a:pt x="177803" y="112189"/>
                    <a:pt x="176418" y="110886"/>
                    <a:pt x="171694" y="112841"/>
                  </a:cubicBezTo>
                  <a:cubicBezTo>
                    <a:pt x="166563" y="114958"/>
                    <a:pt x="161595" y="117565"/>
                    <a:pt x="156463" y="119682"/>
                  </a:cubicBezTo>
                  <a:cubicBezTo>
                    <a:pt x="140418" y="126198"/>
                    <a:pt x="123558" y="127175"/>
                    <a:pt x="106535" y="127746"/>
                  </a:cubicBezTo>
                  <a:cubicBezTo>
                    <a:pt x="82752" y="128479"/>
                    <a:pt x="60028" y="124976"/>
                    <a:pt x="38688" y="113981"/>
                  </a:cubicBezTo>
                  <a:cubicBezTo>
                    <a:pt x="37385" y="113329"/>
                    <a:pt x="35919" y="112759"/>
                    <a:pt x="34453" y="112352"/>
                  </a:cubicBezTo>
                  <a:cubicBezTo>
                    <a:pt x="32009" y="111619"/>
                    <a:pt x="30625" y="112352"/>
                    <a:pt x="30706" y="115121"/>
                  </a:cubicBezTo>
                  <a:cubicBezTo>
                    <a:pt x="30788" y="120252"/>
                    <a:pt x="32254" y="124976"/>
                    <a:pt x="35430" y="129049"/>
                  </a:cubicBezTo>
                  <a:cubicBezTo>
                    <a:pt x="39910" y="134913"/>
                    <a:pt x="45937" y="138823"/>
                    <a:pt x="52372" y="142162"/>
                  </a:cubicBezTo>
                  <a:cubicBezTo>
                    <a:pt x="68661" y="150470"/>
                    <a:pt x="86173" y="152669"/>
                    <a:pt x="104092" y="152751"/>
                  </a:cubicBezTo>
                  <a:close/>
                  <a:moveTo>
                    <a:pt x="103847" y="250734"/>
                  </a:moveTo>
                  <a:cubicBezTo>
                    <a:pt x="111585" y="250082"/>
                    <a:pt x="119404" y="249838"/>
                    <a:pt x="127142" y="248779"/>
                  </a:cubicBezTo>
                  <a:cubicBezTo>
                    <a:pt x="141965" y="246743"/>
                    <a:pt x="155812" y="241774"/>
                    <a:pt x="167540" y="232163"/>
                  </a:cubicBezTo>
                  <a:cubicBezTo>
                    <a:pt x="172835" y="227846"/>
                    <a:pt x="176418" y="222389"/>
                    <a:pt x="177314" y="215385"/>
                  </a:cubicBezTo>
                  <a:cubicBezTo>
                    <a:pt x="178047" y="209846"/>
                    <a:pt x="176663" y="208706"/>
                    <a:pt x="171450" y="210824"/>
                  </a:cubicBezTo>
                  <a:cubicBezTo>
                    <a:pt x="165260" y="213430"/>
                    <a:pt x="159233" y="216444"/>
                    <a:pt x="152880" y="218805"/>
                  </a:cubicBezTo>
                  <a:cubicBezTo>
                    <a:pt x="137893" y="224344"/>
                    <a:pt x="122255" y="225077"/>
                    <a:pt x="106535" y="225403"/>
                  </a:cubicBezTo>
                  <a:cubicBezTo>
                    <a:pt x="87069" y="225810"/>
                    <a:pt x="67928" y="224344"/>
                    <a:pt x="49847" y="216606"/>
                  </a:cubicBezTo>
                  <a:cubicBezTo>
                    <a:pt x="44797" y="214489"/>
                    <a:pt x="39910" y="212127"/>
                    <a:pt x="34779" y="210172"/>
                  </a:cubicBezTo>
                  <a:cubicBezTo>
                    <a:pt x="31765" y="209032"/>
                    <a:pt x="30706" y="209928"/>
                    <a:pt x="30788" y="213185"/>
                  </a:cubicBezTo>
                  <a:cubicBezTo>
                    <a:pt x="30869" y="217991"/>
                    <a:pt x="32254" y="222308"/>
                    <a:pt x="35104" y="226217"/>
                  </a:cubicBezTo>
                  <a:cubicBezTo>
                    <a:pt x="39584" y="232326"/>
                    <a:pt x="45611" y="236317"/>
                    <a:pt x="52209" y="239738"/>
                  </a:cubicBezTo>
                  <a:cubicBezTo>
                    <a:pt x="68336" y="248127"/>
                    <a:pt x="85766" y="250489"/>
                    <a:pt x="103847" y="250734"/>
                  </a:cubicBezTo>
                  <a:close/>
                  <a:moveTo>
                    <a:pt x="103929" y="201864"/>
                  </a:moveTo>
                  <a:cubicBezTo>
                    <a:pt x="111585" y="201213"/>
                    <a:pt x="119241" y="200968"/>
                    <a:pt x="126816" y="199991"/>
                  </a:cubicBezTo>
                  <a:cubicBezTo>
                    <a:pt x="141803" y="197955"/>
                    <a:pt x="155730" y="192986"/>
                    <a:pt x="167540" y="183294"/>
                  </a:cubicBezTo>
                  <a:cubicBezTo>
                    <a:pt x="172753" y="179059"/>
                    <a:pt x="176418" y="173683"/>
                    <a:pt x="177070" y="166841"/>
                  </a:cubicBezTo>
                  <a:cubicBezTo>
                    <a:pt x="177233" y="165131"/>
                    <a:pt x="176744" y="163258"/>
                    <a:pt x="176500" y="161466"/>
                  </a:cubicBezTo>
                  <a:cubicBezTo>
                    <a:pt x="174708" y="161710"/>
                    <a:pt x="172835" y="161547"/>
                    <a:pt x="171206" y="162117"/>
                  </a:cubicBezTo>
                  <a:cubicBezTo>
                    <a:pt x="164934" y="164642"/>
                    <a:pt x="158988" y="167737"/>
                    <a:pt x="152635" y="170018"/>
                  </a:cubicBezTo>
                  <a:cubicBezTo>
                    <a:pt x="137241" y="175719"/>
                    <a:pt x="121115" y="176289"/>
                    <a:pt x="104906" y="176615"/>
                  </a:cubicBezTo>
                  <a:cubicBezTo>
                    <a:pt x="86010" y="176941"/>
                    <a:pt x="67521" y="175393"/>
                    <a:pt x="49928" y="167900"/>
                  </a:cubicBezTo>
                  <a:cubicBezTo>
                    <a:pt x="44878" y="165782"/>
                    <a:pt x="39991" y="163420"/>
                    <a:pt x="34860" y="161466"/>
                  </a:cubicBezTo>
                  <a:cubicBezTo>
                    <a:pt x="31684" y="160244"/>
                    <a:pt x="30625" y="161140"/>
                    <a:pt x="30625" y="164561"/>
                  </a:cubicBezTo>
                  <a:cubicBezTo>
                    <a:pt x="30706" y="170832"/>
                    <a:pt x="32824" y="176533"/>
                    <a:pt x="37548" y="180362"/>
                  </a:cubicBezTo>
                  <a:cubicBezTo>
                    <a:pt x="42924" y="184841"/>
                    <a:pt x="48788" y="189077"/>
                    <a:pt x="54978" y="192172"/>
                  </a:cubicBezTo>
                  <a:cubicBezTo>
                    <a:pt x="70372" y="199910"/>
                    <a:pt x="87069" y="201538"/>
                    <a:pt x="103929" y="201864"/>
                  </a:cubicBezTo>
                  <a:close/>
                  <a:moveTo>
                    <a:pt x="104010" y="299196"/>
                  </a:moveTo>
                  <a:cubicBezTo>
                    <a:pt x="118345" y="299114"/>
                    <a:pt x="132599" y="298137"/>
                    <a:pt x="146201" y="292924"/>
                  </a:cubicBezTo>
                  <a:cubicBezTo>
                    <a:pt x="156056" y="289177"/>
                    <a:pt x="165423" y="284535"/>
                    <a:pt x="172264" y="276146"/>
                  </a:cubicBezTo>
                  <a:cubicBezTo>
                    <a:pt x="175685" y="271992"/>
                    <a:pt x="177151" y="267268"/>
                    <a:pt x="177396" y="261974"/>
                  </a:cubicBezTo>
                  <a:cubicBezTo>
                    <a:pt x="177477" y="259204"/>
                    <a:pt x="176255" y="257982"/>
                    <a:pt x="173486" y="258960"/>
                  </a:cubicBezTo>
                  <a:cubicBezTo>
                    <a:pt x="171613" y="259611"/>
                    <a:pt x="169821" y="260426"/>
                    <a:pt x="168029" y="261159"/>
                  </a:cubicBezTo>
                  <a:cubicBezTo>
                    <a:pt x="162328" y="263521"/>
                    <a:pt x="156789" y="266290"/>
                    <a:pt x="151006" y="268327"/>
                  </a:cubicBezTo>
                  <a:cubicBezTo>
                    <a:pt x="136183" y="273458"/>
                    <a:pt x="120707" y="274028"/>
                    <a:pt x="105232" y="274354"/>
                  </a:cubicBezTo>
                  <a:cubicBezTo>
                    <a:pt x="85603" y="274761"/>
                    <a:pt x="66462" y="272888"/>
                    <a:pt x="48299" y="264906"/>
                  </a:cubicBezTo>
                  <a:cubicBezTo>
                    <a:pt x="44227" y="263114"/>
                    <a:pt x="40317" y="261159"/>
                    <a:pt x="36245" y="259530"/>
                  </a:cubicBezTo>
                  <a:cubicBezTo>
                    <a:pt x="31602" y="257657"/>
                    <a:pt x="29892" y="258716"/>
                    <a:pt x="30951" y="263684"/>
                  </a:cubicBezTo>
                  <a:cubicBezTo>
                    <a:pt x="31847" y="267919"/>
                    <a:pt x="33394" y="272236"/>
                    <a:pt x="35675" y="275738"/>
                  </a:cubicBezTo>
                  <a:cubicBezTo>
                    <a:pt x="39584" y="281684"/>
                    <a:pt x="45693" y="285349"/>
                    <a:pt x="51964" y="288526"/>
                  </a:cubicBezTo>
                  <a:cubicBezTo>
                    <a:pt x="68254" y="297078"/>
                    <a:pt x="85929" y="299359"/>
                    <a:pt x="104010" y="299196"/>
                  </a:cubicBezTo>
                  <a:close/>
                  <a:moveTo>
                    <a:pt x="226184" y="470972"/>
                  </a:moveTo>
                  <a:cubicBezTo>
                    <a:pt x="235550" y="469994"/>
                    <a:pt x="244998" y="469587"/>
                    <a:pt x="254202" y="467958"/>
                  </a:cubicBezTo>
                  <a:cubicBezTo>
                    <a:pt x="267234" y="465677"/>
                    <a:pt x="279451" y="460790"/>
                    <a:pt x="289795" y="452157"/>
                  </a:cubicBezTo>
                  <a:cubicBezTo>
                    <a:pt x="294845" y="447921"/>
                    <a:pt x="298592" y="442790"/>
                    <a:pt x="299325" y="436030"/>
                  </a:cubicBezTo>
                  <a:cubicBezTo>
                    <a:pt x="299488" y="434156"/>
                    <a:pt x="298999" y="432202"/>
                    <a:pt x="298836" y="430328"/>
                  </a:cubicBezTo>
                  <a:cubicBezTo>
                    <a:pt x="296963" y="430573"/>
                    <a:pt x="294927" y="430410"/>
                    <a:pt x="293298" y="431061"/>
                  </a:cubicBezTo>
                  <a:cubicBezTo>
                    <a:pt x="287352" y="433423"/>
                    <a:pt x="281650" y="436437"/>
                    <a:pt x="275705" y="438636"/>
                  </a:cubicBezTo>
                  <a:cubicBezTo>
                    <a:pt x="260066" y="444501"/>
                    <a:pt x="243695" y="445152"/>
                    <a:pt x="227324" y="445478"/>
                  </a:cubicBezTo>
                  <a:cubicBezTo>
                    <a:pt x="208183" y="445885"/>
                    <a:pt x="189450" y="444093"/>
                    <a:pt x="171694" y="436437"/>
                  </a:cubicBezTo>
                  <a:cubicBezTo>
                    <a:pt x="167296" y="434564"/>
                    <a:pt x="163061" y="432446"/>
                    <a:pt x="158662" y="430654"/>
                  </a:cubicBezTo>
                  <a:cubicBezTo>
                    <a:pt x="153776" y="428618"/>
                    <a:pt x="152554" y="429677"/>
                    <a:pt x="153124" y="434971"/>
                  </a:cubicBezTo>
                  <a:cubicBezTo>
                    <a:pt x="153694" y="440510"/>
                    <a:pt x="155730" y="445560"/>
                    <a:pt x="159884" y="449143"/>
                  </a:cubicBezTo>
                  <a:cubicBezTo>
                    <a:pt x="164771" y="453216"/>
                    <a:pt x="169902" y="457207"/>
                    <a:pt x="175441" y="460139"/>
                  </a:cubicBezTo>
                  <a:cubicBezTo>
                    <a:pt x="191161" y="468528"/>
                    <a:pt x="208428" y="470483"/>
                    <a:pt x="226184" y="470972"/>
                  </a:cubicBezTo>
                  <a:close/>
                  <a:moveTo>
                    <a:pt x="226184" y="421858"/>
                  </a:moveTo>
                  <a:cubicBezTo>
                    <a:pt x="234084" y="421206"/>
                    <a:pt x="241985" y="420962"/>
                    <a:pt x="249804" y="419822"/>
                  </a:cubicBezTo>
                  <a:cubicBezTo>
                    <a:pt x="264139" y="417785"/>
                    <a:pt x="277496" y="412980"/>
                    <a:pt x="289062" y="403857"/>
                  </a:cubicBezTo>
                  <a:cubicBezTo>
                    <a:pt x="294438" y="399622"/>
                    <a:pt x="298429" y="394409"/>
                    <a:pt x="299243" y="387405"/>
                  </a:cubicBezTo>
                  <a:cubicBezTo>
                    <a:pt x="299488" y="385450"/>
                    <a:pt x="298999" y="383414"/>
                    <a:pt x="298755" y="381378"/>
                  </a:cubicBezTo>
                  <a:cubicBezTo>
                    <a:pt x="296800" y="381703"/>
                    <a:pt x="294682" y="381541"/>
                    <a:pt x="292890" y="382274"/>
                  </a:cubicBezTo>
                  <a:cubicBezTo>
                    <a:pt x="286293" y="384880"/>
                    <a:pt x="280021" y="388138"/>
                    <a:pt x="273343" y="390500"/>
                  </a:cubicBezTo>
                  <a:cubicBezTo>
                    <a:pt x="258763" y="395631"/>
                    <a:pt x="243532" y="396201"/>
                    <a:pt x="228301" y="396609"/>
                  </a:cubicBezTo>
                  <a:cubicBezTo>
                    <a:pt x="208346" y="397097"/>
                    <a:pt x="188799" y="395224"/>
                    <a:pt x="170310" y="387079"/>
                  </a:cubicBezTo>
                  <a:cubicBezTo>
                    <a:pt x="165830" y="385124"/>
                    <a:pt x="161432" y="383088"/>
                    <a:pt x="156871" y="381296"/>
                  </a:cubicBezTo>
                  <a:cubicBezTo>
                    <a:pt x="154264" y="380237"/>
                    <a:pt x="152880" y="381215"/>
                    <a:pt x="152961" y="384147"/>
                  </a:cubicBezTo>
                  <a:cubicBezTo>
                    <a:pt x="153042" y="390500"/>
                    <a:pt x="155160" y="396201"/>
                    <a:pt x="159884" y="400355"/>
                  </a:cubicBezTo>
                  <a:cubicBezTo>
                    <a:pt x="164364" y="404265"/>
                    <a:pt x="169251" y="408011"/>
                    <a:pt x="174545" y="410862"/>
                  </a:cubicBezTo>
                  <a:cubicBezTo>
                    <a:pt x="190590" y="419496"/>
                    <a:pt x="208183" y="421614"/>
                    <a:pt x="226184" y="421858"/>
                  </a:cubicBezTo>
                  <a:close/>
                  <a:moveTo>
                    <a:pt x="129830" y="323467"/>
                  </a:moveTo>
                  <a:cubicBezTo>
                    <a:pt x="121766" y="323467"/>
                    <a:pt x="114273" y="323467"/>
                    <a:pt x="106698" y="323467"/>
                  </a:cubicBezTo>
                  <a:cubicBezTo>
                    <a:pt x="90001" y="323549"/>
                    <a:pt x="73385" y="323142"/>
                    <a:pt x="57503" y="317196"/>
                  </a:cubicBezTo>
                  <a:cubicBezTo>
                    <a:pt x="50010" y="314345"/>
                    <a:pt x="42679" y="311087"/>
                    <a:pt x="35267" y="308155"/>
                  </a:cubicBezTo>
                  <a:cubicBezTo>
                    <a:pt x="31602" y="306689"/>
                    <a:pt x="30625" y="307585"/>
                    <a:pt x="30706" y="311494"/>
                  </a:cubicBezTo>
                  <a:cubicBezTo>
                    <a:pt x="30951" y="319558"/>
                    <a:pt x="35104" y="325504"/>
                    <a:pt x="41050" y="330472"/>
                  </a:cubicBezTo>
                  <a:cubicBezTo>
                    <a:pt x="48299" y="336499"/>
                    <a:pt x="56851" y="340165"/>
                    <a:pt x="65648" y="343178"/>
                  </a:cubicBezTo>
                  <a:cubicBezTo>
                    <a:pt x="85196" y="349776"/>
                    <a:pt x="105395" y="347902"/>
                    <a:pt x="125431" y="347332"/>
                  </a:cubicBezTo>
                  <a:cubicBezTo>
                    <a:pt x="126246" y="347332"/>
                    <a:pt x="127549" y="346110"/>
                    <a:pt x="127630" y="345377"/>
                  </a:cubicBezTo>
                  <a:cubicBezTo>
                    <a:pt x="128526" y="338210"/>
                    <a:pt x="129097" y="331042"/>
                    <a:pt x="129830" y="323467"/>
                  </a:cubicBezTo>
                  <a:close/>
                  <a:moveTo>
                    <a:pt x="128363" y="372337"/>
                  </a:moveTo>
                  <a:cubicBezTo>
                    <a:pt x="120463" y="372337"/>
                    <a:pt x="112807" y="372337"/>
                    <a:pt x="105151" y="372337"/>
                  </a:cubicBezTo>
                  <a:cubicBezTo>
                    <a:pt x="88209" y="372337"/>
                    <a:pt x="71431" y="371604"/>
                    <a:pt x="55385" y="365332"/>
                  </a:cubicBezTo>
                  <a:cubicBezTo>
                    <a:pt x="48543" y="362726"/>
                    <a:pt x="41946" y="359631"/>
                    <a:pt x="35104" y="357024"/>
                  </a:cubicBezTo>
                  <a:cubicBezTo>
                    <a:pt x="31684" y="355640"/>
                    <a:pt x="30625" y="356536"/>
                    <a:pt x="30706" y="360201"/>
                  </a:cubicBezTo>
                  <a:cubicBezTo>
                    <a:pt x="30869" y="366391"/>
                    <a:pt x="32905" y="372174"/>
                    <a:pt x="37629" y="376002"/>
                  </a:cubicBezTo>
                  <a:cubicBezTo>
                    <a:pt x="43086" y="380400"/>
                    <a:pt x="48869" y="384717"/>
                    <a:pt x="55222" y="387649"/>
                  </a:cubicBezTo>
                  <a:cubicBezTo>
                    <a:pt x="72571" y="395631"/>
                    <a:pt x="91060" y="397912"/>
                    <a:pt x="109956" y="397179"/>
                  </a:cubicBezTo>
                  <a:cubicBezTo>
                    <a:pt x="116065" y="396935"/>
                    <a:pt x="122173" y="396283"/>
                    <a:pt x="128282" y="395794"/>
                  </a:cubicBezTo>
                  <a:cubicBezTo>
                    <a:pt x="128363" y="387812"/>
                    <a:pt x="128363" y="380400"/>
                    <a:pt x="128363" y="372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19ED141B-CA7C-46CB-B72D-8D03A946B8AF}"/>
                </a:ext>
              </a:extLst>
            </p:cNvPr>
            <p:cNvSpPr/>
            <p:nvPr/>
          </p:nvSpPr>
          <p:spPr>
            <a:xfrm>
              <a:off x="15186222" y="3769605"/>
              <a:ext cx="570142" cy="594577"/>
            </a:xfrm>
            <a:custGeom>
              <a:avLst/>
              <a:gdLst>
                <a:gd name="connsiteX0" fmla="*/ 568277 w 570142"/>
                <a:gd name="connsiteY0" fmla="*/ 478920 h 594577"/>
                <a:gd name="connsiteX1" fmla="*/ 567870 w 570142"/>
                <a:gd name="connsiteY1" fmla="*/ 485110 h 594577"/>
                <a:gd name="connsiteX2" fmla="*/ 567544 w 570142"/>
                <a:gd name="connsiteY2" fmla="*/ 553853 h 594577"/>
                <a:gd name="connsiteX3" fmla="*/ 566159 w 570142"/>
                <a:gd name="connsiteY3" fmla="*/ 559473 h 594577"/>
                <a:gd name="connsiteX4" fmla="*/ 534883 w 570142"/>
                <a:gd name="connsiteY4" fmla="*/ 590586 h 594577"/>
                <a:gd name="connsiteX5" fmla="*/ 529589 w 570142"/>
                <a:gd name="connsiteY5" fmla="*/ 591808 h 594577"/>
                <a:gd name="connsiteX6" fmla="*/ 397316 w 570142"/>
                <a:gd name="connsiteY6" fmla="*/ 592215 h 594577"/>
                <a:gd name="connsiteX7" fmla="*/ 238165 w 570142"/>
                <a:gd name="connsiteY7" fmla="*/ 592622 h 594577"/>
                <a:gd name="connsiteX8" fmla="*/ 227332 w 570142"/>
                <a:gd name="connsiteY8" fmla="*/ 575599 h 594577"/>
                <a:gd name="connsiteX9" fmla="*/ 237513 w 570142"/>
                <a:gd name="connsiteY9" fmla="*/ 568758 h 594577"/>
                <a:gd name="connsiteX10" fmla="*/ 499616 w 570142"/>
                <a:gd name="connsiteY10" fmla="*/ 567292 h 594577"/>
                <a:gd name="connsiteX11" fmla="*/ 526820 w 570142"/>
                <a:gd name="connsiteY11" fmla="*/ 566070 h 594577"/>
                <a:gd name="connsiteX12" fmla="*/ 541806 w 570142"/>
                <a:gd name="connsiteY12" fmla="*/ 551898 h 594577"/>
                <a:gd name="connsiteX13" fmla="*/ 542947 w 570142"/>
                <a:gd name="connsiteY13" fmla="*/ 534875 h 594577"/>
                <a:gd name="connsiteX14" fmla="*/ 543680 w 570142"/>
                <a:gd name="connsiteY14" fmla="*/ 299976 h 594577"/>
                <a:gd name="connsiteX15" fmla="*/ 543354 w 570142"/>
                <a:gd name="connsiteY15" fmla="*/ 293216 h 594577"/>
                <a:gd name="connsiteX16" fmla="*/ 534069 w 570142"/>
                <a:gd name="connsiteY16" fmla="*/ 298347 h 594577"/>
                <a:gd name="connsiteX17" fmla="*/ 279785 w 570142"/>
                <a:gd name="connsiteY17" fmla="*/ 442838 h 594577"/>
                <a:gd name="connsiteX18" fmla="*/ 236373 w 570142"/>
                <a:gd name="connsiteY18" fmla="*/ 466539 h 594577"/>
                <a:gd name="connsiteX19" fmla="*/ 224726 w 570142"/>
                <a:gd name="connsiteY19" fmla="*/ 465806 h 594577"/>
                <a:gd name="connsiteX20" fmla="*/ 221305 w 570142"/>
                <a:gd name="connsiteY20" fmla="*/ 451797 h 594577"/>
                <a:gd name="connsiteX21" fmla="*/ 225459 w 570142"/>
                <a:gd name="connsiteY21" fmla="*/ 447888 h 594577"/>
                <a:gd name="connsiteX22" fmla="*/ 295097 w 570142"/>
                <a:gd name="connsiteY22" fmla="*/ 406756 h 594577"/>
                <a:gd name="connsiteX23" fmla="*/ 418248 w 570142"/>
                <a:gd name="connsiteY23" fmla="*/ 336221 h 594577"/>
                <a:gd name="connsiteX24" fmla="*/ 421913 w 570142"/>
                <a:gd name="connsiteY24" fmla="*/ 329705 h 594577"/>
                <a:gd name="connsiteX25" fmla="*/ 421017 w 570142"/>
                <a:gd name="connsiteY25" fmla="*/ 81856 h 594577"/>
                <a:gd name="connsiteX26" fmla="*/ 419714 w 570142"/>
                <a:gd name="connsiteY26" fmla="*/ 46670 h 594577"/>
                <a:gd name="connsiteX27" fmla="*/ 405949 w 570142"/>
                <a:gd name="connsiteY27" fmla="*/ 32580 h 594577"/>
                <a:gd name="connsiteX28" fmla="*/ 369379 w 570142"/>
                <a:gd name="connsiteY28" fmla="*/ 31276 h 594577"/>
                <a:gd name="connsiteX29" fmla="*/ 70950 w 570142"/>
                <a:gd name="connsiteY29" fmla="*/ 31358 h 594577"/>
                <a:gd name="connsiteX30" fmla="*/ 50751 w 570142"/>
                <a:gd name="connsiteY30" fmla="*/ 31928 h 594577"/>
                <a:gd name="connsiteX31" fmla="*/ 32262 w 570142"/>
                <a:gd name="connsiteY31" fmla="*/ 49439 h 594577"/>
                <a:gd name="connsiteX32" fmla="*/ 30877 w 570142"/>
                <a:gd name="connsiteY32" fmla="*/ 79087 h 594577"/>
                <a:gd name="connsiteX33" fmla="*/ 29655 w 570142"/>
                <a:gd name="connsiteY33" fmla="*/ 117775 h 594577"/>
                <a:gd name="connsiteX34" fmla="*/ 11981 w 570142"/>
                <a:gd name="connsiteY34" fmla="*/ 125838 h 594577"/>
                <a:gd name="connsiteX35" fmla="*/ 6117 w 570142"/>
                <a:gd name="connsiteY35" fmla="*/ 114924 h 594577"/>
                <a:gd name="connsiteX36" fmla="*/ 7094 w 570142"/>
                <a:gd name="connsiteY36" fmla="*/ 53186 h 594577"/>
                <a:gd name="connsiteX37" fmla="*/ 39755 w 570142"/>
                <a:gd name="connsiteY37" fmla="*/ 8471 h 594577"/>
                <a:gd name="connsiteX38" fmla="*/ 49692 w 570142"/>
                <a:gd name="connsiteY38" fmla="*/ 7004 h 594577"/>
                <a:gd name="connsiteX39" fmla="*/ 109720 w 570142"/>
                <a:gd name="connsiteY39" fmla="*/ 6516 h 594577"/>
                <a:gd name="connsiteX40" fmla="*/ 113874 w 570142"/>
                <a:gd name="connsiteY40" fmla="*/ 6109 h 594577"/>
                <a:gd name="connsiteX41" fmla="*/ 340057 w 570142"/>
                <a:gd name="connsiteY41" fmla="*/ 6109 h 594577"/>
                <a:gd name="connsiteX42" fmla="*/ 344211 w 570142"/>
                <a:gd name="connsiteY42" fmla="*/ 6516 h 594577"/>
                <a:gd name="connsiteX43" fmla="*/ 407334 w 570142"/>
                <a:gd name="connsiteY43" fmla="*/ 6679 h 594577"/>
                <a:gd name="connsiteX44" fmla="*/ 411081 w 570142"/>
                <a:gd name="connsiteY44" fmla="*/ 7004 h 594577"/>
                <a:gd name="connsiteX45" fmla="*/ 440565 w 570142"/>
                <a:gd name="connsiteY45" fmla="*/ 32009 h 594577"/>
                <a:gd name="connsiteX46" fmla="*/ 445615 w 570142"/>
                <a:gd name="connsiteY46" fmla="*/ 51068 h 594577"/>
                <a:gd name="connsiteX47" fmla="*/ 446267 w 570142"/>
                <a:gd name="connsiteY47" fmla="*/ 194093 h 594577"/>
                <a:gd name="connsiteX48" fmla="*/ 449606 w 570142"/>
                <a:gd name="connsiteY48" fmla="*/ 199224 h 594577"/>
                <a:gd name="connsiteX49" fmla="*/ 483244 w 570142"/>
                <a:gd name="connsiteY49" fmla="*/ 213478 h 594577"/>
                <a:gd name="connsiteX50" fmla="*/ 552232 w 570142"/>
                <a:gd name="connsiteY50" fmla="*/ 243369 h 594577"/>
                <a:gd name="connsiteX51" fmla="*/ 567544 w 570142"/>
                <a:gd name="connsiteY51" fmla="*/ 265849 h 594577"/>
                <a:gd name="connsiteX52" fmla="*/ 568277 w 570142"/>
                <a:gd name="connsiteY52" fmla="*/ 276926 h 594577"/>
                <a:gd name="connsiteX53" fmla="*/ 568277 w 570142"/>
                <a:gd name="connsiteY53" fmla="*/ 478920 h 594577"/>
                <a:gd name="connsiteX54" fmla="*/ 446755 w 570142"/>
                <a:gd name="connsiteY54" fmla="*/ 318628 h 594577"/>
                <a:gd name="connsiteX55" fmla="*/ 447896 w 570142"/>
                <a:gd name="connsiteY55" fmla="*/ 319280 h 594577"/>
                <a:gd name="connsiteX56" fmla="*/ 540666 w 570142"/>
                <a:gd name="connsiteY56" fmla="*/ 266338 h 594577"/>
                <a:gd name="connsiteX57" fmla="*/ 540503 w 570142"/>
                <a:gd name="connsiteY57" fmla="*/ 265116 h 594577"/>
                <a:gd name="connsiteX58" fmla="*/ 446755 w 570142"/>
                <a:gd name="connsiteY58" fmla="*/ 224718 h 594577"/>
                <a:gd name="connsiteX59" fmla="*/ 446755 w 570142"/>
                <a:gd name="connsiteY59" fmla="*/ 318628 h 59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0142" h="594577">
                  <a:moveTo>
                    <a:pt x="568277" y="478920"/>
                  </a:moveTo>
                  <a:cubicBezTo>
                    <a:pt x="568114" y="480956"/>
                    <a:pt x="567870" y="483074"/>
                    <a:pt x="567870" y="485110"/>
                  </a:cubicBezTo>
                  <a:cubicBezTo>
                    <a:pt x="567788" y="507997"/>
                    <a:pt x="567707" y="530966"/>
                    <a:pt x="567544" y="553853"/>
                  </a:cubicBezTo>
                  <a:cubicBezTo>
                    <a:pt x="567544" y="555726"/>
                    <a:pt x="566974" y="557681"/>
                    <a:pt x="566159" y="559473"/>
                  </a:cubicBezTo>
                  <a:cubicBezTo>
                    <a:pt x="559969" y="574133"/>
                    <a:pt x="549462" y="584477"/>
                    <a:pt x="534883" y="590586"/>
                  </a:cubicBezTo>
                  <a:cubicBezTo>
                    <a:pt x="533254" y="591319"/>
                    <a:pt x="531381" y="591808"/>
                    <a:pt x="529589" y="591808"/>
                  </a:cubicBezTo>
                  <a:cubicBezTo>
                    <a:pt x="485525" y="591971"/>
                    <a:pt x="441380" y="592134"/>
                    <a:pt x="397316" y="592215"/>
                  </a:cubicBezTo>
                  <a:cubicBezTo>
                    <a:pt x="344293" y="592378"/>
                    <a:pt x="291188" y="592459"/>
                    <a:pt x="238165" y="592622"/>
                  </a:cubicBezTo>
                  <a:cubicBezTo>
                    <a:pt x="229938" y="592622"/>
                    <a:pt x="223830" y="583256"/>
                    <a:pt x="227332" y="575599"/>
                  </a:cubicBezTo>
                  <a:cubicBezTo>
                    <a:pt x="229287" y="571283"/>
                    <a:pt x="231893" y="568758"/>
                    <a:pt x="237513" y="568758"/>
                  </a:cubicBezTo>
                  <a:cubicBezTo>
                    <a:pt x="324908" y="568432"/>
                    <a:pt x="412221" y="567943"/>
                    <a:pt x="499616" y="567292"/>
                  </a:cubicBezTo>
                  <a:cubicBezTo>
                    <a:pt x="508656" y="567210"/>
                    <a:pt x="517779" y="566722"/>
                    <a:pt x="526820" y="566070"/>
                  </a:cubicBezTo>
                  <a:cubicBezTo>
                    <a:pt x="533173" y="565663"/>
                    <a:pt x="541073" y="558251"/>
                    <a:pt x="541806" y="551898"/>
                  </a:cubicBezTo>
                  <a:cubicBezTo>
                    <a:pt x="542458" y="546278"/>
                    <a:pt x="542947" y="540577"/>
                    <a:pt x="542947" y="534875"/>
                  </a:cubicBezTo>
                  <a:cubicBezTo>
                    <a:pt x="543272" y="456603"/>
                    <a:pt x="543435" y="378249"/>
                    <a:pt x="543680" y="299976"/>
                  </a:cubicBezTo>
                  <a:cubicBezTo>
                    <a:pt x="543680" y="297940"/>
                    <a:pt x="543517" y="295904"/>
                    <a:pt x="543354" y="293216"/>
                  </a:cubicBezTo>
                  <a:cubicBezTo>
                    <a:pt x="539933" y="295089"/>
                    <a:pt x="536919" y="296718"/>
                    <a:pt x="534069" y="298347"/>
                  </a:cubicBezTo>
                  <a:cubicBezTo>
                    <a:pt x="449280" y="346565"/>
                    <a:pt x="364573" y="394783"/>
                    <a:pt x="279785" y="442838"/>
                  </a:cubicBezTo>
                  <a:cubicBezTo>
                    <a:pt x="265450" y="450983"/>
                    <a:pt x="250871" y="458720"/>
                    <a:pt x="236373" y="466539"/>
                  </a:cubicBezTo>
                  <a:cubicBezTo>
                    <a:pt x="231241" y="469309"/>
                    <a:pt x="228228" y="469064"/>
                    <a:pt x="224726" y="465806"/>
                  </a:cubicBezTo>
                  <a:cubicBezTo>
                    <a:pt x="220897" y="462223"/>
                    <a:pt x="219106" y="456033"/>
                    <a:pt x="221305" y="451797"/>
                  </a:cubicBezTo>
                  <a:cubicBezTo>
                    <a:pt x="222119" y="450168"/>
                    <a:pt x="223830" y="448865"/>
                    <a:pt x="225459" y="447888"/>
                  </a:cubicBezTo>
                  <a:cubicBezTo>
                    <a:pt x="248590" y="434123"/>
                    <a:pt x="271722" y="420195"/>
                    <a:pt x="295097" y="406756"/>
                  </a:cubicBezTo>
                  <a:cubicBezTo>
                    <a:pt x="336066" y="383054"/>
                    <a:pt x="377116" y="359679"/>
                    <a:pt x="418248" y="336221"/>
                  </a:cubicBezTo>
                  <a:cubicBezTo>
                    <a:pt x="421099" y="334592"/>
                    <a:pt x="421913" y="332882"/>
                    <a:pt x="421913" y="329705"/>
                  </a:cubicBezTo>
                  <a:cubicBezTo>
                    <a:pt x="421588" y="247116"/>
                    <a:pt x="421425" y="164527"/>
                    <a:pt x="421017" y="81856"/>
                  </a:cubicBezTo>
                  <a:cubicBezTo>
                    <a:pt x="420936" y="70127"/>
                    <a:pt x="420366" y="58399"/>
                    <a:pt x="419714" y="46670"/>
                  </a:cubicBezTo>
                  <a:cubicBezTo>
                    <a:pt x="419388" y="40806"/>
                    <a:pt x="411814" y="32987"/>
                    <a:pt x="405949" y="32580"/>
                  </a:cubicBezTo>
                  <a:cubicBezTo>
                    <a:pt x="393732" y="31847"/>
                    <a:pt x="381596" y="31276"/>
                    <a:pt x="369379" y="31276"/>
                  </a:cubicBezTo>
                  <a:cubicBezTo>
                    <a:pt x="269930" y="31195"/>
                    <a:pt x="170399" y="31276"/>
                    <a:pt x="70950" y="31358"/>
                  </a:cubicBezTo>
                  <a:cubicBezTo>
                    <a:pt x="64190" y="31358"/>
                    <a:pt x="57429" y="31928"/>
                    <a:pt x="50751" y="31928"/>
                  </a:cubicBezTo>
                  <a:cubicBezTo>
                    <a:pt x="41058" y="32009"/>
                    <a:pt x="32750" y="40317"/>
                    <a:pt x="32262" y="49439"/>
                  </a:cubicBezTo>
                  <a:cubicBezTo>
                    <a:pt x="31773" y="59295"/>
                    <a:pt x="31284" y="69150"/>
                    <a:pt x="30877" y="79087"/>
                  </a:cubicBezTo>
                  <a:cubicBezTo>
                    <a:pt x="30388" y="91956"/>
                    <a:pt x="29737" y="104906"/>
                    <a:pt x="29655" y="117775"/>
                  </a:cubicBezTo>
                  <a:cubicBezTo>
                    <a:pt x="29574" y="126816"/>
                    <a:pt x="18415" y="130481"/>
                    <a:pt x="11981" y="125838"/>
                  </a:cubicBezTo>
                  <a:cubicBezTo>
                    <a:pt x="8316" y="123151"/>
                    <a:pt x="5954" y="120218"/>
                    <a:pt x="6117" y="114924"/>
                  </a:cubicBezTo>
                  <a:cubicBezTo>
                    <a:pt x="6768" y="94318"/>
                    <a:pt x="6768" y="73711"/>
                    <a:pt x="7094" y="53186"/>
                  </a:cubicBezTo>
                  <a:cubicBezTo>
                    <a:pt x="7420" y="32417"/>
                    <a:pt x="20044" y="15149"/>
                    <a:pt x="39755" y="8471"/>
                  </a:cubicBezTo>
                  <a:cubicBezTo>
                    <a:pt x="42850" y="7412"/>
                    <a:pt x="46352" y="7086"/>
                    <a:pt x="49692" y="7004"/>
                  </a:cubicBezTo>
                  <a:cubicBezTo>
                    <a:pt x="69728" y="6760"/>
                    <a:pt x="89683" y="6679"/>
                    <a:pt x="109720" y="6516"/>
                  </a:cubicBezTo>
                  <a:cubicBezTo>
                    <a:pt x="111104" y="6516"/>
                    <a:pt x="112489" y="6271"/>
                    <a:pt x="113874" y="6109"/>
                  </a:cubicBezTo>
                  <a:cubicBezTo>
                    <a:pt x="189295" y="6109"/>
                    <a:pt x="264636" y="6109"/>
                    <a:pt x="340057" y="6109"/>
                  </a:cubicBezTo>
                  <a:cubicBezTo>
                    <a:pt x="341442" y="6271"/>
                    <a:pt x="342827" y="6516"/>
                    <a:pt x="344211" y="6516"/>
                  </a:cubicBezTo>
                  <a:cubicBezTo>
                    <a:pt x="365225" y="6597"/>
                    <a:pt x="386320" y="6597"/>
                    <a:pt x="407334" y="6679"/>
                  </a:cubicBezTo>
                  <a:cubicBezTo>
                    <a:pt x="408637" y="6679"/>
                    <a:pt x="410022" y="6597"/>
                    <a:pt x="411081" y="7004"/>
                  </a:cubicBezTo>
                  <a:cubicBezTo>
                    <a:pt x="423461" y="12299"/>
                    <a:pt x="433805" y="20036"/>
                    <a:pt x="440565" y="32009"/>
                  </a:cubicBezTo>
                  <a:cubicBezTo>
                    <a:pt x="443986" y="38037"/>
                    <a:pt x="445615" y="44064"/>
                    <a:pt x="445615" y="51068"/>
                  </a:cubicBezTo>
                  <a:cubicBezTo>
                    <a:pt x="445615" y="98716"/>
                    <a:pt x="446022" y="146445"/>
                    <a:pt x="446267" y="194093"/>
                  </a:cubicBezTo>
                  <a:cubicBezTo>
                    <a:pt x="446267" y="196781"/>
                    <a:pt x="447000" y="198165"/>
                    <a:pt x="449606" y="199224"/>
                  </a:cubicBezTo>
                  <a:cubicBezTo>
                    <a:pt x="460927" y="203867"/>
                    <a:pt x="472086" y="208672"/>
                    <a:pt x="483244" y="213478"/>
                  </a:cubicBezTo>
                  <a:cubicBezTo>
                    <a:pt x="506294" y="223414"/>
                    <a:pt x="529263" y="233514"/>
                    <a:pt x="552232" y="243369"/>
                  </a:cubicBezTo>
                  <a:cubicBezTo>
                    <a:pt x="562250" y="247686"/>
                    <a:pt x="566974" y="255261"/>
                    <a:pt x="567544" y="265849"/>
                  </a:cubicBezTo>
                  <a:cubicBezTo>
                    <a:pt x="567707" y="269514"/>
                    <a:pt x="568033" y="273180"/>
                    <a:pt x="568277" y="276926"/>
                  </a:cubicBezTo>
                  <a:cubicBezTo>
                    <a:pt x="568277" y="344366"/>
                    <a:pt x="568277" y="411643"/>
                    <a:pt x="568277" y="478920"/>
                  </a:cubicBezTo>
                  <a:close/>
                  <a:moveTo>
                    <a:pt x="446755" y="318628"/>
                  </a:moveTo>
                  <a:cubicBezTo>
                    <a:pt x="447163" y="318873"/>
                    <a:pt x="447488" y="319035"/>
                    <a:pt x="447896" y="319280"/>
                  </a:cubicBezTo>
                  <a:cubicBezTo>
                    <a:pt x="478846" y="301605"/>
                    <a:pt x="509715" y="284012"/>
                    <a:pt x="540666" y="266338"/>
                  </a:cubicBezTo>
                  <a:cubicBezTo>
                    <a:pt x="540585" y="265931"/>
                    <a:pt x="540585" y="265523"/>
                    <a:pt x="540503" y="265116"/>
                  </a:cubicBezTo>
                  <a:cubicBezTo>
                    <a:pt x="509227" y="251677"/>
                    <a:pt x="477950" y="238157"/>
                    <a:pt x="446755" y="224718"/>
                  </a:cubicBezTo>
                  <a:cubicBezTo>
                    <a:pt x="446755" y="256238"/>
                    <a:pt x="446755" y="287433"/>
                    <a:pt x="446755" y="31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DD4BCBC3-2F37-4847-B269-41AF1DF85815}"/>
                </a:ext>
              </a:extLst>
            </p:cNvPr>
            <p:cNvSpPr/>
            <p:nvPr/>
          </p:nvSpPr>
          <p:spPr>
            <a:xfrm>
              <a:off x="15320958" y="3843072"/>
              <a:ext cx="179188" cy="276926"/>
            </a:xfrm>
            <a:custGeom>
              <a:avLst/>
              <a:gdLst>
                <a:gd name="connsiteX0" fmla="*/ 18396 w 179187"/>
                <a:gd name="connsiteY0" fmla="*/ 275052 h 276926"/>
                <a:gd name="connsiteX1" fmla="*/ 10577 w 179187"/>
                <a:gd name="connsiteY1" fmla="*/ 271713 h 276926"/>
                <a:gd name="connsiteX2" fmla="*/ 7727 w 179187"/>
                <a:gd name="connsiteY2" fmla="*/ 259414 h 276926"/>
                <a:gd name="connsiteX3" fmla="*/ 55048 w 179187"/>
                <a:gd name="connsiteY3" fmla="*/ 177640 h 276926"/>
                <a:gd name="connsiteX4" fmla="*/ 152869 w 179187"/>
                <a:gd name="connsiteY4" fmla="*/ 15149 h 276926"/>
                <a:gd name="connsiteX5" fmla="*/ 155149 w 179187"/>
                <a:gd name="connsiteY5" fmla="*/ 11647 h 276926"/>
                <a:gd name="connsiteX6" fmla="*/ 175023 w 179187"/>
                <a:gd name="connsiteY6" fmla="*/ 11565 h 276926"/>
                <a:gd name="connsiteX7" fmla="*/ 175186 w 179187"/>
                <a:gd name="connsiteY7" fmla="*/ 21258 h 276926"/>
                <a:gd name="connsiteX8" fmla="*/ 128515 w 179187"/>
                <a:gd name="connsiteY8" fmla="*/ 101811 h 276926"/>
                <a:gd name="connsiteX9" fmla="*/ 31265 w 179187"/>
                <a:gd name="connsiteY9" fmla="*/ 263487 h 276926"/>
                <a:gd name="connsiteX10" fmla="*/ 26867 w 179187"/>
                <a:gd name="connsiteY10" fmla="*/ 270247 h 276926"/>
                <a:gd name="connsiteX11" fmla="*/ 18396 w 179187"/>
                <a:gd name="connsiteY11" fmla="*/ 275052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187" h="276926">
                  <a:moveTo>
                    <a:pt x="18396" y="275052"/>
                  </a:moveTo>
                  <a:cubicBezTo>
                    <a:pt x="15790" y="273994"/>
                    <a:pt x="12858" y="273261"/>
                    <a:pt x="10577" y="271713"/>
                  </a:cubicBezTo>
                  <a:cubicBezTo>
                    <a:pt x="5772" y="268537"/>
                    <a:pt x="4876" y="264383"/>
                    <a:pt x="7727" y="259414"/>
                  </a:cubicBezTo>
                  <a:cubicBezTo>
                    <a:pt x="23446" y="232129"/>
                    <a:pt x="38922" y="204681"/>
                    <a:pt x="55048" y="177640"/>
                  </a:cubicBezTo>
                  <a:cubicBezTo>
                    <a:pt x="87465" y="123313"/>
                    <a:pt x="120208" y="69313"/>
                    <a:pt x="152869" y="15149"/>
                  </a:cubicBezTo>
                  <a:cubicBezTo>
                    <a:pt x="153602" y="13927"/>
                    <a:pt x="154498" y="12868"/>
                    <a:pt x="155149" y="11647"/>
                  </a:cubicBezTo>
                  <a:cubicBezTo>
                    <a:pt x="159873" y="2769"/>
                    <a:pt x="171113" y="5945"/>
                    <a:pt x="175023" y="11565"/>
                  </a:cubicBezTo>
                  <a:cubicBezTo>
                    <a:pt x="177303" y="14823"/>
                    <a:pt x="177222" y="17837"/>
                    <a:pt x="175186" y="21258"/>
                  </a:cubicBezTo>
                  <a:cubicBezTo>
                    <a:pt x="159547" y="48054"/>
                    <a:pt x="144398" y="75095"/>
                    <a:pt x="128515" y="101811"/>
                  </a:cubicBezTo>
                  <a:cubicBezTo>
                    <a:pt x="96262" y="155811"/>
                    <a:pt x="63682" y="209568"/>
                    <a:pt x="31265" y="263487"/>
                  </a:cubicBezTo>
                  <a:cubicBezTo>
                    <a:pt x="29881" y="265767"/>
                    <a:pt x="28333" y="267966"/>
                    <a:pt x="26867" y="270247"/>
                  </a:cubicBezTo>
                  <a:cubicBezTo>
                    <a:pt x="24994" y="273098"/>
                    <a:pt x="22225" y="274401"/>
                    <a:pt x="18396" y="275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5E0A6319-0031-4319-8BA5-4BA3C5B50863}"/>
                </a:ext>
              </a:extLst>
            </p:cNvPr>
            <p:cNvSpPr/>
            <p:nvPr/>
          </p:nvSpPr>
          <p:spPr>
            <a:xfrm>
              <a:off x="15430935" y="3989849"/>
              <a:ext cx="105884" cy="130318"/>
            </a:xfrm>
            <a:custGeom>
              <a:avLst/>
              <a:gdLst>
                <a:gd name="connsiteX0" fmla="*/ 55272 w 105883"/>
                <a:gd name="connsiteY0" fmla="*/ 127135 h 130318"/>
                <a:gd name="connsiteX1" fmla="*/ 18457 w 105883"/>
                <a:gd name="connsiteY1" fmla="*/ 107017 h 130318"/>
                <a:gd name="connsiteX2" fmla="*/ 21470 w 105883"/>
                <a:gd name="connsiteY2" fmla="*/ 22392 h 130318"/>
                <a:gd name="connsiteX3" fmla="*/ 86385 w 105883"/>
                <a:gd name="connsiteY3" fmla="*/ 20763 h 130318"/>
                <a:gd name="connsiteX4" fmla="*/ 88014 w 105883"/>
                <a:gd name="connsiteY4" fmla="*/ 111334 h 130318"/>
                <a:gd name="connsiteX5" fmla="*/ 84430 w 105883"/>
                <a:gd name="connsiteY5" fmla="*/ 115162 h 130318"/>
                <a:gd name="connsiteX6" fmla="*/ 55272 w 105883"/>
                <a:gd name="connsiteY6" fmla="*/ 127135 h 130318"/>
                <a:gd name="connsiteX7" fmla="*/ 30593 w 105883"/>
                <a:gd name="connsiteY7" fmla="*/ 66537 h 130318"/>
                <a:gd name="connsiteX8" fmla="*/ 39308 w 105883"/>
                <a:gd name="connsiteY8" fmla="*/ 93985 h 130318"/>
                <a:gd name="connsiteX9" fmla="*/ 71073 w 105883"/>
                <a:gd name="connsiteY9" fmla="*/ 93008 h 130318"/>
                <a:gd name="connsiteX10" fmla="*/ 71480 w 105883"/>
                <a:gd name="connsiteY10" fmla="*/ 41206 h 130318"/>
                <a:gd name="connsiteX11" fmla="*/ 38330 w 105883"/>
                <a:gd name="connsiteY11" fmla="*/ 40718 h 130318"/>
                <a:gd name="connsiteX12" fmla="*/ 30593 w 105883"/>
                <a:gd name="connsiteY12" fmla="*/ 66537 h 1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883" h="130318">
                  <a:moveTo>
                    <a:pt x="55272" y="127135"/>
                  </a:moveTo>
                  <a:cubicBezTo>
                    <a:pt x="38412" y="128194"/>
                    <a:pt x="27253" y="119479"/>
                    <a:pt x="18457" y="107017"/>
                  </a:cubicBezTo>
                  <a:cubicBezTo>
                    <a:pt x="864" y="82012"/>
                    <a:pt x="2248" y="46175"/>
                    <a:pt x="21470" y="22392"/>
                  </a:cubicBezTo>
                  <a:cubicBezTo>
                    <a:pt x="38412" y="1378"/>
                    <a:pt x="68222" y="563"/>
                    <a:pt x="86385" y="20763"/>
                  </a:cubicBezTo>
                  <a:cubicBezTo>
                    <a:pt x="108458" y="45197"/>
                    <a:pt x="109191" y="86166"/>
                    <a:pt x="88014" y="111334"/>
                  </a:cubicBezTo>
                  <a:cubicBezTo>
                    <a:pt x="86874" y="112637"/>
                    <a:pt x="85734" y="113940"/>
                    <a:pt x="84430" y="115162"/>
                  </a:cubicBezTo>
                  <a:cubicBezTo>
                    <a:pt x="76204" y="123225"/>
                    <a:pt x="66756" y="128194"/>
                    <a:pt x="55272" y="127135"/>
                  </a:cubicBezTo>
                  <a:close/>
                  <a:moveTo>
                    <a:pt x="30593" y="66537"/>
                  </a:moveTo>
                  <a:cubicBezTo>
                    <a:pt x="30837" y="77044"/>
                    <a:pt x="33117" y="86166"/>
                    <a:pt x="39308" y="93985"/>
                  </a:cubicBezTo>
                  <a:cubicBezTo>
                    <a:pt x="49407" y="106773"/>
                    <a:pt x="61706" y="106284"/>
                    <a:pt x="71073" y="93008"/>
                  </a:cubicBezTo>
                  <a:cubicBezTo>
                    <a:pt x="81742" y="77777"/>
                    <a:pt x="81905" y="56600"/>
                    <a:pt x="71480" y="41206"/>
                  </a:cubicBezTo>
                  <a:cubicBezTo>
                    <a:pt x="62032" y="27197"/>
                    <a:pt x="48104" y="26953"/>
                    <a:pt x="38330" y="40718"/>
                  </a:cubicBezTo>
                  <a:cubicBezTo>
                    <a:pt x="32629" y="48618"/>
                    <a:pt x="30755" y="57740"/>
                    <a:pt x="30593" y="66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2423FD78-5C06-46E8-BD09-7F3E347B8523}"/>
                </a:ext>
              </a:extLst>
            </p:cNvPr>
            <p:cNvSpPr/>
            <p:nvPr/>
          </p:nvSpPr>
          <p:spPr>
            <a:xfrm>
              <a:off x="15284214" y="3843250"/>
              <a:ext cx="105884" cy="130318"/>
            </a:xfrm>
            <a:custGeom>
              <a:avLst/>
              <a:gdLst>
                <a:gd name="connsiteX0" fmla="*/ 55548 w 105883"/>
                <a:gd name="connsiteY0" fmla="*/ 127045 h 130318"/>
                <a:gd name="connsiteX1" fmla="*/ 17348 w 105883"/>
                <a:gd name="connsiteY1" fmla="*/ 105217 h 130318"/>
                <a:gd name="connsiteX2" fmla="*/ 21584 w 105883"/>
                <a:gd name="connsiteY2" fmla="*/ 22383 h 130318"/>
                <a:gd name="connsiteX3" fmla="*/ 85277 w 105883"/>
                <a:gd name="connsiteY3" fmla="*/ 19288 h 130318"/>
                <a:gd name="connsiteX4" fmla="*/ 84788 w 105883"/>
                <a:gd name="connsiteY4" fmla="*/ 114746 h 130318"/>
                <a:gd name="connsiteX5" fmla="*/ 55548 w 105883"/>
                <a:gd name="connsiteY5" fmla="*/ 127045 h 130318"/>
                <a:gd name="connsiteX6" fmla="*/ 79412 w 105883"/>
                <a:gd name="connsiteY6" fmla="*/ 67506 h 130318"/>
                <a:gd name="connsiteX7" fmla="*/ 71838 w 105883"/>
                <a:gd name="connsiteY7" fmla="*/ 41442 h 130318"/>
                <a:gd name="connsiteX8" fmla="*/ 38118 w 105883"/>
                <a:gd name="connsiteY8" fmla="*/ 40953 h 130318"/>
                <a:gd name="connsiteX9" fmla="*/ 30787 w 105883"/>
                <a:gd name="connsiteY9" fmla="*/ 65958 h 130318"/>
                <a:gd name="connsiteX10" fmla="*/ 42923 w 105883"/>
                <a:gd name="connsiteY10" fmla="*/ 97561 h 130318"/>
                <a:gd name="connsiteX11" fmla="*/ 66951 w 105883"/>
                <a:gd name="connsiteY11" fmla="*/ 97642 h 130318"/>
                <a:gd name="connsiteX12" fmla="*/ 79412 w 105883"/>
                <a:gd name="connsiteY12" fmla="*/ 67506 h 1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883" h="130318">
                  <a:moveTo>
                    <a:pt x="55548" y="127045"/>
                  </a:moveTo>
                  <a:cubicBezTo>
                    <a:pt x="37548" y="128104"/>
                    <a:pt x="26226" y="118574"/>
                    <a:pt x="17348" y="105217"/>
                  </a:cubicBezTo>
                  <a:cubicBezTo>
                    <a:pt x="814" y="80293"/>
                    <a:pt x="2769" y="45678"/>
                    <a:pt x="21584" y="22383"/>
                  </a:cubicBezTo>
                  <a:cubicBezTo>
                    <a:pt x="39339" y="392"/>
                    <a:pt x="68661" y="2021"/>
                    <a:pt x="85277" y="19288"/>
                  </a:cubicBezTo>
                  <a:cubicBezTo>
                    <a:pt x="109549" y="44537"/>
                    <a:pt x="109467" y="89986"/>
                    <a:pt x="84788" y="114746"/>
                  </a:cubicBezTo>
                  <a:cubicBezTo>
                    <a:pt x="76562" y="122973"/>
                    <a:pt x="66951" y="128104"/>
                    <a:pt x="55548" y="127045"/>
                  </a:cubicBezTo>
                  <a:close/>
                  <a:moveTo>
                    <a:pt x="79412" y="67506"/>
                  </a:moveTo>
                  <a:cubicBezTo>
                    <a:pt x="79168" y="57651"/>
                    <a:pt x="76806" y="49180"/>
                    <a:pt x="71838" y="41442"/>
                  </a:cubicBezTo>
                  <a:cubicBezTo>
                    <a:pt x="62308" y="26863"/>
                    <a:pt x="48055" y="26619"/>
                    <a:pt x="38118" y="40953"/>
                  </a:cubicBezTo>
                  <a:cubicBezTo>
                    <a:pt x="32905" y="48447"/>
                    <a:pt x="30787" y="56999"/>
                    <a:pt x="30787" y="65958"/>
                  </a:cubicBezTo>
                  <a:cubicBezTo>
                    <a:pt x="30706" y="78013"/>
                    <a:pt x="33801" y="88927"/>
                    <a:pt x="42923" y="97561"/>
                  </a:cubicBezTo>
                  <a:cubicBezTo>
                    <a:pt x="50824" y="105054"/>
                    <a:pt x="59050" y="105135"/>
                    <a:pt x="66951" y="97642"/>
                  </a:cubicBezTo>
                  <a:cubicBezTo>
                    <a:pt x="75666" y="89334"/>
                    <a:pt x="78598" y="78502"/>
                    <a:pt x="79412" y="67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E1D464F-58B1-497B-9953-192C8FA2E09C}"/>
              </a:ext>
            </a:extLst>
          </p:cNvPr>
          <p:cNvGrpSpPr/>
          <p:nvPr/>
        </p:nvGrpSpPr>
        <p:grpSpPr>
          <a:xfrm>
            <a:off x="8234135" y="3277305"/>
            <a:ext cx="684411" cy="635677"/>
            <a:chOff x="15063975" y="3769605"/>
            <a:chExt cx="692389" cy="643086"/>
          </a:xfrm>
          <a:solidFill>
            <a:srgbClr val="319382"/>
          </a:solidFill>
        </p:grpSpPr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80652B1A-BEC1-47DB-B90B-B5F5A0DC119D}"/>
                </a:ext>
              </a:extLst>
            </p:cNvPr>
            <p:cNvSpPr/>
            <p:nvPr/>
          </p:nvSpPr>
          <p:spPr>
            <a:xfrm>
              <a:off x="15063975" y="3915853"/>
              <a:ext cx="325796" cy="496838"/>
            </a:xfrm>
            <a:custGeom>
              <a:avLst/>
              <a:gdLst>
                <a:gd name="connsiteX0" fmla="*/ 6353 w 325795"/>
                <a:gd name="connsiteY0" fmla="*/ 148352 h 496838"/>
                <a:gd name="connsiteX1" fmla="*/ 6760 w 325795"/>
                <a:gd name="connsiteY1" fmla="*/ 142162 h 496838"/>
                <a:gd name="connsiteX2" fmla="*/ 6842 w 325795"/>
                <a:gd name="connsiteY2" fmla="*/ 64297 h 496838"/>
                <a:gd name="connsiteX3" fmla="*/ 12950 w 325795"/>
                <a:gd name="connsiteY3" fmla="*/ 44016 h 496838"/>
                <a:gd name="connsiteX4" fmla="*/ 43901 w 325795"/>
                <a:gd name="connsiteY4" fmla="*/ 18848 h 496838"/>
                <a:gd name="connsiteX5" fmla="*/ 167866 w 325795"/>
                <a:gd name="connsiteY5" fmla="*/ 20640 h 496838"/>
                <a:gd name="connsiteX6" fmla="*/ 190998 w 325795"/>
                <a:gd name="connsiteY6" fmla="*/ 38315 h 496838"/>
                <a:gd name="connsiteX7" fmla="*/ 200364 w 325795"/>
                <a:gd name="connsiteY7" fmla="*/ 62505 h 496838"/>
                <a:gd name="connsiteX8" fmla="*/ 201667 w 325795"/>
                <a:gd name="connsiteY8" fmla="*/ 102985 h 496838"/>
                <a:gd name="connsiteX9" fmla="*/ 201830 w 325795"/>
                <a:gd name="connsiteY9" fmla="*/ 271910 h 496838"/>
                <a:gd name="connsiteX10" fmla="*/ 201830 w 325795"/>
                <a:gd name="connsiteY10" fmla="*/ 275738 h 496838"/>
                <a:gd name="connsiteX11" fmla="*/ 219749 w 325795"/>
                <a:gd name="connsiteY11" fmla="*/ 275738 h 496838"/>
                <a:gd name="connsiteX12" fmla="*/ 291343 w 325795"/>
                <a:gd name="connsiteY12" fmla="*/ 290073 h 496838"/>
                <a:gd name="connsiteX13" fmla="*/ 305433 w 325795"/>
                <a:gd name="connsiteY13" fmla="*/ 299603 h 496838"/>
                <a:gd name="connsiteX14" fmla="*/ 323189 w 325795"/>
                <a:gd name="connsiteY14" fmla="*/ 335115 h 496838"/>
                <a:gd name="connsiteX15" fmla="*/ 323189 w 325795"/>
                <a:gd name="connsiteY15" fmla="*/ 435297 h 496838"/>
                <a:gd name="connsiteX16" fmla="*/ 297207 w 325795"/>
                <a:gd name="connsiteY16" fmla="*/ 477162 h 496838"/>
                <a:gd name="connsiteX17" fmla="*/ 246302 w 325795"/>
                <a:gd name="connsiteY17" fmla="*/ 493940 h 496838"/>
                <a:gd name="connsiteX18" fmla="*/ 233840 w 325795"/>
                <a:gd name="connsiteY18" fmla="*/ 495325 h 496838"/>
                <a:gd name="connsiteX19" fmla="*/ 218446 w 325795"/>
                <a:gd name="connsiteY19" fmla="*/ 495325 h 496838"/>
                <a:gd name="connsiteX20" fmla="*/ 214374 w 325795"/>
                <a:gd name="connsiteY20" fmla="*/ 494673 h 496838"/>
                <a:gd name="connsiteX21" fmla="*/ 165586 w 325795"/>
                <a:gd name="connsiteY21" fmla="*/ 482863 h 496838"/>
                <a:gd name="connsiteX22" fmla="*/ 128363 w 325795"/>
                <a:gd name="connsiteY22" fmla="*/ 425279 h 496838"/>
                <a:gd name="connsiteX23" fmla="*/ 128363 w 325795"/>
                <a:gd name="connsiteY23" fmla="*/ 420880 h 496838"/>
                <a:gd name="connsiteX24" fmla="*/ 124047 w 325795"/>
                <a:gd name="connsiteY24" fmla="*/ 420880 h 496838"/>
                <a:gd name="connsiteX25" fmla="*/ 83974 w 325795"/>
                <a:gd name="connsiteY25" fmla="*/ 420392 h 496838"/>
                <a:gd name="connsiteX26" fmla="*/ 33068 w 325795"/>
                <a:gd name="connsiteY26" fmla="*/ 403939 h 496838"/>
                <a:gd name="connsiteX27" fmla="*/ 7249 w 325795"/>
                <a:gd name="connsiteY27" fmla="*/ 362563 h 496838"/>
                <a:gd name="connsiteX28" fmla="*/ 6109 w 325795"/>
                <a:gd name="connsiteY28" fmla="*/ 342445 h 496838"/>
                <a:gd name="connsiteX29" fmla="*/ 6353 w 325795"/>
                <a:gd name="connsiteY29" fmla="*/ 148352 h 496838"/>
                <a:gd name="connsiteX30" fmla="*/ 226184 w 325795"/>
                <a:gd name="connsiteY30" fmla="*/ 372418 h 496838"/>
                <a:gd name="connsiteX31" fmla="*/ 226347 w 325795"/>
                <a:gd name="connsiteY31" fmla="*/ 373396 h 496838"/>
                <a:gd name="connsiteX32" fmla="*/ 259741 w 325795"/>
                <a:gd name="connsiteY32" fmla="*/ 368753 h 496838"/>
                <a:gd name="connsiteX33" fmla="*/ 291180 w 325795"/>
                <a:gd name="connsiteY33" fmla="*/ 353115 h 496838"/>
                <a:gd name="connsiteX34" fmla="*/ 291506 w 325795"/>
                <a:gd name="connsiteY34" fmla="*/ 320291 h 496838"/>
                <a:gd name="connsiteX35" fmla="*/ 275705 w 325795"/>
                <a:gd name="connsiteY35" fmla="*/ 309703 h 496838"/>
                <a:gd name="connsiteX36" fmla="*/ 236935 w 325795"/>
                <a:gd name="connsiteY36" fmla="*/ 300825 h 496838"/>
                <a:gd name="connsiteX37" fmla="*/ 185704 w 325795"/>
                <a:gd name="connsiteY37" fmla="*/ 306119 h 496838"/>
                <a:gd name="connsiteX38" fmla="*/ 157685 w 325795"/>
                <a:gd name="connsiteY38" fmla="*/ 324119 h 496838"/>
                <a:gd name="connsiteX39" fmla="*/ 157685 w 325795"/>
                <a:gd name="connsiteY39" fmla="*/ 348879 h 496838"/>
                <a:gd name="connsiteX40" fmla="*/ 175360 w 325795"/>
                <a:gd name="connsiteY40" fmla="*/ 362644 h 496838"/>
                <a:gd name="connsiteX41" fmla="*/ 226184 w 325795"/>
                <a:gd name="connsiteY41" fmla="*/ 372418 h 496838"/>
                <a:gd name="connsiteX42" fmla="*/ 101078 w 325795"/>
                <a:gd name="connsiteY42" fmla="*/ 31310 h 496838"/>
                <a:gd name="connsiteX43" fmla="*/ 64100 w 325795"/>
                <a:gd name="connsiteY43" fmla="*/ 36930 h 496838"/>
                <a:gd name="connsiteX44" fmla="*/ 38281 w 325795"/>
                <a:gd name="connsiteY44" fmla="*/ 51591 h 496838"/>
                <a:gd name="connsiteX45" fmla="*/ 38688 w 325795"/>
                <a:gd name="connsiteY45" fmla="*/ 84008 h 496838"/>
                <a:gd name="connsiteX46" fmla="*/ 60516 w 325795"/>
                <a:gd name="connsiteY46" fmla="*/ 96714 h 496838"/>
                <a:gd name="connsiteX47" fmla="*/ 135450 w 325795"/>
                <a:gd name="connsiteY47" fmla="*/ 100460 h 496838"/>
                <a:gd name="connsiteX48" fmla="*/ 168436 w 325795"/>
                <a:gd name="connsiteY48" fmla="*/ 84741 h 496838"/>
                <a:gd name="connsiteX49" fmla="*/ 168925 w 325795"/>
                <a:gd name="connsiteY49" fmla="*/ 50858 h 496838"/>
                <a:gd name="connsiteX50" fmla="*/ 145223 w 325795"/>
                <a:gd name="connsiteY50" fmla="*/ 37337 h 496838"/>
                <a:gd name="connsiteX51" fmla="*/ 101078 w 325795"/>
                <a:gd name="connsiteY51" fmla="*/ 31310 h 496838"/>
                <a:gd name="connsiteX52" fmla="*/ 104092 w 325795"/>
                <a:gd name="connsiteY52" fmla="*/ 152751 h 496838"/>
                <a:gd name="connsiteX53" fmla="*/ 120789 w 325795"/>
                <a:gd name="connsiteY53" fmla="*/ 151773 h 496838"/>
                <a:gd name="connsiteX54" fmla="*/ 164445 w 325795"/>
                <a:gd name="connsiteY54" fmla="*/ 136787 h 496838"/>
                <a:gd name="connsiteX55" fmla="*/ 177233 w 325795"/>
                <a:gd name="connsiteY55" fmla="*/ 117320 h 496838"/>
                <a:gd name="connsiteX56" fmla="*/ 171694 w 325795"/>
                <a:gd name="connsiteY56" fmla="*/ 112841 h 496838"/>
                <a:gd name="connsiteX57" fmla="*/ 156463 w 325795"/>
                <a:gd name="connsiteY57" fmla="*/ 119682 h 496838"/>
                <a:gd name="connsiteX58" fmla="*/ 106535 w 325795"/>
                <a:gd name="connsiteY58" fmla="*/ 127746 h 496838"/>
                <a:gd name="connsiteX59" fmla="*/ 38688 w 325795"/>
                <a:gd name="connsiteY59" fmla="*/ 113981 h 496838"/>
                <a:gd name="connsiteX60" fmla="*/ 34453 w 325795"/>
                <a:gd name="connsiteY60" fmla="*/ 112352 h 496838"/>
                <a:gd name="connsiteX61" fmla="*/ 30706 w 325795"/>
                <a:gd name="connsiteY61" fmla="*/ 115121 h 496838"/>
                <a:gd name="connsiteX62" fmla="*/ 35430 w 325795"/>
                <a:gd name="connsiteY62" fmla="*/ 129049 h 496838"/>
                <a:gd name="connsiteX63" fmla="*/ 52372 w 325795"/>
                <a:gd name="connsiteY63" fmla="*/ 142162 h 496838"/>
                <a:gd name="connsiteX64" fmla="*/ 104092 w 325795"/>
                <a:gd name="connsiteY64" fmla="*/ 152751 h 496838"/>
                <a:gd name="connsiteX65" fmla="*/ 103847 w 325795"/>
                <a:gd name="connsiteY65" fmla="*/ 250734 h 496838"/>
                <a:gd name="connsiteX66" fmla="*/ 127142 w 325795"/>
                <a:gd name="connsiteY66" fmla="*/ 248779 h 496838"/>
                <a:gd name="connsiteX67" fmla="*/ 167540 w 325795"/>
                <a:gd name="connsiteY67" fmla="*/ 232163 h 496838"/>
                <a:gd name="connsiteX68" fmla="*/ 177314 w 325795"/>
                <a:gd name="connsiteY68" fmla="*/ 215385 h 496838"/>
                <a:gd name="connsiteX69" fmla="*/ 171450 w 325795"/>
                <a:gd name="connsiteY69" fmla="*/ 210824 h 496838"/>
                <a:gd name="connsiteX70" fmla="*/ 152880 w 325795"/>
                <a:gd name="connsiteY70" fmla="*/ 218805 h 496838"/>
                <a:gd name="connsiteX71" fmla="*/ 106535 w 325795"/>
                <a:gd name="connsiteY71" fmla="*/ 225403 h 496838"/>
                <a:gd name="connsiteX72" fmla="*/ 49847 w 325795"/>
                <a:gd name="connsiteY72" fmla="*/ 216606 h 496838"/>
                <a:gd name="connsiteX73" fmla="*/ 34779 w 325795"/>
                <a:gd name="connsiteY73" fmla="*/ 210172 h 496838"/>
                <a:gd name="connsiteX74" fmla="*/ 30788 w 325795"/>
                <a:gd name="connsiteY74" fmla="*/ 213185 h 496838"/>
                <a:gd name="connsiteX75" fmla="*/ 35104 w 325795"/>
                <a:gd name="connsiteY75" fmla="*/ 226217 h 496838"/>
                <a:gd name="connsiteX76" fmla="*/ 52209 w 325795"/>
                <a:gd name="connsiteY76" fmla="*/ 239738 h 496838"/>
                <a:gd name="connsiteX77" fmla="*/ 103847 w 325795"/>
                <a:gd name="connsiteY77" fmla="*/ 250734 h 496838"/>
                <a:gd name="connsiteX78" fmla="*/ 103929 w 325795"/>
                <a:gd name="connsiteY78" fmla="*/ 201864 h 496838"/>
                <a:gd name="connsiteX79" fmla="*/ 126816 w 325795"/>
                <a:gd name="connsiteY79" fmla="*/ 199991 h 496838"/>
                <a:gd name="connsiteX80" fmla="*/ 167540 w 325795"/>
                <a:gd name="connsiteY80" fmla="*/ 183294 h 496838"/>
                <a:gd name="connsiteX81" fmla="*/ 177070 w 325795"/>
                <a:gd name="connsiteY81" fmla="*/ 166841 h 496838"/>
                <a:gd name="connsiteX82" fmla="*/ 176500 w 325795"/>
                <a:gd name="connsiteY82" fmla="*/ 161466 h 496838"/>
                <a:gd name="connsiteX83" fmla="*/ 171206 w 325795"/>
                <a:gd name="connsiteY83" fmla="*/ 162117 h 496838"/>
                <a:gd name="connsiteX84" fmla="*/ 152635 w 325795"/>
                <a:gd name="connsiteY84" fmla="*/ 170018 h 496838"/>
                <a:gd name="connsiteX85" fmla="*/ 104906 w 325795"/>
                <a:gd name="connsiteY85" fmla="*/ 176615 h 496838"/>
                <a:gd name="connsiteX86" fmla="*/ 49928 w 325795"/>
                <a:gd name="connsiteY86" fmla="*/ 167900 h 496838"/>
                <a:gd name="connsiteX87" fmla="*/ 34860 w 325795"/>
                <a:gd name="connsiteY87" fmla="*/ 161466 h 496838"/>
                <a:gd name="connsiteX88" fmla="*/ 30625 w 325795"/>
                <a:gd name="connsiteY88" fmla="*/ 164561 h 496838"/>
                <a:gd name="connsiteX89" fmla="*/ 37548 w 325795"/>
                <a:gd name="connsiteY89" fmla="*/ 180362 h 496838"/>
                <a:gd name="connsiteX90" fmla="*/ 54978 w 325795"/>
                <a:gd name="connsiteY90" fmla="*/ 192172 h 496838"/>
                <a:gd name="connsiteX91" fmla="*/ 103929 w 325795"/>
                <a:gd name="connsiteY91" fmla="*/ 201864 h 496838"/>
                <a:gd name="connsiteX92" fmla="*/ 104010 w 325795"/>
                <a:gd name="connsiteY92" fmla="*/ 299196 h 496838"/>
                <a:gd name="connsiteX93" fmla="*/ 146201 w 325795"/>
                <a:gd name="connsiteY93" fmla="*/ 292924 h 496838"/>
                <a:gd name="connsiteX94" fmla="*/ 172264 w 325795"/>
                <a:gd name="connsiteY94" fmla="*/ 276146 h 496838"/>
                <a:gd name="connsiteX95" fmla="*/ 177396 w 325795"/>
                <a:gd name="connsiteY95" fmla="*/ 261974 h 496838"/>
                <a:gd name="connsiteX96" fmla="*/ 173486 w 325795"/>
                <a:gd name="connsiteY96" fmla="*/ 258960 h 496838"/>
                <a:gd name="connsiteX97" fmla="*/ 168029 w 325795"/>
                <a:gd name="connsiteY97" fmla="*/ 261159 h 496838"/>
                <a:gd name="connsiteX98" fmla="*/ 151006 w 325795"/>
                <a:gd name="connsiteY98" fmla="*/ 268327 h 496838"/>
                <a:gd name="connsiteX99" fmla="*/ 105232 w 325795"/>
                <a:gd name="connsiteY99" fmla="*/ 274354 h 496838"/>
                <a:gd name="connsiteX100" fmla="*/ 48299 w 325795"/>
                <a:gd name="connsiteY100" fmla="*/ 264906 h 496838"/>
                <a:gd name="connsiteX101" fmla="*/ 36245 w 325795"/>
                <a:gd name="connsiteY101" fmla="*/ 259530 h 496838"/>
                <a:gd name="connsiteX102" fmla="*/ 30951 w 325795"/>
                <a:gd name="connsiteY102" fmla="*/ 263684 h 496838"/>
                <a:gd name="connsiteX103" fmla="*/ 35675 w 325795"/>
                <a:gd name="connsiteY103" fmla="*/ 275738 h 496838"/>
                <a:gd name="connsiteX104" fmla="*/ 51964 w 325795"/>
                <a:gd name="connsiteY104" fmla="*/ 288526 h 496838"/>
                <a:gd name="connsiteX105" fmla="*/ 104010 w 325795"/>
                <a:gd name="connsiteY105" fmla="*/ 299196 h 496838"/>
                <a:gd name="connsiteX106" fmla="*/ 226184 w 325795"/>
                <a:gd name="connsiteY106" fmla="*/ 470972 h 496838"/>
                <a:gd name="connsiteX107" fmla="*/ 254202 w 325795"/>
                <a:gd name="connsiteY107" fmla="*/ 467958 h 496838"/>
                <a:gd name="connsiteX108" fmla="*/ 289795 w 325795"/>
                <a:gd name="connsiteY108" fmla="*/ 452157 h 496838"/>
                <a:gd name="connsiteX109" fmla="*/ 299325 w 325795"/>
                <a:gd name="connsiteY109" fmla="*/ 436030 h 496838"/>
                <a:gd name="connsiteX110" fmla="*/ 298836 w 325795"/>
                <a:gd name="connsiteY110" fmla="*/ 430328 h 496838"/>
                <a:gd name="connsiteX111" fmla="*/ 293298 w 325795"/>
                <a:gd name="connsiteY111" fmla="*/ 431061 h 496838"/>
                <a:gd name="connsiteX112" fmla="*/ 275705 w 325795"/>
                <a:gd name="connsiteY112" fmla="*/ 438636 h 496838"/>
                <a:gd name="connsiteX113" fmla="*/ 227324 w 325795"/>
                <a:gd name="connsiteY113" fmla="*/ 445478 h 496838"/>
                <a:gd name="connsiteX114" fmla="*/ 171694 w 325795"/>
                <a:gd name="connsiteY114" fmla="*/ 436437 h 496838"/>
                <a:gd name="connsiteX115" fmla="*/ 158662 w 325795"/>
                <a:gd name="connsiteY115" fmla="*/ 430654 h 496838"/>
                <a:gd name="connsiteX116" fmla="*/ 153124 w 325795"/>
                <a:gd name="connsiteY116" fmla="*/ 434971 h 496838"/>
                <a:gd name="connsiteX117" fmla="*/ 159884 w 325795"/>
                <a:gd name="connsiteY117" fmla="*/ 449143 h 496838"/>
                <a:gd name="connsiteX118" fmla="*/ 175441 w 325795"/>
                <a:gd name="connsiteY118" fmla="*/ 460139 h 496838"/>
                <a:gd name="connsiteX119" fmla="*/ 226184 w 325795"/>
                <a:gd name="connsiteY119" fmla="*/ 470972 h 496838"/>
                <a:gd name="connsiteX120" fmla="*/ 226184 w 325795"/>
                <a:gd name="connsiteY120" fmla="*/ 421858 h 496838"/>
                <a:gd name="connsiteX121" fmla="*/ 249804 w 325795"/>
                <a:gd name="connsiteY121" fmla="*/ 419822 h 496838"/>
                <a:gd name="connsiteX122" fmla="*/ 289062 w 325795"/>
                <a:gd name="connsiteY122" fmla="*/ 403857 h 496838"/>
                <a:gd name="connsiteX123" fmla="*/ 299243 w 325795"/>
                <a:gd name="connsiteY123" fmla="*/ 387405 h 496838"/>
                <a:gd name="connsiteX124" fmla="*/ 298755 w 325795"/>
                <a:gd name="connsiteY124" fmla="*/ 381378 h 496838"/>
                <a:gd name="connsiteX125" fmla="*/ 292890 w 325795"/>
                <a:gd name="connsiteY125" fmla="*/ 382274 h 496838"/>
                <a:gd name="connsiteX126" fmla="*/ 273343 w 325795"/>
                <a:gd name="connsiteY126" fmla="*/ 390500 h 496838"/>
                <a:gd name="connsiteX127" fmla="*/ 228301 w 325795"/>
                <a:gd name="connsiteY127" fmla="*/ 396609 h 496838"/>
                <a:gd name="connsiteX128" fmla="*/ 170310 w 325795"/>
                <a:gd name="connsiteY128" fmla="*/ 387079 h 496838"/>
                <a:gd name="connsiteX129" fmla="*/ 156871 w 325795"/>
                <a:gd name="connsiteY129" fmla="*/ 381296 h 496838"/>
                <a:gd name="connsiteX130" fmla="*/ 152961 w 325795"/>
                <a:gd name="connsiteY130" fmla="*/ 384147 h 496838"/>
                <a:gd name="connsiteX131" fmla="*/ 159884 w 325795"/>
                <a:gd name="connsiteY131" fmla="*/ 400355 h 496838"/>
                <a:gd name="connsiteX132" fmla="*/ 174545 w 325795"/>
                <a:gd name="connsiteY132" fmla="*/ 410862 h 496838"/>
                <a:gd name="connsiteX133" fmla="*/ 226184 w 325795"/>
                <a:gd name="connsiteY133" fmla="*/ 421858 h 496838"/>
                <a:gd name="connsiteX134" fmla="*/ 129830 w 325795"/>
                <a:gd name="connsiteY134" fmla="*/ 323467 h 496838"/>
                <a:gd name="connsiteX135" fmla="*/ 106698 w 325795"/>
                <a:gd name="connsiteY135" fmla="*/ 323467 h 496838"/>
                <a:gd name="connsiteX136" fmla="*/ 57503 w 325795"/>
                <a:gd name="connsiteY136" fmla="*/ 317196 h 496838"/>
                <a:gd name="connsiteX137" fmla="*/ 35267 w 325795"/>
                <a:gd name="connsiteY137" fmla="*/ 308155 h 496838"/>
                <a:gd name="connsiteX138" fmla="*/ 30706 w 325795"/>
                <a:gd name="connsiteY138" fmla="*/ 311494 h 496838"/>
                <a:gd name="connsiteX139" fmla="*/ 41050 w 325795"/>
                <a:gd name="connsiteY139" fmla="*/ 330472 h 496838"/>
                <a:gd name="connsiteX140" fmla="*/ 65648 w 325795"/>
                <a:gd name="connsiteY140" fmla="*/ 343178 h 496838"/>
                <a:gd name="connsiteX141" fmla="*/ 125431 w 325795"/>
                <a:gd name="connsiteY141" fmla="*/ 347332 h 496838"/>
                <a:gd name="connsiteX142" fmla="*/ 127630 w 325795"/>
                <a:gd name="connsiteY142" fmla="*/ 345377 h 496838"/>
                <a:gd name="connsiteX143" fmla="*/ 129830 w 325795"/>
                <a:gd name="connsiteY143" fmla="*/ 323467 h 496838"/>
                <a:gd name="connsiteX144" fmla="*/ 128363 w 325795"/>
                <a:gd name="connsiteY144" fmla="*/ 372337 h 496838"/>
                <a:gd name="connsiteX145" fmla="*/ 105151 w 325795"/>
                <a:gd name="connsiteY145" fmla="*/ 372337 h 496838"/>
                <a:gd name="connsiteX146" fmla="*/ 55385 w 325795"/>
                <a:gd name="connsiteY146" fmla="*/ 365332 h 496838"/>
                <a:gd name="connsiteX147" fmla="*/ 35104 w 325795"/>
                <a:gd name="connsiteY147" fmla="*/ 357024 h 496838"/>
                <a:gd name="connsiteX148" fmla="*/ 30706 w 325795"/>
                <a:gd name="connsiteY148" fmla="*/ 360201 h 496838"/>
                <a:gd name="connsiteX149" fmla="*/ 37629 w 325795"/>
                <a:gd name="connsiteY149" fmla="*/ 376002 h 496838"/>
                <a:gd name="connsiteX150" fmla="*/ 55222 w 325795"/>
                <a:gd name="connsiteY150" fmla="*/ 387649 h 496838"/>
                <a:gd name="connsiteX151" fmla="*/ 109956 w 325795"/>
                <a:gd name="connsiteY151" fmla="*/ 397179 h 496838"/>
                <a:gd name="connsiteX152" fmla="*/ 128282 w 325795"/>
                <a:gd name="connsiteY152" fmla="*/ 395794 h 496838"/>
                <a:gd name="connsiteX153" fmla="*/ 128363 w 325795"/>
                <a:gd name="connsiteY153" fmla="*/ 372337 h 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25795" h="496838">
                  <a:moveTo>
                    <a:pt x="6353" y="148352"/>
                  </a:moveTo>
                  <a:cubicBezTo>
                    <a:pt x="6516" y="146316"/>
                    <a:pt x="6679" y="144198"/>
                    <a:pt x="6760" y="142162"/>
                  </a:cubicBezTo>
                  <a:cubicBezTo>
                    <a:pt x="6842" y="116180"/>
                    <a:pt x="7168" y="90279"/>
                    <a:pt x="6842" y="64297"/>
                  </a:cubicBezTo>
                  <a:cubicBezTo>
                    <a:pt x="6760" y="56641"/>
                    <a:pt x="9041" y="50206"/>
                    <a:pt x="12950" y="44016"/>
                  </a:cubicBezTo>
                  <a:cubicBezTo>
                    <a:pt x="20444" y="32206"/>
                    <a:pt x="31276" y="24224"/>
                    <a:pt x="43901" y="18848"/>
                  </a:cubicBezTo>
                  <a:cubicBezTo>
                    <a:pt x="85440" y="1337"/>
                    <a:pt x="126897" y="1826"/>
                    <a:pt x="167866" y="20640"/>
                  </a:cubicBezTo>
                  <a:cubicBezTo>
                    <a:pt x="176826" y="24713"/>
                    <a:pt x="184400" y="30821"/>
                    <a:pt x="190998" y="38315"/>
                  </a:cubicBezTo>
                  <a:cubicBezTo>
                    <a:pt x="197106" y="45319"/>
                    <a:pt x="200039" y="53383"/>
                    <a:pt x="200364" y="62505"/>
                  </a:cubicBezTo>
                  <a:cubicBezTo>
                    <a:pt x="200934" y="76026"/>
                    <a:pt x="201586" y="89465"/>
                    <a:pt x="201667" y="102985"/>
                  </a:cubicBezTo>
                  <a:cubicBezTo>
                    <a:pt x="201830" y="159266"/>
                    <a:pt x="201749" y="215629"/>
                    <a:pt x="201830" y="271910"/>
                  </a:cubicBezTo>
                  <a:cubicBezTo>
                    <a:pt x="201830" y="273295"/>
                    <a:pt x="201830" y="274680"/>
                    <a:pt x="201830" y="275738"/>
                  </a:cubicBezTo>
                  <a:cubicBezTo>
                    <a:pt x="208021" y="275738"/>
                    <a:pt x="213885" y="275901"/>
                    <a:pt x="219749" y="275738"/>
                  </a:cubicBezTo>
                  <a:cubicBezTo>
                    <a:pt x="244754" y="274924"/>
                    <a:pt x="268944" y="278182"/>
                    <a:pt x="291343" y="290073"/>
                  </a:cubicBezTo>
                  <a:cubicBezTo>
                    <a:pt x="296311" y="292761"/>
                    <a:pt x="301035" y="296019"/>
                    <a:pt x="305433" y="299603"/>
                  </a:cubicBezTo>
                  <a:cubicBezTo>
                    <a:pt x="316673" y="308725"/>
                    <a:pt x="323189" y="320372"/>
                    <a:pt x="323189" y="335115"/>
                  </a:cubicBezTo>
                  <a:cubicBezTo>
                    <a:pt x="323189" y="368509"/>
                    <a:pt x="323271" y="401903"/>
                    <a:pt x="323189" y="435297"/>
                  </a:cubicBezTo>
                  <a:cubicBezTo>
                    <a:pt x="323189" y="454519"/>
                    <a:pt x="312519" y="467388"/>
                    <a:pt x="297207" y="477162"/>
                  </a:cubicBezTo>
                  <a:cubicBezTo>
                    <a:pt x="281732" y="487098"/>
                    <a:pt x="264383" y="491659"/>
                    <a:pt x="246302" y="493940"/>
                  </a:cubicBezTo>
                  <a:cubicBezTo>
                    <a:pt x="242148" y="494429"/>
                    <a:pt x="237994" y="494836"/>
                    <a:pt x="233840" y="495325"/>
                  </a:cubicBezTo>
                  <a:cubicBezTo>
                    <a:pt x="228709" y="495325"/>
                    <a:pt x="223577" y="495325"/>
                    <a:pt x="218446" y="495325"/>
                  </a:cubicBezTo>
                  <a:cubicBezTo>
                    <a:pt x="217061" y="495080"/>
                    <a:pt x="215758" y="494836"/>
                    <a:pt x="214374" y="494673"/>
                  </a:cubicBezTo>
                  <a:cubicBezTo>
                    <a:pt x="197432" y="493451"/>
                    <a:pt x="181061" y="490031"/>
                    <a:pt x="165586" y="482863"/>
                  </a:cubicBezTo>
                  <a:cubicBezTo>
                    <a:pt x="141069" y="471460"/>
                    <a:pt x="126735" y="453541"/>
                    <a:pt x="128363" y="425279"/>
                  </a:cubicBezTo>
                  <a:cubicBezTo>
                    <a:pt x="128445" y="423813"/>
                    <a:pt x="128363" y="422347"/>
                    <a:pt x="128363" y="420880"/>
                  </a:cubicBezTo>
                  <a:cubicBezTo>
                    <a:pt x="126572" y="420880"/>
                    <a:pt x="125350" y="420880"/>
                    <a:pt x="124047" y="420880"/>
                  </a:cubicBezTo>
                  <a:cubicBezTo>
                    <a:pt x="110689" y="420799"/>
                    <a:pt x="97250" y="421450"/>
                    <a:pt x="83974" y="420392"/>
                  </a:cubicBezTo>
                  <a:cubicBezTo>
                    <a:pt x="65811" y="418926"/>
                    <a:pt x="48625" y="413794"/>
                    <a:pt x="33068" y="403939"/>
                  </a:cubicBezTo>
                  <a:cubicBezTo>
                    <a:pt x="18000" y="394247"/>
                    <a:pt x="7005" y="381948"/>
                    <a:pt x="7249" y="362563"/>
                  </a:cubicBezTo>
                  <a:cubicBezTo>
                    <a:pt x="7330" y="355884"/>
                    <a:pt x="6516" y="349124"/>
                    <a:pt x="6109" y="342445"/>
                  </a:cubicBezTo>
                  <a:cubicBezTo>
                    <a:pt x="6353" y="277775"/>
                    <a:pt x="6353" y="213023"/>
                    <a:pt x="6353" y="148352"/>
                  </a:cubicBezTo>
                  <a:close/>
                  <a:moveTo>
                    <a:pt x="226184" y="372418"/>
                  </a:moveTo>
                  <a:cubicBezTo>
                    <a:pt x="226265" y="372744"/>
                    <a:pt x="226265" y="373070"/>
                    <a:pt x="226347" y="373396"/>
                  </a:cubicBezTo>
                  <a:cubicBezTo>
                    <a:pt x="237505" y="371930"/>
                    <a:pt x="248745" y="371034"/>
                    <a:pt x="259741" y="368753"/>
                  </a:cubicBezTo>
                  <a:cubicBezTo>
                    <a:pt x="271388" y="366310"/>
                    <a:pt x="282302" y="361667"/>
                    <a:pt x="291180" y="353115"/>
                  </a:cubicBezTo>
                  <a:cubicBezTo>
                    <a:pt x="301931" y="342852"/>
                    <a:pt x="302338" y="330391"/>
                    <a:pt x="291506" y="320291"/>
                  </a:cubicBezTo>
                  <a:cubicBezTo>
                    <a:pt x="286945" y="315974"/>
                    <a:pt x="281325" y="312635"/>
                    <a:pt x="275705" y="309703"/>
                  </a:cubicBezTo>
                  <a:cubicBezTo>
                    <a:pt x="263650" y="303431"/>
                    <a:pt x="250293" y="301802"/>
                    <a:pt x="236935" y="300825"/>
                  </a:cubicBezTo>
                  <a:cubicBezTo>
                    <a:pt x="219505" y="299603"/>
                    <a:pt x="202319" y="299929"/>
                    <a:pt x="185704" y="306119"/>
                  </a:cubicBezTo>
                  <a:cubicBezTo>
                    <a:pt x="175034" y="310110"/>
                    <a:pt x="164771" y="314752"/>
                    <a:pt x="157685" y="324119"/>
                  </a:cubicBezTo>
                  <a:cubicBezTo>
                    <a:pt x="151576" y="332183"/>
                    <a:pt x="151576" y="340816"/>
                    <a:pt x="157685" y="348879"/>
                  </a:cubicBezTo>
                  <a:cubicBezTo>
                    <a:pt x="162328" y="354988"/>
                    <a:pt x="168518" y="359386"/>
                    <a:pt x="175360" y="362644"/>
                  </a:cubicBezTo>
                  <a:cubicBezTo>
                    <a:pt x="191405" y="370301"/>
                    <a:pt x="208591" y="372663"/>
                    <a:pt x="226184" y="372418"/>
                  </a:cubicBezTo>
                  <a:close/>
                  <a:moveTo>
                    <a:pt x="101078" y="31310"/>
                  </a:moveTo>
                  <a:cubicBezTo>
                    <a:pt x="88372" y="30740"/>
                    <a:pt x="76073" y="32939"/>
                    <a:pt x="64100" y="36930"/>
                  </a:cubicBezTo>
                  <a:cubicBezTo>
                    <a:pt x="54571" y="40107"/>
                    <a:pt x="45449" y="44179"/>
                    <a:pt x="38281" y="51591"/>
                  </a:cubicBezTo>
                  <a:cubicBezTo>
                    <a:pt x="28507" y="61609"/>
                    <a:pt x="28670" y="74152"/>
                    <a:pt x="38688" y="84008"/>
                  </a:cubicBezTo>
                  <a:cubicBezTo>
                    <a:pt x="44878" y="90035"/>
                    <a:pt x="52453" y="93863"/>
                    <a:pt x="60516" y="96714"/>
                  </a:cubicBezTo>
                  <a:cubicBezTo>
                    <a:pt x="85114" y="105347"/>
                    <a:pt x="110119" y="105755"/>
                    <a:pt x="135450" y="100460"/>
                  </a:cubicBezTo>
                  <a:cubicBezTo>
                    <a:pt x="147667" y="97935"/>
                    <a:pt x="158988" y="93293"/>
                    <a:pt x="168436" y="84741"/>
                  </a:cubicBezTo>
                  <a:cubicBezTo>
                    <a:pt x="179921" y="74315"/>
                    <a:pt x="180084" y="61609"/>
                    <a:pt x="168925" y="50858"/>
                  </a:cubicBezTo>
                  <a:cubicBezTo>
                    <a:pt x="162165" y="44342"/>
                    <a:pt x="153938" y="40432"/>
                    <a:pt x="145223" y="37337"/>
                  </a:cubicBezTo>
                  <a:cubicBezTo>
                    <a:pt x="130807" y="32287"/>
                    <a:pt x="115902" y="32043"/>
                    <a:pt x="101078" y="31310"/>
                  </a:cubicBezTo>
                  <a:close/>
                  <a:moveTo>
                    <a:pt x="104092" y="152751"/>
                  </a:moveTo>
                  <a:cubicBezTo>
                    <a:pt x="109630" y="152425"/>
                    <a:pt x="115250" y="152262"/>
                    <a:pt x="120789" y="151773"/>
                  </a:cubicBezTo>
                  <a:cubicBezTo>
                    <a:pt x="136590" y="150470"/>
                    <a:pt x="151332" y="145909"/>
                    <a:pt x="164445" y="136787"/>
                  </a:cubicBezTo>
                  <a:cubicBezTo>
                    <a:pt x="171206" y="132062"/>
                    <a:pt x="176255" y="126035"/>
                    <a:pt x="177233" y="117320"/>
                  </a:cubicBezTo>
                  <a:cubicBezTo>
                    <a:pt x="177803" y="112189"/>
                    <a:pt x="176418" y="110886"/>
                    <a:pt x="171694" y="112841"/>
                  </a:cubicBezTo>
                  <a:cubicBezTo>
                    <a:pt x="166563" y="114958"/>
                    <a:pt x="161595" y="117565"/>
                    <a:pt x="156463" y="119682"/>
                  </a:cubicBezTo>
                  <a:cubicBezTo>
                    <a:pt x="140418" y="126198"/>
                    <a:pt x="123558" y="127175"/>
                    <a:pt x="106535" y="127746"/>
                  </a:cubicBezTo>
                  <a:cubicBezTo>
                    <a:pt x="82752" y="128479"/>
                    <a:pt x="60028" y="124976"/>
                    <a:pt x="38688" y="113981"/>
                  </a:cubicBezTo>
                  <a:cubicBezTo>
                    <a:pt x="37385" y="113329"/>
                    <a:pt x="35919" y="112759"/>
                    <a:pt x="34453" y="112352"/>
                  </a:cubicBezTo>
                  <a:cubicBezTo>
                    <a:pt x="32009" y="111619"/>
                    <a:pt x="30625" y="112352"/>
                    <a:pt x="30706" y="115121"/>
                  </a:cubicBezTo>
                  <a:cubicBezTo>
                    <a:pt x="30788" y="120252"/>
                    <a:pt x="32254" y="124976"/>
                    <a:pt x="35430" y="129049"/>
                  </a:cubicBezTo>
                  <a:cubicBezTo>
                    <a:pt x="39910" y="134913"/>
                    <a:pt x="45937" y="138823"/>
                    <a:pt x="52372" y="142162"/>
                  </a:cubicBezTo>
                  <a:cubicBezTo>
                    <a:pt x="68661" y="150470"/>
                    <a:pt x="86173" y="152669"/>
                    <a:pt x="104092" y="152751"/>
                  </a:cubicBezTo>
                  <a:close/>
                  <a:moveTo>
                    <a:pt x="103847" y="250734"/>
                  </a:moveTo>
                  <a:cubicBezTo>
                    <a:pt x="111585" y="250082"/>
                    <a:pt x="119404" y="249838"/>
                    <a:pt x="127142" y="248779"/>
                  </a:cubicBezTo>
                  <a:cubicBezTo>
                    <a:pt x="141965" y="246743"/>
                    <a:pt x="155812" y="241774"/>
                    <a:pt x="167540" y="232163"/>
                  </a:cubicBezTo>
                  <a:cubicBezTo>
                    <a:pt x="172835" y="227846"/>
                    <a:pt x="176418" y="222389"/>
                    <a:pt x="177314" y="215385"/>
                  </a:cubicBezTo>
                  <a:cubicBezTo>
                    <a:pt x="178047" y="209846"/>
                    <a:pt x="176663" y="208706"/>
                    <a:pt x="171450" y="210824"/>
                  </a:cubicBezTo>
                  <a:cubicBezTo>
                    <a:pt x="165260" y="213430"/>
                    <a:pt x="159233" y="216444"/>
                    <a:pt x="152880" y="218805"/>
                  </a:cubicBezTo>
                  <a:cubicBezTo>
                    <a:pt x="137893" y="224344"/>
                    <a:pt x="122255" y="225077"/>
                    <a:pt x="106535" y="225403"/>
                  </a:cubicBezTo>
                  <a:cubicBezTo>
                    <a:pt x="87069" y="225810"/>
                    <a:pt x="67928" y="224344"/>
                    <a:pt x="49847" y="216606"/>
                  </a:cubicBezTo>
                  <a:cubicBezTo>
                    <a:pt x="44797" y="214489"/>
                    <a:pt x="39910" y="212127"/>
                    <a:pt x="34779" y="210172"/>
                  </a:cubicBezTo>
                  <a:cubicBezTo>
                    <a:pt x="31765" y="209032"/>
                    <a:pt x="30706" y="209928"/>
                    <a:pt x="30788" y="213185"/>
                  </a:cubicBezTo>
                  <a:cubicBezTo>
                    <a:pt x="30869" y="217991"/>
                    <a:pt x="32254" y="222308"/>
                    <a:pt x="35104" y="226217"/>
                  </a:cubicBezTo>
                  <a:cubicBezTo>
                    <a:pt x="39584" y="232326"/>
                    <a:pt x="45611" y="236317"/>
                    <a:pt x="52209" y="239738"/>
                  </a:cubicBezTo>
                  <a:cubicBezTo>
                    <a:pt x="68336" y="248127"/>
                    <a:pt x="85766" y="250489"/>
                    <a:pt x="103847" y="250734"/>
                  </a:cubicBezTo>
                  <a:close/>
                  <a:moveTo>
                    <a:pt x="103929" y="201864"/>
                  </a:moveTo>
                  <a:cubicBezTo>
                    <a:pt x="111585" y="201213"/>
                    <a:pt x="119241" y="200968"/>
                    <a:pt x="126816" y="199991"/>
                  </a:cubicBezTo>
                  <a:cubicBezTo>
                    <a:pt x="141803" y="197955"/>
                    <a:pt x="155730" y="192986"/>
                    <a:pt x="167540" y="183294"/>
                  </a:cubicBezTo>
                  <a:cubicBezTo>
                    <a:pt x="172753" y="179059"/>
                    <a:pt x="176418" y="173683"/>
                    <a:pt x="177070" y="166841"/>
                  </a:cubicBezTo>
                  <a:cubicBezTo>
                    <a:pt x="177233" y="165131"/>
                    <a:pt x="176744" y="163258"/>
                    <a:pt x="176500" y="161466"/>
                  </a:cubicBezTo>
                  <a:cubicBezTo>
                    <a:pt x="174708" y="161710"/>
                    <a:pt x="172835" y="161547"/>
                    <a:pt x="171206" y="162117"/>
                  </a:cubicBezTo>
                  <a:cubicBezTo>
                    <a:pt x="164934" y="164642"/>
                    <a:pt x="158988" y="167737"/>
                    <a:pt x="152635" y="170018"/>
                  </a:cubicBezTo>
                  <a:cubicBezTo>
                    <a:pt x="137241" y="175719"/>
                    <a:pt x="121115" y="176289"/>
                    <a:pt x="104906" y="176615"/>
                  </a:cubicBezTo>
                  <a:cubicBezTo>
                    <a:pt x="86010" y="176941"/>
                    <a:pt x="67521" y="175393"/>
                    <a:pt x="49928" y="167900"/>
                  </a:cubicBezTo>
                  <a:cubicBezTo>
                    <a:pt x="44878" y="165782"/>
                    <a:pt x="39991" y="163420"/>
                    <a:pt x="34860" y="161466"/>
                  </a:cubicBezTo>
                  <a:cubicBezTo>
                    <a:pt x="31684" y="160244"/>
                    <a:pt x="30625" y="161140"/>
                    <a:pt x="30625" y="164561"/>
                  </a:cubicBezTo>
                  <a:cubicBezTo>
                    <a:pt x="30706" y="170832"/>
                    <a:pt x="32824" y="176533"/>
                    <a:pt x="37548" y="180362"/>
                  </a:cubicBezTo>
                  <a:cubicBezTo>
                    <a:pt x="42924" y="184841"/>
                    <a:pt x="48788" y="189077"/>
                    <a:pt x="54978" y="192172"/>
                  </a:cubicBezTo>
                  <a:cubicBezTo>
                    <a:pt x="70372" y="199910"/>
                    <a:pt x="87069" y="201538"/>
                    <a:pt x="103929" y="201864"/>
                  </a:cubicBezTo>
                  <a:close/>
                  <a:moveTo>
                    <a:pt x="104010" y="299196"/>
                  </a:moveTo>
                  <a:cubicBezTo>
                    <a:pt x="118345" y="299114"/>
                    <a:pt x="132599" y="298137"/>
                    <a:pt x="146201" y="292924"/>
                  </a:cubicBezTo>
                  <a:cubicBezTo>
                    <a:pt x="156056" y="289177"/>
                    <a:pt x="165423" y="284535"/>
                    <a:pt x="172264" y="276146"/>
                  </a:cubicBezTo>
                  <a:cubicBezTo>
                    <a:pt x="175685" y="271992"/>
                    <a:pt x="177151" y="267268"/>
                    <a:pt x="177396" y="261974"/>
                  </a:cubicBezTo>
                  <a:cubicBezTo>
                    <a:pt x="177477" y="259204"/>
                    <a:pt x="176255" y="257982"/>
                    <a:pt x="173486" y="258960"/>
                  </a:cubicBezTo>
                  <a:cubicBezTo>
                    <a:pt x="171613" y="259611"/>
                    <a:pt x="169821" y="260426"/>
                    <a:pt x="168029" y="261159"/>
                  </a:cubicBezTo>
                  <a:cubicBezTo>
                    <a:pt x="162328" y="263521"/>
                    <a:pt x="156789" y="266290"/>
                    <a:pt x="151006" y="268327"/>
                  </a:cubicBezTo>
                  <a:cubicBezTo>
                    <a:pt x="136183" y="273458"/>
                    <a:pt x="120707" y="274028"/>
                    <a:pt x="105232" y="274354"/>
                  </a:cubicBezTo>
                  <a:cubicBezTo>
                    <a:pt x="85603" y="274761"/>
                    <a:pt x="66462" y="272888"/>
                    <a:pt x="48299" y="264906"/>
                  </a:cubicBezTo>
                  <a:cubicBezTo>
                    <a:pt x="44227" y="263114"/>
                    <a:pt x="40317" y="261159"/>
                    <a:pt x="36245" y="259530"/>
                  </a:cubicBezTo>
                  <a:cubicBezTo>
                    <a:pt x="31602" y="257657"/>
                    <a:pt x="29892" y="258716"/>
                    <a:pt x="30951" y="263684"/>
                  </a:cubicBezTo>
                  <a:cubicBezTo>
                    <a:pt x="31847" y="267919"/>
                    <a:pt x="33394" y="272236"/>
                    <a:pt x="35675" y="275738"/>
                  </a:cubicBezTo>
                  <a:cubicBezTo>
                    <a:pt x="39584" y="281684"/>
                    <a:pt x="45693" y="285349"/>
                    <a:pt x="51964" y="288526"/>
                  </a:cubicBezTo>
                  <a:cubicBezTo>
                    <a:pt x="68254" y="297078"/>
                    <a:pt x="85929" y="299359"/>
                    <a:pt x="104010" y="299196"/>
                  </a:cubicBezTo>
                  <a:close/>
                  <a:moveTo>
                    <a:pt x="226184" y="470972"/>
                  </a:moveTo>
                  <a:cubicBezTo>
                    <a:pt x="235550" y="469994"/>
                    <a:pt x="244998" y="469587"/>
                    <a:pt x="254202" y="467958"/>
                  </a:cubicBezTo>
                  <a:cubicBezTo>
                    <a:pt x="267234" y="465677"/>
                    <a:pt x="279451" y="460790"/>
                    <a:pt x="289795" y="452157"/>
                  </a:cubicBezTo>
                  <a:cubicBezTo>
                    <a:pt x="294845" y="447921"/>
                    <a:pt x="298592" y="442790"/>
                    <a:pt x="299325" y="436030"/>
                  </a:cubicBezTo>
                  <a:cubicBezTo>
                    <a:pt x="299488" y="434156"/>
                    <a:pt x="298999" y="432202"/>
                    <a:pt x="298836" y="430328"/>
                  </a:cubicBezTo>
                  <a:cubicBezTo>
                    <a:pt x="296963" y="430573"/>
                    <a:pt x="294927" y="430410"/>
                    <a:pt x="293298" y="431061"/>
                  </a:cubicBezTo>
                  <a:cubicBezTo>
                    <a:pt x="287352" y="433423"/>
                    <a:pt x="281650" y="436437"/>
                    <a:pt x="275705" y="438636"/>
                  </a:cubicBezTo>
                  <a:cubicBezTo>
                    <a:pt x="260066" y="444501"/>
                    <a:pt x="243695" y="445152"/>
                    <a:pt x="227324" y="445478"/>
                  </a:cubicBezTo>
                  <a:cubicBezTo>
                    <a:pt x="208183" y="445885"/>
                    <a:pt x="189450" y="444093"/>
                    <a:pt x="171694" y="436437"/>
                  </a:cubicBezTo>
                  <a:cubicBezTo>
                    <a:pt x="167296" y="434564"/>
                    <a:pt x="163061" y="432446"/>
                    <a:pt x="158662" y="430654"/>
                  </a:cubicBezTo>
                  <a:cubicBezTo>
                    <a:pt x="153776" y="428618"/>
                    <a:pt x="152554" y="429677"/>
                    <a:pt x="153124" y="434971"/>
                  </a:cubicBezTo>
                  <a:cubicBezTo>
                    <a:pt x="153694" y="440510"/>
                    <a:pt x="155730" y="445560"/>
                    <a:pt x="159884" y="449143"/>
                  </a:cubicBezTo>
                  <a:cubicBezTo>
                    <a:pt x="164771" y="453216"/>
                    <a:pt x="169902" y="457207"/>
                    <a:pt x="175441" y="460139"/>
                  </a:cubicBezTo>
                  <a:cubicBezTo>
                    <a:pt x="191161" y="468528"/>
                    <a:pt x="208428" y="470483"/>
                    <a:pt x="226184" y="470972"/>
                  </a:cubicBezTo>
                  <a:close/>
                  <a:moveTo>
                    <a:pt x="226184" y="421858"/>
                  </a:moveTo>
                  <a:cubicBezTo>
                    <a:pt x="234084" y="421206"/>
                    <a:pt x="241985" y="420962"/>
                    <a:pt x="249804" y="419822"/>
                  </a:cubicBezTo>
                  <a:cubicBezTo>
                    <a:pt x="264139" y="417785"/>
                    <a:pt x="277496" y="412980"/>
                    <a:pt x="289062" y="403857"/>
                  </a:cubicBezTo>
                  <a:cubicBezTo>
                    <a:pt x="294438" y="399622"/>
                    <a:pt x="298429" y="394409"/>
                    <a:pt x="299243" y="387405"/>
                  </a:cubicBezTo>
                  <a:cubicBezTo>
                    <a:pt x="299488" y="385450"/>
                    <a:pt x="298999" y="383414"/>
                    <a:pt x="298755" y="381378"/>
                  </a:cubicBezTo>
                  <a:cubicBezTo>
                    <a:pt x="296800" y="381703"/>
                    <a:pt x="294682" y="381541"/>
                    <a:pt x="292890" y="382274"/>
                  </a:cubicBezTo>
                  <a:cubicBezTo>
                    <a:pt x="286293" y="384880"/>
                    <a:pt x="280021" y="388138"/>
                    <a:pt x="273343" y="390500"/>
                  </a:cubicBezTo>
                  <a:cubicBezTo>
                    <a:pt x="258763" y="395631"/>
                    <a:pt x="243532" y="396201"/>
                    <a:pt x="228301" y="396609"/>
                  </a:cubicBezTo>
                  <a:cubicBezTo>
                    <a:pt x="208346" y="397097"/>
                    <a:pt x="188799" y="395224"/>
                    <a:pt x="170310" y="387079"/>
                  </a:cubicBezTo>
                  <a:cubicBezTo>
                    <a:pt x="165830" y="385124"/>
                    <a:pt x="161432" y="383088"/>
                    <a:pt x="156871" y="381296"/>
                  </a:cubicBezTo>
                  <a:cubicBezTo>
                    <a:pt x="154264" y="380237"/>
                    <a:pt x="152880" y="381215"/>
                    <a:pt x="152961" y="384147"/>
                  </a:cubicBezTo>
                  <a:cubicBezTo>
                    <a:pt x="153042" y="390500"/>
                    <a:pt x="155160" y="396201"/>
                    <a:pt x="159884" y="400355"/>
                  </a:cubicBezTo>
                  <a:cubicBezTo>
                    <a:pt x="164364" y="404265"/>
                    <a:pt x="169251" y="408011"/>
                    <a:pt x="174545" y="410862"/>
                  </a:cubicBezTo>
                  <a:cubicBezTo>
                    <a:pt x="190590" y="419496"/>
                    <a:pt x="208183" y="421614"/>
                    <a:pt x="226184" y="421858"/>
                  </a:cubicBezTo>
                  <a:close/>
                  <a:moveTo>
                    <a:pt x="129830" y="323467"/>
                  </a:moveTo>
                  <a:cubicBezTo>
                    <a:pt x="121766" y="323467"/>
                    <a:pt x="114273" y="323467"/>
                    <a:pt x="106698" y="323467"/>
                  </a:cubicBezTo>
                  <a:cubicBezTo>
                    <a:pt x="90001" y="323549"/>
                    <a:pt x="73385" y="323142"/>
                    <a:pt x="57503" y="317196"/>
                  </a:cubicBezTo>
                  <a:cubicBezTo>
                    <a:pt x="50010" y="314345"/>
                    <a:pt x="42679" y="311087"/>
                    <a:pt x="35267" y="308155"/>
                  </a:cubicBezTo>
                  <a:cubicBezTo>
                    <a:pt x="31602" y="306689"/>
                    <a:pt x="30625" y="307585"/>
                    <a:pt x="30706" y="311494"/>
                  </a:cubicBezTo>
                  <a:cubicBezTo>
                    <a:pt x="30951" y="319558"/>
                    <a:pt x="35104" y="325504"/>
                    <a:pt x="41050" y="330472"/>
                  </a:cubicBezTo>
                  <a:cubicBezTo>
                    <a:pt x="48299" y="336499"/>
                    <a:pt x="56851" y="340165"/>
                    <a:pt x="65648" y="343178"/>
                  </a:cubicBezTo>
                  <a:cubicBezTo>
                    <a:pt x="85196" y="349776"/>
                    <a:pt x="105395" y="347902"/>
                    <a:pt x="125431" y="347332"/>
                  </a:cubicBezTo>
                  <a:cubicBezTo>
                    <a:pt x="126246" y="347332"/>
                    <a:pt x="127549" y="346110"/>
                    <a:pt x="127630" y="345377"/>
                  </a:cubicBezTo>
                  <a:cubicBezTo>
                    <a:pt x="128526" y="338210"/>
                    <a:pt x="129097" y="331042"/>
                    <a:pt x="129830" y="323467"/>
                  </a:cubicBezTo>
                  <a:close/>
                  <a:moveTo>
                    <a:pt x="128363" y="372337"/>
                  </a:moveTo>
                  <a:cubicBezTo>
                    <a:pt x="120463" y="372337"/>
                    <a:pt x="112807" y="372337"/>
                    <a:pt x="105151" y="372337"/>
                  </a:cubicBezTo>
                  <a:cubicBezTo>
                    <a:pt x="88209" y="372337"/>
                    <a:pt x="71431" y="371604"/>
                    <a:pt x="55385" y="365332"/>
                  </a:cubicBezTo>
                  <a:cubicBezTo>
                    <a:pt x="48543" y="362726"/>
                    <a:pt x="41946" y="359631"/>
                    <a:pt x="35104" y="357024"/>
                  </a:cubicBezTo>
                  <a:cubicBezTo>
                    <a:pt x="31684" y="355640"/>
                    <a:pt x="30625" y="356536"/>
                    <a:pt x="30706" y="360201"/>
                  </a:cubicBezTo>
                  <a:cubicBezTo>
                    <a:pt x="30869" y="366391"/>
                    <a:pt x="32905" y="372174"/>
                    <a:pt x="37629" y="376002"/>
                  </a:cubicBezTo>
                  <a:cubicBezTo>
                    <a:pt x="43086" y="380400"/>
                    <a:pt x="48869" y="384717"/>
                    <a:pt x="55222" y="387649"/>
                  </a:cubicBezTo>
                  <a:cubicBezTo>
                    <a:pt x="72571" y="395631"/>
                    <a:pt x="91060" y="397912"/>
                    <a:pt x="109956" y="397179"/>
                  </a:cubicBezTo>
                  <a:cubicBezTo>
                    <a:pt x="116065" y="396935"/>
                    <a:pt x="122173" y="396283"/>
                    <a:pt x="128282" y="395794"/>
                  </a:cubicBezTo>
                  <a:cubicBezTo>
                    <a:pt x="128363" y="387812"/>
                    <a:pt x="128363" y="380400"/>
                    <a:pt x="128363" y="372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D196ABE2-AAAE-4E02-A1AA-E57A6C10CDB9}"/>
                </a:ext>
              </a:extLst>
            </p:cNvPr>
            <p:cNvSpPr/>
            <p:nvPr/>
          </p:nvSpPr>
          <p:spPr>
            <a:xfrm>
              <a:off x="15186222" y="3769605"/>
              <a:ext cx="570142" cy="594577"/>
            </a:xfrm>
            <a:custGeom>
              <a:avLst/>
              <a:gdLst>
                <a:gd name="connsiteX0" fmla="*/ 568277 w 570142"/>
                <a:gd name="connsiteY0" fmla="*/ 478920 h 594577"/>
                <a:gd name="connsiteX1" fmla="*/ 567870 w 570142"/>
                <a:gd name="connsiteY1" fmla="*/ 485110 h 594577"/>
                <a:gd name="connsiteX2" fmla="*/ 567544 w 570142"/>
                <a:gd name="connsiteY2" fmla="*/ 553853 h 594577"/>
                <a:gd name="connsiteX3" fmla="*/ 566159 w 570142"/>
                <a:gd name="connsiteY3" fmla="*/ 559473 h 594577"/>
                <a:gd name="connsiteX4" fmla="*/ 534883 w 570142"/>
                <a:gd name="connsiteY4" fmla="*/ 590586 h 594577"/>
                <a:gd name="connsiteX5" fmla="*/ 529589 w 570142"/>
                <a:gd name="connsiteY5" fmla="*/ 591808 h 594577"/>
                <a:gd name="connsiteX6" fmla="*/ 397316 w 570142"/>
                <a:gd name="connsiteY6" fmla="*/ 592215 h 594577"/>
                <a:gd name="connsiteX7" fmla="*/ 238165 w 570142"/>
                <a:gd name="connsiteY7" fmla="*/ 592622 h 594577"/>
                <a:gd name="connsiteX8" fmla="*/ 227332 w 570142"/>
                <a:gd name="connsiteY8" fmla="*/ 575599 h 594577"/>
                <a:gd name="connsiteX9" fmla="*/ 237513 w 570142"/>
                <a:gd name="connsiteY9" fmla="*/ 568758 h 594577"/>
                <a:gd name="connsiteX10" fmla="*/ 499616 w 570142"/>
                <a:gd name="connsiteY10" fmla="*/ 567292 h 594577"/>
                <a:gd name="connsiteX11" fmla="*/ 526820 w 570142"/>
                <a:gd name="connsiteY11" fmla="*/ 566070 h 594577"/>
                <a:gd name="connsiteX12" fmla="*/ 541806 w 570142"/>
                <a:gd name="connsiteY12" fmla="*/ 551898 h 594577"/>
                <a:gd name="connsiteX13" fmla="*/ 542947 w 570142"/>
                <a:gd name="connsiteY13" fmla="*/ 534875 h 594577"/>
                <a:gd name="connsiteX14" fmla="*/ 543680 w 570142"/>
                <a:gd name="connsiteY14" fmla="*/ 299976 h 594577"/>
                <a:gd name="connsiteX15" fmla="*/ 543354 w 570142"/>
                <a:gd name="connsiteY15" fmla="*/ 293216 h 594577"/>
                <a:gd name="connsiteX16" fmla="*/ 534069 w 570142"/>
                <a:gd name="connsiteY16" fmla="*/ 298347 h 594577"/>
                <a:gd name="connsiteX17" fmla="*/ 279785 w 570142"/>
                <a:gd name="connsiteY17" fmla="*/ 442838 h 594577"/>
                <a:gd name="connsiteX18" fmla="*/ 236373 w 570142"/>
                <a:gd name="connsiteY18" fmla="*/ 466539 h 594577"/>
                <a:gd name="connsiteX19" fmla="*/ 224726 w 570142"/>
                <a:gd name="connsiteY19" fmla="*/ 465806 h 594577"/>
                <a:gd name="connsiteX20" fmla="*/ 221305 w 570142"/>
                <a:gd name="connsiteY20" fmla="*/ 451797 h 594577"/>
                <a:gd name="connsiteX21" fmla="*/ 225459 w 570142"/>
                <a:gd name="connsiteY21" fmla="*/ 447888 h 594577"/>
                <a:gd name="connsiteX22" fmla="*/ 295097 w 570142"/>
                <a:gd name="connsiteY22" fmla="*/ 406756 h 594577"/>
                <a:gd name="connsiteX23" fmla="*/ 418248 w 570142"/>
                <a:gd name="connsiteY23" fmla="*/ 336221 h 594577"/>
                <a:gd name="connsiteX24" fmla="*/ 421913 w 570142"/>
                <a:gd name="connsiteY24" fmla="*/ 329705 h 594577"/>
                <a:gd name="connsiteX25" fmla="*/ 421017 w 570142"/>
                <a:gd name="connsiteY25" fmla="*/ 81856 h 594577"/>
                <a:gd name="connsiteX26" fmla="*/ 419714 w 570142"/>
                <a:gd name="connsiteY26" fmla="*/ 46670 h 594577"/>
                <a:gd name="connsiteX27" fmla="*/ 405949 w 570142"/>
                <a:gd name="connsiteY27" fmla="*/ 32580 h 594577"/>
                <a:gd name="connsiteX28" fmla="*/ 369379 w 570142"/>
                <a:gd name="connsiteY28" fmla="*/ 31276 h 594577"/>
                <a:gd name="connsiteX29" fmla="*/ 70950 w 570142"/>
                <a:gd name="connsiteY29" fmla="*/ 31358 h 594577"/>
                <a:gd name="connsiteX30" fmla="*/ 50751 w 570142"/>
                <a:gd name="connsiteY30" fmla="*/ 31928 h 594577"/>
                <a:gd name="connsiteX31" fmla="*/ 32262 w 570142"/>
                <a:gd name="connsiteY31" fmla="*/ 49439 h 594577"/>
                <a:gd name="connsiteX32" fmla="*/ 30877 w 570142"/>
                <a:gd name="connsiteY32" fmla="*/ 79087 h 594577"/>
                <a:gd name="connsiteX33" fmla="*/ 29655 w 570142"/>
                <a:gd name="connsiteY33" fmla="*/ 117775 h 594577"/>
                <a:gd name="connsiteX34" fmla="*/ 11981 w 570142"/>
                <a:gd name="connsiteY34" fmla="*/ 125838 h 594577"/>
                <a:gd name="connsiteX35" fmla="*/ 6117 w 570142"/>
                <a:gd name="connsiteY35" fmla="*/ 114924 h 594577"/>
                <a:gd name="connsiteX36" fmla="*/ 7094 w 570142"/>
                <a:gd name="connsiteY36" fmla="*/ 53186 h 594577"/>
                <a:gd name="connsiteX37" fmla="*/ 39755 w 570142"/>
                <a:gd name="connsiteY37" fmla="*/ 8471 h 594577"/>
                <a:gd name="connsiteX38" fmla="*/ 49692 w 570142"/>
                <a:gd name="connsiteY38" fmla="*/ 7004 h 594577"/>
                <a:gd name="connsiteX39" fmla="*/ 109720 w 570142"/>
                <a:gd name="connsiteY39" fmla="*/ 6516 h 594577"/>
                <a:gd name="connsiteX40" fmla="*/ 113874 w 570142"/>
                <a:gd name="connsiteY40" fmla="*/ 6109 h 594577"/>
                <a:gd name="connsiteX41" fmla="*/ 340057 w 570142"/>
                <a:gd name="connsiteY41" fmla="*/ 6109 h 594577"/>
                <a:gd name="connsiteX42" fmla="*/ 344211 w 570142"/>
                <a:gd name="connsiteY42" fmla="*/ 6516 h 594577"/>
                <a:gd name="connsiteX43" fmla="*/ 407334 w 570142"/>
                <a:gd name="connsiteY43" fmla="*/ 6679 h 594577"/>
                <a:gd name="connsiteX44" fmla="*/ 411081 w 570142"/>
                <a:gd name="connsiteY44" fmla="*/ 7004 h 594577"/>
                <a:gd name="connsiteX45" fmla="*/ 440565 w 570142"/>
                <a:gd name="connsiteY45" fmla="*/ 32009 h 594577"/>
                <a:gd name="connsiteX46" fmla="*/ 445615 w 570142"/>
                <a:gd name="connsiteY46" fmla="*/ 51068 h 594577"/>
                <a:gd name="connsiteX47" fmla="*/ 446267 w 570142"/>
                <a:gd name="connsiteY47" fmla="*/ 194093 h 594577"/>
                <a:gd name="connsiteX48" fmla="*/ 449606 w 570142"/>
                <a:gd name="connsiteY48" fmla="*/ 199224 h 594577"/>
                <a:gd name="connsiteX49" fmla="*/ 483244 w 570142"/>
                <a:gd name="connsiteY49" fmla="*/ 213478 h 594577"/>
                <a:gd name="connsiteX50" fmla="*/ 552232 w 570142"/>
                <a:gd name="connsiteY50" fmla="*/ 243369 h 594577"/>
                <a:gd name="connsiteX51" fmla="*/ 567544 w 570142"/>
                <a:gd name="connsiteY51" fmla="*/ 265849 h 594577"/>
                <a:gd name="connsiteX52" fmla="*/ 568277 w 570142"/>
                <a:gd name="connsiteY52" fmla="*/ 276926 h 594577"/>
                <a:gd name="connsiteX53" fmla="*/ 568277 w 570142"/>
                <a:gd name="connsiteY53" fmla="*/ 478920 h 594577"/>
                <a:gd name="connsiteX54" fmla="*/ 446755 w 570142"/>
                <a:gd name="connsiteY54" fmla="*/ 318628 h 594577"/>
                <a:gd name="connsiteX55" fmla="*/ 447896 w 570142"/>
                <a:gd name="connsiteY55" fmla="*/ 319280 h 594577"/>
                <a:gd name="connsiteX56" fmla="*/ 540666 w 570142"/>
                <a:gd name="connsiteY56" fmla="*/ 266338 h 594577"/>
                <a:gd name="connsiteX57" fmla="*/ 540503 w 570142"/>
                <a:gd name="connsiteY57" fmla="*/ 265116 h 594577"/>
                <a:gd name="connsiteX58" fmla="*/ 446755 w 570142"/>
                <a:gd name="connsiteY58" fmla="*/ 224718 h 594577"/>
                <a:gd name="connsiteX59" fmla="*/ 446755 w 570142"/>
                <a:gd name="connsiteY59" fmla="*/ 318628 h 59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0142" h="594577">
                  <a:moveTo>
                    <a:pt x="568277" y="478920"/>
                  </a:moveTo>
                  <a:cubicBezTo>
                    <a:pt x="568114" y="480956"/>
                    <a:pt x="567870" y="483074"/>
                    <a:pt x="567870" y="485110"/>
                  </a:cubicBezTo>
                  <a:cubicBezTo>
                    <a:pt x="567788" y="507997"/>
                    <a:pt x="567707" y="530966"/>
                    <a:pt x="567544" y="553853"/>
                  </a:cubicBezTo>
                  <a:cubicBezTo>
                    <a:pt x="567544" y="555726"/>
                    <a:pt x="566974" y="557681"/>
                    <a:pt x="566159" y="559473"/>
                  </a:cubicBezTo>
                  <a:cubicBezTo>
                    <a:pt x="559969" y="574133"/>
                    <a:pt x="549462" y="584477"/>
                    <a:pt x="534883" y="590586"/>
                  </a:cubicBezTo>
                  <a:cubicBezTo>
                    <a:pt x="533254" y="591319"/>
                    <a:pt x="531381" y="591808"/>
                    <a:pt x="529589" y="591808"/>
                  </a:cubicBezTo>
                  <a:cubicBezTo>
                    <a:pt x="485525" y="591971"/>
                    <a:pt x="441380" y="592134"/>
                    <a:pt x="397316" y="592215"/>
                  </a:cubicBezTo>
                  <a:cubicBezTo>
                    <a:pt x="344293" y="592378"/>
                    <a:pt x="291188" y="592459"/>
                    <a:pt x="238165" y="592622"/>
                  </a:cubicBezTo>
                  <a:cubicBezTo>
                    <a:pt x="229938" y="592622"/>
                    <a:pt x="223830" y="583256"/>
                    <a:pt x="227332" y="575599"/>
                  </a:cubicBezTo>
                  <a:cubicBezTo>
                    <a:pt x="229287" y="571283"/>
                    <a:pt x="231893" y="568758"/>
                    <a:pt x="237513" y="568758"/>
                  </a:cubicBezTo>
                  <a:cubicBezTo>
                    <a:pt x="324908" y="568432"/>
                    <a:pt x="412221" y="567943"/>
                    <a:pt x="499616" y="567292"/>
                  </a:cubicBezTo>
                  <a:cubicBezTo>
                    <a:pt x="508656" y="567210"/>
                    <a:pt x="517779" y="566722"/>
                    <a:pt x="526820" y="566070"/>
                  </a:cubicBezTo>
                  <a:cubicBezTo>
                    <a:pt x="533173" y="565663"/>
                    <a:pt x="541073" y="558251"/>
                    <a:pt x="541806" y="551898"/>
                  </a:cubicBezTo>
                  <a:cubicBezTo>
                    <a:pt x="542458" y="546278"/>
                    <a:pt x="542947" y="540577"/>
                    <a:pt x="542947" y="534875"/>
                  </a:cubicBezTo>
                  <a:cubicBezTo>
                    <a:pt x="543272" y="456603"/>
                    <a:pt x="543435" y="378249"/>
                    <a:pt x="543680" y="299976"/>
                  </a:cubicBezTo>
                  <a:cubicBezTo>
                    <a:pt x="543680" y="297940"/>
                    <a:pt x="543517" y="295904"/>
                    <a:pt x="543354" y="293216"/>
                  </a:cubicBezTo>
                  <a:cubicBezTo>
                    <a:pt x="539933" y="295089"/>
                    <a:pt x="536919" y="296718"/>
                    <a:pt x="534069" y="298347"/>
                  </a:cubicBezTo>
                  <a:cubicBezTo>
                    <a:pt x="449280" y="346565"/>
                    <a:pt x="364573" y="394783"/>
                    <a:pt x="279785" y="442838"/>
                  </a:cubicBezTo>
                  <a:cubicBezTo>
                    <a:pt x="265450" y="450983"/>
                    <a:pt x="250871" y="458720"/>
                    <a:pt x="236373" y="466539"/>
                  </a:cubicBezTo>
                  <a:cubicBezTo>
                    <a:pt x="231241" y="469309"/>
                    <a:pt x="228228" y="469064"/>
                    <a:pt x="224726" y="465806"/>
                  </a:cubicBezTo>
                  <a:cubicBezTo>
                    <a:pt x="220897" y="462223"/>
                    <a:pt x="219106" y="456033"/>
                    <a:pt x="221305" y="451797"/>
                  </a:cubicBezTo>
                  <a:cubicBezTo>
                    <a:pt x="222119" y="450168"/>
                    <a:pt x="223830" y="448865"/>
                    <a:pt x="225459" y="447888"/>
                  </a:cubicBezTo>
                  <a:cubicBezTo>
                    <a:pt x="248590" y="434123"/>
                    <a:pt x="271722" y="420195"/>
                    <a:pt x="295097" y="406756"/>
                  </a:cubicBezTo>
                  <a:cubicBezTo>
                    <a:pt x="336066" y="383054"/>
                    <a:pt x="377116" y="359679"/>
                    <a:pt x="418248" y="336221"/>
                  </a:cubicBezTo>
                  <a:cubicBezTo>
                    <a:pt x="421099" y="334592"/>
                    <a:pt x="421913" y="332882"/>
                    <a:pt x="421913" y="329705"/>
                  </a:cubicBezTo>
                  <a:cubicBezTo>
                    <a:pt x="421588" y="247116"/>
                    <a:pt x="421425" y="164527"/>
                    <a:pt x="421017" y="81856"/>
                  </a:cubicBezTo>
                  <a:cubicBezTo>
                    <a:pt x="420936" y="70127"/>
                    <a:pt x="420366" y="58399"/>
                    <a:pt x="419714" y="46670"/>
                  </a:cubicBezTo>
                  <a:cubicBezTo>
                    <a:pt x="419388" y="40806"/>
                    <a:pt x="411814" y="32987"/>
                    <a:pt x="405949" y="32580"/>
                  </a:cubicBezTo>
                  <a:cubicBezTo>
                    <a:pt x="393732" y="31847"/>
                    <a:pt x="381596" y="31276"/>
                    <a:pt x="369379" y="31276"/>
                  </a:cubicBezTo>
                  <a:cubicBezTo>
                    <a:pt x="269930" y="31195"/>
                    <a:pt x="170399" y="31276"/>
                    <a:pt x="70950" y="31358"/>
                  </a:cubicBezTo>
                  <a:cubicBezTo>
                    <a:pt x="64190" y="31358"/>
                    <a:pt x="57429" y="31928"/>
                    <a:pt x="50751" y="31928"/>
                  </a:cubicBezTo>
                  <a:cubicBezTo>
                    <a:pt x="41058" y="32009"/>
                    <a:pt x="32750" y="40317"/>
                    <a:pt x="32262" y="49439"/>
                  </a:cubicBezTo>
                  <a:cubicBezTo>
                    <a:pt x="31773" y="59295"/>
                    <a:pt x="31284" y="69150"/>
                    <a:pt x="30877" y="79087"/>
                  </a:cubicBezTo>
                  <a:cubicBezTo>
                    <a:pt x="30388" y="91956"/>
                    <a:pt x="29737" y="104906"/>
                    <a:pt x="29655" y="117775"/>
                  </a:cubicBezTo>
                  <a:cubicBezTo>
                    <a:pt x="29574" y="126816"/>
                    <a:pt x="18415" y="130481"/>
                    <a:pt x="11981" y="125838"/>
                  </a:cubicBezTo>
                  <a:cubicBezTo>
                    <a:pt x="8316" y="123151"/>
                    <a:pt x="5954" y="120218"/>
                    <a:pt x="6117" y="114924"/>
                  </a:cubicBezTo>
                  <a:cubicBezTo>
                    <a:pt x="6768" y="94318"/>
                    <a:pt x="6768" y="73711"/>
                    <a:pt x="7094" y="53186"/>
                  </a:cubicBezTo>
                  <a:cubicBezTo>
                    <a:pt x="7420" y="32417"/>
                    <a:pt x="20044" y="15149"/>
                    <a:pt x="39755" y="8471"/>
                  </a:cubicBezTo>
                  <a:cubicBezTo>
                    <a:pt x="42850" y="7412"/>
                    <a:pt x="46352" y="7086"/>
                    <a:pt x="49692" y="7004"/>
                  </a:cubicBezTo>
                  <a:cubicBezTo>
                    <a:pt x="69728" y="6760"/>
                    <a:pt x="89683" y="6679"/>
                    <a:pt x="109720" y="6516"/>
                  </a:cubicBezTo>
                  <a:cubicBezTo>
                    <a:pt x="111104" y="6516"/>
                    <a:pt x="112489" y="6271"/>
                    <a:pt x="113874" y="6109"/>
                  </a:cubicBezTo>
                  <a:cubicBezTo>
                    <a:pt x="189295" y="6109"/>
                    <a:pt x="264636" y="6109"/>
                    <a:pt x="340057" y="6109"/>
                  </a:cubicBezTo>
                  <a:cubicBezTo>
                    <a:pt x="341442" y="6271"/>
                    <a:pt x="342827" y="6516"/>
                    <a:pt x="344211" y="6516"/>
                  </a:cubicBezTo>
                  <a:cubicBezTo>
                    <a:pt x="365225" y="6597"/>
                    <a:pt x="386320" y="6597"/>
                    <a:pt x="407334" y="6679"/>
                  </a:cubicBezTo>
                  <a:cubicBezTo>
                    <a:pt x="408637" y="6679"/>
                    <a:pt x="410022" y="6597"/>
                    <a:pt x="411081" y="7004"/>
                  </a:cubicBezTo>
                  <a:cubicBezTo>
                    <a:pt x="423461" y="12299"/>
                    <a:pt x="433805" y="20036"/>
                    <a:pt x="440565" y="32009"/>
                  </a:cubicBezTo>
                  <a:cubicBezTo>
                    <a:pt x="443986" y="38037"/>
                    <a:pt x="445615" y="44064"/>
                    <a:pt x="445615" y="51068"/>
                  </a:cubicBezTo>
                  <a:cubicBezTo>
                    <a:pt x="445615" y="98716"/>
                    <a:pt x="446022" y="146445"/>
                    <a:pt x="446267" y="194093"/>
                  </a:cubicBezTo>
                  <a:cubicBezTo>
                    <a:pt x="446267" y="196781"/>
                    <a:pt x="447000" y="198165"/>
                    <a:pt x="449606" y="199224"/>
                  </a:cubicBezTo>
                  <a:cubicBezTo>
                    <a:pt x="460927" y="203867"/>
                    <a:pt x="472086" y="208672"/>
                    <a:pt x="483244" y="213478"/>
                  </a:cubicBezTo>
                  <a:cubicBezTo>
                    <a:pt x="506294" y="223414"/>
                    <a:pt x="529263" y="233514"/>
                    <a:pt x="552232" y="243369"/>
                  </a:cubicBezTo>
                  <a:cubicBezTo>
                    <a:pt x="562250" y="247686"/>
                    <a:pt x="566974" y="255261"/>
                    <a:pt x="567544" y="265849"/>
                  </a:cubicBezTo>
                  <a:cubicBezTo>
                    <a:pt x="567707" y="269514"/>
                    <a:pt x="568033" y="273180"/>
                    <a:pt x="568277" y="276926"/>
                  </a:cubicBezTo>
                  <a:cubicBezTo>
                    <a:pt x="568277" y="344366"/>
                    <a:pt x="568277" y="411643"/>
                    <a:pt x="568277" y="478920"/>
                  </a:cubicBezTo>
                  <a:close/>
                  <a:moveTo>
                    <a:pt x="446755" y="318628"/>
                  </a:moveTo>
                  <a:cubicBezTo>
                    <a:pt x="447163" y="318873"/>
                    <a:pt x="447488" y="319035"/>
                    <a:pt x="447896" y="319280"/>
                  </a:cubicBezTo>
                  <a:cubicBezTo>
                    <a:pt x="478846" y="301605"/>
                    <a:pt x="509715" y="284012"/>
                    <a:pt x="540666" y="266338"/>
                  </a:cubicBezTo>
                  <a:cubicBezTo>
                    <a:pt x="540585" y="265931"/>
                    <a:pt x="540585" y="265523"/>
                    <a:pt x="540503" y="265116"/>
                  </a:cubicBezTo>
                  <a:cubicBezTo>
                    <a:pt x="509227" y="251677"/>
                    <a:pt x="477950" y="238157"/>
                    <a:pt x="446755" y="224718"/>
                  </a:cubicBezTo>
                  <a:cubicBezTo>
                    <a:pt x="446755" y="256238"/>
                    <a:pt x="446755" y="287433"/>
                    <a:pt x="446755" y="31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9BC0E341-27FD-4635-933C-E1637F105DA3}"/>
                </a:ext>
              </a:extLst>
            </p:cNvPr>
            <p:cNvSpPr/>
            <p:nvPr/>
          </p:nvSpPr>
          <p:spPr>
            <a:xfrm>
              <a:off x="15320958" y="3843072"/>
              <a:ext cx="179188" cy="276926"/>
            </a:xfrm>
            <a:custGeom>
              <a:avLst/>
              <a:gdLst>
                <a:gd name="connsiteX0" fmla="*/ 18396 w 179187"/>
                <a:gd name="connsiteY0" fmla="*/ 275052 h 276926"/>
                <a:gd name="connsiteX1" fmla="*/ 10577 w 179187"/>
                <a:gd name="connsiteY1" fmla="*/ 271713 h 276926"/>
                <a:gd name="connsiteX2" fmla="*/ 7727 w 179187"/>
                <a:gd name="connsiteY2" fmla="*/ 259414 h 276926"/>
                <a:gd name="connsiteX3" fmla="*/ 55048 w 179187"/>
                <a:gd name="connsiteY3" fmla="*/ 177640 h 276926"/>
                <a:gd name="connsiteX4" fmla="*/ 152869 w 179187"/>
                <a:gd name="connsiteY4" fmla="*/ 15149 h 276926"/>
                <a:gd name="connsiteX5" fmla="*/ 155149 w 179187"/>
                <a:gd name="connsiteY5" fmla="*/ 11647 h 276926"/>
                <a:gd name="connsiteX6" fmla="*/ 175023 w 179187"/>
                <a:gd name="connsiteY6" fmla="*/ 11565 h 276926"/>
                <a:gd name="connsiteX7" fmla="*/ 175186 w 179187"/>
                <a:gd name="connsiteY7" fmla="*/ 21258 h 276926"/>
                <a:gd name="connsiteX8" fmla="*/ 128515 w 179187"/>
                <a:gd name="connsiteY8" fmla="*/ 101811 h 276926"/>
                <a:gd name="connsiteX9" fmla="*/ 31265 w 179187"/>
                <a:gd name="connsiteY9" fmla="*/ 263487 h 276926"/>
                <a:gd name="connsiteX10" fmla="*/ 26867 w 179187"/>
                <a:gd name="connsiteY10" fmla="*/ 270247 h 276926"/>
                <a:gd name="connsiteX11" fmla="*/ 18396 w 179187"/>
                <a:gd name="connsiteY11" fmla="*/ 275052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187" h="276926">
                  <a:moveTo>
                    <a:pt x="18396" y="275052"/>
                  </a:moveTo>
                  <a:cubicBezTo>
                    <a:pt x="15790" y="273994"/>
                    <a:pt x="12858" y="273261"/>
                    <a:pt x="10577" y="271713"/>
                  </a:cubicBezTo>
                  <a:cubicBezTo>
                    <a:pt x="5772" y="268537"/>
                    <a:pt x="4876" y="264383"/>
                    <a:pt x="7727" y="259414"/>
                  </a:cubicBezTo>
                  <a:cubicBezTo>
                    <a:pt x="23446" y="232129"/>
                    <a:pt x="38922" y="204681"/>
                    <a:pt x="55048" y="177640"/>
                  </a:cubicBezTo>
                  <a:cubicBezTo>
                    <a:pt x="87465" y="123313"/>
                    <a:pt x="120208" y="69313"/>
                    <a:pt x="152869" y="15149"/>
                  </a:cubicBezTo>
                  <a:cubicBezTo>
                    <a:pt x="153602" y="13927"/>
                    <a:pt x="154498" y="12868"/>
                    <a:pt x="155149" y="11647"/>
                  </a:cubicBezTo>
                  <a:cubicBezTo>
                    <a:pt x="159873" y="2769"/>
                    <a:pt x="171113" y="5945"/>
                    <a:pt x="175023" y="11565"/>
                  </a:cubicBezTo>
                  <a:cubicBezTo>
                    <a:pt x="177303" y="14823"/>
                    <a:pt x="177222" y="17837"/>
                    <a:pt x="175186" y="21258"/>
                  </a:cubicBezTo>
                  <a:cubicBezTo>
                    <a:pt x="159547" y="48054"/>
                    <a:pt x="144398" y="75095"/>
                    <a:pt x="128515" y="101811"/>
                  </a:cubicBezTo>
                  <a:cubicBezTo>
                    <a:pt x="96262" y="155811"/>
                    <a:pt x="63682" y="209568"/>
                    <a:pt x="31265" y="263487"/>
                  </a:cubicBezTo>
                  <a:cubicBezTo>
                    <a:pt x="29881" y="265767"/>
                    <a:pt x="28333" y="267966"/>
                    <a:pt x="26867" y="270247"/>
                  </a:cubicBezTo>
                  <a:cubicBezTo>
                    <a:pt x="24994" y="273098"/>
                    <a:pt x="22225" y="274401"/>
                    <a:pt x="18396" y="275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CD665E89-FEAB-4C5F-A6C2-AA99F7F644EC}"/>
                </a:ext>
              </a:extLst>
            </p:cNvPr>
            <p:cNvSpPr/>
            <p:nvPr/>
          </p:nvSpPr>
          <p:spPr>
            <a:xfrm>
              <a:off x="15430935" y="3989849"/>
              <a:ext cx="105884" cy="130318"/>
            </a:xfrm>
            <a:custGeom>
              <a:avLst/>
              <a:gdLst>
                <a:gd name="connsiteX0" fmla="*/ 55272 w 105883"/>
                <a:gd name="connsiteY0" fmla="*/ 127135 h 130318"/>
                <a:gd name="connsiteX1" fmla="*/ 18457 w 105883"/>
                <a:gd name="connsiteY1" fmla="*/ 107017 h 130318"/>
                <a:gd name="connsiteX2" fmla="*/ 21470 w 105883"/>
                <a:gd name="connsiteY2" fmla="*/ 22392 h 130318"/>
                <a:gd name="connsiteX3" fmla="*/ 86385 w 105883"/>
                <a:gd name="connsiteY3" fmla="*/ 20763 h 130318"/>
                <a:gd name="connsiteX4" fmla="*/ 88014 w 105883"/>
                <a:gd name="connsiteY4" fmla="*/ 111334 h 130318"/>
                <a:gd name="connsiteX5" fmla="*/ 84430 w 105883"/>
                <a:gd name="connsiteY5" fmla="*/ 115162 h 130318"/>
                <a:gd name="connsiteX6" fmla="*/ 55272 w 105883"/>
                <a:gd name="connsiteY6" fmla="*/ 127135 h 130318"/>
                <a:gd name="connsiteX7" fmla="*/ 30593 w 105883"/>
                <a:gd name="connsiteY7" fmla="*/ 66537 h 130318"/>
                <a:gd name="connsiteX8" fmla="*/ 39308 w 105883"/>
                <a:gd name="connsiteY8" fmla="*/ 93985 h 130318"/>
                <a:gd name="connsiteX9" fmla="*/ 71073 w 105883"/>
                <a:gd name="connsiteY9" fmla="*/ 93008 h 130318"/>
                <a:gd name="connsiteX10" fmla="*/ 71480 w 105883"/>
                <a:gd name="connsiteY10" fmla="*/ 41206 h 130318"/>
                <a:gd name="connsiteX11" fmla="*/ 38330 w 105883"/>
                <a:gd name="connsiteY11" fmla="*/ 40718 h 130318"/>
                <a:gd name="connsiteX12" fmla="*/ 30593 w 105883"/>
                <a:gd name="connsiteY12" fmla="*/ 66537 h 1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883" h="130318">
                  <a:moveTo>
                    <a:pt x="55272" y="127135"/>
                  </a:moveTo>
                  <a:cubicBezTo>
                    <a:pt x="38412" y="128194"/>
                    <a:pt x="27253" y="119479"/>
                    <a:pt x="18457" y="107017"/>
                  </a:cubicBezTo>
                  <a:cubicBezTo>
                    <a:pt x="864" y="82012"/>
                    <a:pt x="2248" y="46175"/>
                    <a:pt x="21470" y="22392"/>
                  </a:cubicBezTo>
                  <a:cubicBezTo>
                    <a:pt x="38412" y="1378"/>
                    <a:pt x="68222" y="563"/>
                    <a:pt x="86385" y="20763"/>
                  </a:cubicBezTo>
                  <a:cubicBezTo>
                    <a:pt x="108458" y="45197"/>
                    <a:pt x="109191" y="86166"/>
                    <a:pt x="88014" y="111334"/>
                  </a:cubicBezTo>
                  <a:cubicBezTo>
                    <a:pt x="86874" y="112637"/>
                    <a:pt x="85734" y="113940"/>
                    <a:pt x="84430" y="115162"/>
                  </a:cubicBezTo>
                  <a:cubicBezTo>
                    <a:pt x="76204" y="123225"/>
                    <a:pt x="66756" y="128194"/>
                    <a:pt x="55272" y="127135"/>
                  </a:cubicBezTo>
                  <a:close/>
                  <a:moveTo>
                    <a:pt x="30593" y="66537"/>
                  </a:moveTo>
                  <a:cubicBezTo>
                    <a:pt x="30837" y="77044"/>
                    <a:pt x="33117" y="86166"/>
                    <a:pt x="39308" y="93985"/>
                  </a:cubicBezTo>
                  <a:cubicBezTo>
                    <a:pt x="49407" y="106773"/>
                    <a:pt x="61706" y="106284"/>
                    <a:pt x="71073" y="93008"/>
                  </a:cubicBezTo>
                  <a:cubicBezTo>
                    <a:pt x="81742" y="77777"/>
                    <a:pt x="81905" y="56600"/>
                    <a:pt x="71480" y="41206"/>
                  </a:cubicBezTo>
                  <a:cubicBezTo>
                    <a:pt x="62032" y="27197"/>
                    <a:pt x="48104" y="26953"/>
                    <a:pt x="38330" y="40718"/>
                  </a:cubicBezTo>
                  <a:cubicBezTo>
                    <a:pt x="32629" y="48618"/>
                    <a:pt x="30755" y="57740"/>
                    <a:pt x="30593" y="66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2F828F18-913B-4B3D-A56E-658E785F5CDD}"/>
                </a:ext>
              </a:extLst>
            </p:cNvPr>
            <p:cNvSpPr/>
            <p:nvPr/>
          </p:nvSpPr>
          <p:spPr>
            <a:xfrm>
              <a:off x="15284214" y="3843250"/>
              <a:ext cx="105884" cy="130318"/>
            </a:xfrm>
            <a:custGeom>
              <a:avLst/>
              <a:gdLst>
                <a:gd name="connsiteX0" fmla="*/ 55548 w 105883"/>
                <a:gd name="connsiteY0" fmla="*/ 127045 h 130318"/>
                <a:gd name="connsiteX1" fmla="*/ 17348 w 105883"/>
                <a:gd name="connsiteY1" fmla="*/ 105217 h 130318"/>
                <a:gd name="connsiteX2" fmla="*/ 21584 w 105883"/>
                <a:gd name="connsiteY2" fmla="*/ 22383 h 130318"/>
                <a:gd name="connsiteX3" fmla="*/ 85277 w 105883"/>
                <a:gd name="connsiteY3" fmla="*/ 19288 h 130318"/>
                <a:gd name="connsiteX4" fmla="*/ 84788 w 105883"/>
                <a:gd name="connsiteY4" fmla="*/ 114746 h 130318"/>
                <a:gd name="connsiteX5" fmla="*/ 55548 w 105883"/>
                <a:gd name="connsiteY5" fmla="*/ 127045 h 130318"/>
                <a:gd name="connsiteX6" fmla="*/ 79412 w 105883"/>
                <a:gd name="connsiteY6" fmla="*/ 67506 h 130318"/>
                <a:gd name="connsiteX7" fmla="*/ 71838 w 105883"/>
                <a:gd name="connsiteY7" fmla="*/ 41442 h 130318"/>
                <a:gd name="connsiteX8" fmla="*/ 38118 w 105883"/>
                <a:gd name="connsiteY8" fmla="*/ 40953 h 130318"/>
                <a:gd name="connsiteX9" fmla="*/ 30787 w 105883"/>
                <a:gd name="connsiteY9" fmla="*/ 65958 h 130318"/>
                <a:gd name="connsiteX10" fmla="*/ 42923 w 105883"/>
                <a:gd name="connsiteY10" fmla="*/ 97561 h 130318"/>
                <a:gd name="connsiteX11" fmla="*/ 66951 w 105883"/>
                <a:gd name="connsiteY11" fmla="*/ 97642 h 130318"/>
                <a:gd name="connsiteX12" fmla="*/ 79412 w 105883"/>
                <a:gd name="connsiteY12" fmla="*/ 67506 h 1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883" h="130318">
                  <a:moveTo>
                    <a:pt x="55548" y="127045"/>
                  </a:moveTo>
                  <a:cubicBezTo>
                    <a:pt x="37548" y="128104"/>
                    <a:pt x="26226" y="118574"/>
                    <a:pt x="17348" y="105217"/>
                  </a:cubicBezTo>
                  <a:cubicBezTo>
                    <a:pt x="814" y="80293"/>
                    <a:pt x="2769" y="45678"/>
                    <a:pt x="21584" y="22383"/>
                  </a:cubicBezTo>
                  <a:cubicBezTo>
                    <a:pt x="39339" y="392"/>
                    <a:pt x="68661" y="2021"/>
                    <a:pt x="85277" y="19288"/>
                  </a:cubicBezTo>
                  <a:cubicBezTo>
                    <a:pt x="109549" y="44537"/>
                    <a:pt x="109467" y="89986"/>
                    <a:pt x="84788" y="114746"/>
                  </a:cubicBezTo>
                  <a:cubicBezTo>
                    <a:pt x="76562" y="122973"/>
                    <a:pt x="66951" y="128104"/>
                    <a:pt x="55548" y="127045"/>
                  </a:cubicBezTo>
                  <a:close/>
                  <a:moveTo>
                    <a:pt x="79412" y="67506"/>
                  </a:moveTo>
                  <a:cubicBezTo>
                    <a:pt x="79168" y="57651"/>
                    <a:pt x="76806" y="49180"/>
                    <a:pt x="71838" y="41442"/>
                  </a:cubicBezTo>
                  <a:cubicBezTo>
                    <a:pt x="62308" y="26863"/>
                    <a:pt x="48055" y="26619"/>
                    <a:pt x="38118" y="40953"/>
                  </a:cubicBezTo>
                  <a:cubicBezTo>
                    <a:pt x="32905" y="48447"/>
                    <a:pt x="30787" y="56999"/>
                    <a:pt x="30787" y="65958"/>
                  </a:cubicBezTo>
                  <a:cubicBezTo>
                    <a:pt x="30706" y="78013"/>
                    <a:pt x="33801" y="88927"/>
                    <a:pt x="42923" y="97561"/>
                  </a:cubicBezTo>
                  <a:cubicBezTo>
                    <a:pt x="50824" y="105054"/>
                    <a:pt x="59050" y="105135"/>
                    <a:pt x="66951" y="97642"/>
                  </a:cubicBezTo>
                  <a:cubicBezTo>
                    <a:pt x="75666" y="89334"/>
                    <a:pt x="78598" y="78502"/>
                    <a:pt x="79412" y="67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3279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AA5EDE9-AA4F-4957-B117-654D1A481887}"/>
              </a:ext>
            </a:extLst>
          </p:cNvPr>
          <p:cNvSpPr/>
          <p:nvPr/>
        </p:nvSpPr>
        <p:spPr>
          <a:xfrm>
            <a:off x="9212571" y="-35792"/>
            <a:ext cx="3048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верхние углы 68">
            <a:extLst>
              <a:ext uri="{FF2B5EF4-FFF2-40B4-BE49-F238E27FC236}">
                <a16:creationId xmlns:a16="http://schemas.microsoft.com/office/drawing/2014/main" id="{60CA90E3-20D5-4A23-B28B-7FE31AEB9830}"/>
              </a:ext>
            </a:extLst>
          </p:cNvPr>
          <p:cNvSpPr/>
          <p:nvPr/>
        </p:nvSpPr>
        <p:spPr>
          <a:xfrm rot="5400000">
            <a:off x="5108533" y="-90000"/>
            <a:ext cx="2124032" cy="9892369"/>
          </a:xfrm>
          <a:prstGeom prst="round2SameRect">
            <a:avLst>
              <a:gd name="adj1" fmla="val 2676"/>
              <a:gd name="adj2" fmla="val 0"/>
            </a:avLst>
          </a:prstGeom>
          <a:noFill/>
          <a:ln w="9525">
            <a:solidFill>
              <a:srgbClr val="3193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: скругленные верхние углы 67">
            <a:extLst>
              <a:ext uri="{FF2B5EF4-FFF2-40B4-BE49-F238E27FC236}">
                <a16:creationId xmlns:a16="http://schemas.microsoft.com/office/drawing/2014/main" id="{B9D1EC75-647B-4C46-B946-113FA3BD40E4}"/>
              </a:ext>
            </a:extLst>
          </p:cNvPr>
          <p:cNvSpPr/>
          <p:nvPr/>
        </p:nvSpPr>
        <p:spPr>
          <a:xfrm rot="5400000">
            <a:off x="5740043" y="-1646691"/>
            <a:ext cx="799093" cy="9892533"/>
          </a:xfrm>
          <a:prstGeom prst="round2SameRect">
            <a:avLst>
              <a:gd name="adj1" fmla="val 6153"/>
              <a:gd name="adj2" fmla="val 0"/>
            </a:avLst>
          </a:prstGeom>
          <a:noFill/>
          <a:ln w="9525">
            <a:solidFill>
              <a:srgbClr val="3193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: скругленные верхние углы 65">
            <a:extLst>
              <a:ext uri="{FF2B5EF4-FFF2-40B4-BE49-F238E27FC236}">
                <a16:creationId xmlns:a16="http://schemas.microsoft.com/office/drawing/2014/main" id="{7C529DF7-FA1E-45ED-AD6A-73B65468293A}"/>
              </a:ext>
            </a:extLst>
          </p:cNvPr>
          <p:cNvSpPr/>
          <p:nvPr/>
        </p:nvSpPr>
        <p:spPr>
          <a:xfrm rot="5400000">
            <a:off x="5853121" y="-2414036"/>
            <a:ext cx="573264" cy="9892531"/>
          </a:xfrm>
          <a:prstGeom prst="round2SameRect">
            <a:avLst>
              <a:gd name="adj1" fmla="val 9399"/>
              <a:gd name="adj2" fmla="val 0"/>
            </a:avLst>
          </a:prstGeom>
          <a:noFill/>
          <a:ln w="9525">
            <a:solidFill>
              <a:srgbClr val="3193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: скругленные верхние углы 64">
            <a:extLst>
              <a:ext uri="{FF2B5EF4-FFF2-40B4-BE49-F238E27FC236}">
                <a16:creationId xmlns:a16="http://schemas.microsoft.com/office/drawing/2014/main" id="{5CDFE0DE-2D17-41DF-8F8D-8322D0D4CAAA}"/>
              </a:ext>
            </a:extLst>
          </p:cNvPr>
          <p:cNvSpPr/>
          <p:nvPr/>
        </p:nvSpPr>
        <p:spPr>
          <a:xfrm rot="5400000">
            <a:off x="5837243" y="-3080337"/>
            <a:ext cx="605017" cy="9892530"/>
          </a:xfrm>
          <a:prstGeom prst="round2SameRect">
            <a:avLst>
              <a:gd name="adj1" fmla="val 10950"/>
              <a:gd name="adj2" fmla="val 0"/>
            </a:avLst>
          </a:prstGeom>
          <a:noFill/>
          <a:ln w="9525">
            <a:solidFill>
              <a:srgbClr val="3193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2F5597"/>
                </a:solidFill>
                <a:latin typeface="Geometria" panose="020B0403020204020204" pitchFamily="34" charset="-52"/>
              </a:rPr>
              <a:t>ФАКТОРЫ, УЧТЕННЫЕ ПРИ РАСЧЕТЕ БАЗОВЫХ БЮДЖЕТНЫХ АССИГНОВАНИЙ: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A5B030EB-19FF-453D-B411-8DE673C990F1}" type="slidenum">
                        <a:rPr lang="ru-RU" sz="1200" smtClean="0"/>
                        <a:t>4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FB3B33-3F6F-41AF-A3B5-6112643723EE}"/>
              </a:ext>
            </a:extLst>
          </p:cNvPr>
          <p:cNvSpPr/>
          <p:nvPr/>
        </p:nvSpPr>
        <p:spPr>
          <a:xfrm>
            <a:off x="6783825" y="1275524"/>
            <a:ext cx="778208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1B4AA4"/>
                </a:solidFill>
              </a:rPr>
              <a:t> 2024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83300C-DED2-4B97-855C-6F3D0FABCF64}"/>
              </a:ext>
            </a:extLst>
          </p:cNvPr>
          <p:cNvSpPr/>
          <p:nvPr/>
        </p:nvSpPr>
        <p:spPr>
          <a:xfrm>
            <a:off x="6742881" y="1689559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  <a:cs typeface="Arial" panose="020B0604020202020204" pitchFamily="34" charset="0"/>
              </a:rPr>
              <a:t>4,5%</a:t>
            </a:r>
            <a:endParaRPr lang="ru-RU" sz="2400" dirty="0">
              <a:solidFill>
                <a:srgbClr val="31938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8F9D74-1892-425F-A870-95D612E9407E}"/>
              </a:ext>
            </a:extLst>
          </p:cNvPr>
          <p:cNvSpPr/>
          <p:nvPr/>
        </p:nvSpPr>
        <p:spPr>
          <a:xfrm>
            <a:off x="1818658" y="1653959"/>
            <a:ext cx="4691802" cy="4446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ИНДЕКСАЦИЯ НА ПРОГНОЗНЫЙ УРОВЕНЬ ИНФЛЯЦИИ </a:t>
            </a:r>
            <a:b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(индекс роста потребительских цен)</a:t>
            </a:r>
            <a:endParaRPr lang="ru-RU" sz="11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04BF647-8403-494C-ADF2-9B106303D6A5}"/>
              </a:ext>
            </a:extLst>
          </p:cNvPr>
          <p:cNvSpPr/>
          <p:nvPr/>
        </p:nvSpPr>
        <p:spPr>
          <a:xfrm>
            <a:off x="8356970" y="1270348"/>
            <a:ext cx="778208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1B4AA4"/>
                </a:solidFill>
              </a:rPr>
              <a:t> 2025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F609831-9358-4861-852A-F9C6001A0961}"/>
              </a:ext>
            </a:extLst>
          </p:cNvPr>
          <p:cNvSpPr/>
          <p:nvPr/>
        </p:nvSpPr>
        <p:spPr>
          <a:xfrm>
            <a:off x="8316026" y="1684383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  <a:cs typeface="Arial" panose="020B0604020202020204" pitchFamily="34" charset="0"/>
              </a:rPr>
              <a:t>4,0%</a:t>
            </a:r>
            <a:endParaRPr lang="ru-RU" sz="2400" dirty="0">
              <a:solidFill>
                <a:srgbClr val="31938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8F58C2D-E112-4D36-9D15-5D77A6CEFAA7}"/>
              </a:ext>
            </a:extLst>
          </p:cNvPr>
          <p:cNvSpPr/>
          <p:nvPr/>
        </p:nvSpPr>
        <p:spPr>
          <a:xfrm>
            <a:off x="9714651" y="1267076"/>
            <a:ext cx="944043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1B4AA4"/>
                </a:solidFill>
              </a:rPr>
              <a:t> 2026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948D9FE-8E27-4FB4-AE06-5EC41DC8CCD5}"/>
              </a:ext>
            </a:extLst>
          </p:cNvPr>
          <p:cNvSpPr/>
          <p:nvPr/>
        </p:nvSpPr>
        <p:spPr>
          <a:xfrm>
            <a:off x="9792932" y="1684383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  <a:cs typeface="Arial" panose="020B0604020202020204" pitchFamily="34" charset="0"/>
              </a:rPr>
              <a:t>4,0%</a:t>
            </a:r>
            <a:endParaRPr lang="ru-RU" sz="2400" dirty="0">
              <a:solidFill>
                <a:srgbClr val="319382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0EE8795-FD60-4D18-A259-7E6EE7BFDBE3}"/>
              </a:ext>
            </a:extLst>
          </p:cNvPr>
          <p:cNvGrpSpPr/>
          <p:nvPr/>
        </p:nvGrpSpPr>
        <p:grpSpPr>
          <a:xfrm>
            <a:off x="1407964" y="1709979"/>
            <a:ext cx="366367" cy="371215"/>
            <a:chOff x="16693771" y="1713233"/>
            <a:chExt cx="617574" cy="600846"/>
          </a:xfrm>
          <a:solidFill>
            <a:srgbClr val="319382"/>
          </a:solidFill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4197E5E8-3A2E-470C-B0F9-B7354304273B}"/>
                </a:ext>
              </a:extLst>
            </p:cNvPr>
            <p:cNvSpPr/>
            <p:nvPr/>
          </p:nvSpPr>
          <p:spPr>
            <a:xfrm>
              <a:off x="16847086" y="1773168"/>
              <a:ext cx="464259" cy="472404"/>
            </a:xfrm>
            <a:custGeom>
              <a:avLst/>
              <a:gdLst>
                <a:gd name="connsiteX0" fmla="*/ 432812 w 464258"/>
                <a:gd name="connsiteY0" fmla="*/ 73804 h 472403"/>
                <a:gd name="connsiteX1" fmla="*/ 414160 w 464258"/>
                <a:gd name="connsiteY1" fmla="*/ 106628 h 472403"/>
                <a:gd name="connsiteX2" fmla="*/ 278140 w 464258"/>
                <a:gd name="connsiteY2" fmla="*/ 348043 h 472403"/>
                <a:gd name="connsiteX3" fmla="*/ 259814 w 464258"/>
                <a:gd name="connsiteY3" fmla="*/ 363844 h 472403"/>
                <a:gd name="connsiteX4" fmla="*/ 235217 w 464258"/>
                <a:gd name="connsiteY4" fmla="*/ 355129 h 472403"/>
                <a:gd name="connsiteX5" fmla="*/ 138211 w 464258"/>
                <a:gd name="connsiteY5" fmla="*/ 253155 h 472403"/>
                <a:gd name="connsiteX6" fmla="*/ 131695 w 464258"/>
                <a:gd name="connsiteY6" fmla="*/ 244928 h 472403"/>
                <a:gd name="connsiteX7" fmla="*/ 110030 w 464258"/>
                <a:gd name="connsiteY7" fmla="*/ 302594 h 472403"/>
                <a:gd name="connsiteX8" fmla="*/ 54889 w 464258"/>
                <a:gd name="connsiteY8" fmla="*/ 450017 h 472403"/>
                <a:gd name="connsiteX9" fmla="*/ 22798 w 464258"/>
                <a:gd name="connsiteY9" fmla="*/ 467691 h 472403"/>
                <a:gd name="connsiteX10" fmla="*/ 8137 w 464258"/>
                <a:gd name="connsiteY10" fmla="*/ 432261 h 472403"/>
                <a:gd name="connsiteX11" fmla="*/ 98464 w 464258"/>
                <a:gd name="connsiteY11" fmla="*/ 190195 h 472403"/>
                <a:gd name="connsiteX12" fmla="*/ 140980 w 464258"/>
                <a:gd name="connsiteY12" fmla="*/ 181561 h 472403"/>
                <a:gd name="connsiteX13" fmla="*/ 242791 w 464258"/>
                <a:gd name="connsiteY13" fmla="*/ 288992 h 472403"/>
                <a:gd name="connsiteX14" fmla="*/ 248982 w 464258"/>
                <a:gd name="connsiteY14" fmla="*/ 296974 h 472403"/>
                <a:gd name="connsiteX15" fmla="*/ 388829 w 464258"/>
                <a:gd name="connsiteY15" fmla="*/ 49369 h 472403"/>
                <a:gd name="connsiteX16" fmla="*/ 381987 w 464258"/>
                <a:gd name="connsiteY16" fmla="*/ 50835 h 472403"/>
                <a:gd name="connsiteX17" fmla="*/ 333444 w 464258"/>
                <a:gd name="connsiteY17" fmla="*/ 66066 h 472403"/>
                <a:gd name="connsiteX18" fmla="*/ 315932 w 464258"/>
                <a:gd name="connsiteY18" fmla="*/ 58329 h 472403"/>
                <a:gd name="connsiteX19" fmla="*/ 325299 w 464258"/>
                <a:gd name="connsiteY19" fmla="*/ 41387 h 472403"/>
                <a:gd name="connsiteX20" fmla="*/ 432974 w 464258"/>
                <a:gd name="connsiteY20" fmla="*/ 7016 h 472403"/>
                <a:gd name="connsiteX21" fmla="*/ 451871 w 464258"/>
                <a:gd name="connsiteY21" fmla="*/ 19722 h 472403"/>
                <a:gd name="connsiteX22" fmla="*/ 462540 w 464258"/>
                <a:gd name="connsiteY22" fmla="*/ 112085 h 472403"/>
                <a:gd name="connsiteX23" fmla="*/ 464088 w 464258"/>
                <a:gd name="connsiteY23" fmla="*/ 127316 h 472403"/>
                <a:gd name="connsiteX24" fmla="*/ 452766 w 464258"/>
                <a:gd name="connsiteY24" fmla="*/ 141488 h 472403"/>
                <a:gd name="connsiteX25" fmla="*/ 439653 w 464258"/>
                <a:gd name="connsiteY25" fmla="*/ 129841 h 472403"/>
                <a:gd name="connsiteX26" fmla="*/ 432812 w 464258"/>
                <a:gd name="connsiteY26" fmla="*/ 73804 h 47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4258" h="472403">
                  <a:moveTo>
                    <a:pt x="432812" y="73804"/>
                  </a:moveTo>
                  <a:cubicBezTo>
                    <a:pt x="425807" y="86103"/>
                    <a:pt x="419943" y="96365"/>
                    <a:pt x="414160" y="106628"/>
                  </a:cubicBezTo>
                  <a:cubicBezTo>
                    <a:pt x="368793" y="187099"/>
                    <a:pt x="323425" y="267571"/>
                    <a:pt x="278140" y="348043"/>
                  </a:cubicBezTo>
                  <a:cubicBezTo>
                    <a:pt x="273905" y="355617"/>
                    <a:pt x="268855" y="361807"/>
                    <a:pt x="259814" y="363844"/>
                  </a:cubicBezTo>
                  <a:cubicBezTo>
                    <a:pt x="249796" y="366043"/>
                    <a:pt x="242058" y="362296"/>
                    <a:pt x="235217" y="355129"/>
                  </a:cubicBezTo>
                  <a:cubicBezTo>
                    <a:pt x="202881" y="321083"/>
                    <a:pt x="170546" y="287200"/>
                    <a:pt x="138211" y="253155"/>
                  </a:cubicBezTo>
                  <a:cubicBezTo>
                    <a:pt x="136174" y="251037"/>
                    <a:pt x="134546" y="248593"/>
                    <a:pt x="131695" y="244928"/>
                  </a:cubicBezTo>
                  <a:cubicBezTo>
                    <a:pt x="123957" y="265453"/>
                    <a:pt x="116953" y="284024"/>
                    <a:pt x="110030" y="302594"/>
                  </a:cubicBezTo>
                  <a:cubicBezTo>
                    <a:pt x="91622" y="351708"/>
                    <a:pt x="73296" y="400903"/>
                    <a:pt x="54889" y="450017"/>
                  </a:cubicBezTo>
                  <a:cubicBezTo>
                    <a:pt x="49106" y="465492"/>
                    <a:pt x="36074" y="472578"/>
                    <a:pt x="22798" y="467691"/>
                  </a:cubicBezTo>
                  <a:cubicBezTo>
                    <a:pt x="8951" y="462560"/>
                    <a:pt x="2517" y="447410"/>
                    <a:pt x="8137" y="432261"/>
                  </a:cubicBezTo>
                  <a:cubicBezTo>
                    <a:pt x="38192" y="351545"/>
                    <a:pt x="68246" y="270829"/>
                    <a:pt x="98464" y="190195"/>
                  </a:cubicBezTo>
                  <a:cubicBezTo>
                    <a:pt x="105876" y="170402"/>
                    <a:pt x="126401" y="166330"/>
                    <a:pt x="140980" y="181561"/>
                  </a:cubicBezTo>
                  <a:cubicBezTo>
                    <a:pt x="175026" y="217317"/>
                    <a:pt x="208908" y="253155"/>
                    <a:pt x="242791" y="288992"/>
                  </a:cubicBezTo>
                  <a:cubicBezTo>
                    <a:pt x="244828" y="291110"/>
                    <a:pt x="246457" y="293635"/>
                    <a:pt x="248982" y="296974"/>
                  </a:cubicBezTo>
                  <a:cubicBezTo>
                    <a:pt x="295977" y="213733"/>
                    <a:pt x="341996" y="132284"/>
                    <a:pt x="388829" y="49369"/>
                  </a:cubicBezTo>
                  <a:cubicBezTo>
                    <a:pt x="385653" y="50021"/>
                    <a:pt x="383779" y="50265"/>
                    <a:pt x="381987" y="50835"/>
                  </a:cubicBezTo>
                  <a:cubicBezTo>
                    <a:pt x="365779" y="55885"/>
                    <a:pt x="349652" y="61098"/>
                    <a:pt x="333444" y="66066"/>
                  </a:cubicBezTo>
                  <a:cubicBezTo>
                    <a:pt x="324810" y="68754"/>
                    <a:pt x="318295" y="65741"/>
                    <a:pt x="315932" y="58329"/>
                  </a:cubicBezTo>
                  <a:cubicBezTo>
                    <a:pt x="313570" y="50998"/>
                    <a:pt x="317073" y="43994"/>
                    <a:pt x="325299" y="41387"/>
                  </a:cubicBezTo>
                  <a:cubicBezTo>
                    <a:pt x="361136" y="29822"/>
                    <a:pt x="397056" y="18337"/>
                    <a:pt x="432974" y="7016"/>
                  </a:cubicBezTo>
                  <a:cubicBezTo>
                    <a:pt x="442911" y="3921"/>
                    <a:pt x="450568" y="8889"/>
                    <a:pt x="451871" y="19722"/>
                  </a:cubicBezTo>
                  <a:cubicBezTo>
                    <a:pt x="455617" y="50510"/>
                    <a:pt x="459038" y="81297"/>
                    <a:pt x="462540" y="112085"/>
                  </a:cubicBezTo>
                  <a:cubicBezTo>
                    <a:pt x="463111" y="117135"/>
                    <a:pt x="463925" y="122266"/>
                    <a:pt x="464088" y="127316"/>
                  </a:cubicBezTo>
                  <a:cubicBezTo>
                    <a:pt x="464414" y="135135"/>
                    <a:pt x="459527" y="140999"/>
                    <a:pt x="452766" y="141488"/>
                  </a:cubicBezTo>
                  <a:cubicBezTo>
                    <a:pt x="446332" y="141977"/>
                    <a:pt x="440712" y="137334"/>
                    <a:pt x="439653" y="129841"/>
                  </a:cubicBezTo>
                  <a:cubicBezTo>
                    <a:pt x="437373" y="111922"/>
                    <a:pt x="435337" y="94003"/>
                    <a:pt x="432812" y="73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66A557F-6CF9-4FE0-B886-CE2B3B026D47}"/>
                </a:ext>
              </a:extLst>
            </p:cNvPr>
            <p:cNvSpPr/>
            <p:nvPr/>
          </p:nvSpPr>
          <p:spPr>
            <a:xfrm>
              <a:off x="16693771" y="1752081"/>
              <a:ext cx="390955" cy="561998"/>
            </a:xfrm>
            <a:custGeom>
              <a:avLst/>
              <a:gdLst>
                <a:gd name="connsiteX0" fmla="*/ 31215 w 390954"/>
                <a:gd name="connsiteY0" fmla="*/ 51480 h 561997"/>
                <a:gd name="connsiteX1" fmla="*/ 77397 w 390954"/>
                <a:gd name="connsiteY1" fmla="*/ 51561 h 561997"/>
                <a:gd name="connsiteX2" fmla="*/ 86519 w 390954"/>
                <a:gd name="connsiteY2" fmla="*/ 53434 h 561997"/>
                <a:gd name="connsiteX3" fmla="*/ 92628 w 390954"/>
                <a:gd name="connsiteY3" fmla="*/ 66222 h 561997"/>
                <a:gd name="connsiteX4" fmla="*/ 81062 w 390954"/>
                <a:gd name="connsiteY4" fmla="*/ 76321 h 561997"/>
                <a:gd name="connsiteX5" fmla="*/ 43840 w 390954"/>
                <a:gd name="connsiteY5" fmla="*/ 76484 h 561997"/>
                <a:gd name="connsiteX6" fmla="*/ 31948 w 390954"/>
                <a:gd name="connsiteY6" fmla="*/ 76484 h 561997"/>
                <a:gd name="connsiteX7" fmla="*/ 31948 w 390954"/>
                <a:gd name="connsiteY7" fmla="*/ 152232 h 561997"/>
                <a:gd name="connsiteX8" fmla="*/ 67134 w 390954"/>
                <a:gd name="connsiteY8" fmla="*/ 152232 h 561997"/>
                <a:gd name="connsiteX9" fmla="*/ 80085 w 390954"/>
                <a:gd name="connsiteY9" fmla="*/ 152313 h 561997"/>
                <a:gd name="connsiteX10" fmla="*/ 93198 w 390954"/>
                <a:gd name="connsiteY10" fmla="*/ 164775 h 561997"/>
                <a:gd name="connsiteX11" fmla="*/ 80003 w 390954"/>
                <a:gd name="connsiteY11" fmla="*/ 177237 h 561997"/>
                <a:gd name="connsiteX12" fmla="*/ 40338 w 390954"/>
                <a:gd name="connsiteY12" fmla="*/ 177318 h 561997"/>
                <a:gd name="connsiteX13" fmla="*/ 31785 w 390954"/>
                <a:gd name="connsiteY13" fmla="*/ 177318 h 561997"/>
                <a:gd name="connsiteX14" fmla="*/ 31785 w 390954"/>
                <a:gd name="connsiteY14" fmla="*/ 252821 h 561997"/>
                <a:gd name="connsiteX15" fmla="*/ 60863 w 390954"/>
                <a:gd name="connsiteY15" fmla="*/ 252821 h 561997"/>
                <a:gd name="connsiteX16" fmla="*/ 78700 w 390954"/>
                <a:gd name="connsiteY16" fmla="*/ 252821 h 561997"/>
                <a:gd name="connsiteX17" fmla="*/ 93116 w 390954"/>
                <a:gd name="connsiteY17" fmla="*/ 265527 h 561997"/>
                <a:gd name="connsiteX18" fmla="*/ 78863 w 390954"/>
                <a:gd name="connsiteY18" fmla="*/ 277663 h 561997"/>
                <a:gd name="connsiteX19" fmla="*/ 40012 w 390954"/>
                <a:gd name="connsiteY19" fmla="*/ 277745 h 561997"/>
                <a:gd name="connsiteX20" fmla="*/ 31704 w 390954"/>
                <a:gd name="connsiteY20" fmla="*/ 277745 h 561997"/>
                <a:gd name="connsiteX21" fmla="*/ 31704 w 390954"/>
                <a:gd name="connsiteY21" fmla="*/ 353329 h 561997"/>
                <a:gd name="connsiteX22" fmla="*/ 70881 w 390954"/>
                <a:gd name="connsiteY22" fmla="*/ 353329 h 561997"/>
                <a:gd name="connsiteX23" fmla="*/ 80573 w 390954"/>
                <a:gd name="connsiteY23" fmla="*/ 353411 h 561997"/>
                <a:gd name="connsiteX24" fmla="*/ 93198 w 390954"/>
                <a:gd name="connsiteY24" fmla="*/ 365465 h 561997"/>
                <a:gd name="connsiteX25" fmla="*/ 80329 w 390954"/>
                <a:gd name="connsiteY25" fmla="*/ 378090 h 561997"/>
                <a:gd name="connsiteX26" fmla="*/ 40663 w 390954"/>
                <a:gd name="connsiteY26" fmla="*/ 378171 h 561997"/>
                <a:gd name="connsiteX27" fmla="*/ 31623 w 390954"/>
                <a:gd name="connsiteY27" fmla="*/ 378171 h 561997"/>
                <a:gd name="connsiteX28" fmla="*/ 31623 w 390954"/>
                <a:gd name="connsiteY28" fmla="*/ 453349 h 561997"/>
                <a:gd name="connsiteX29" fmla="*/ 70555 w 390954"/>
                <a:gd name="connsiteY29" fmla="*/ 453349 h 561997"/>
                <a:gd name="connsiteX30" fmla="*/ 80248 w 390954"/>
                <a:gd name="connsiteY30" fmla="*/ 453430 h 561997"/>
                <a:gd name="connsiteX31" fmla="*/ 93116 w 390954"/>
                <a:gd name="connsiteY31" fmla="*/ 466136 h 561997"/>
                <a:gd name="connsiteX32" fmla="*/ 79677 w 390954"/>
                <a:gd name="connsiteY32" fmla="*/ 478353 h 561997"/>
                <a:gd name="connsiteX33" fmla="*/ 36835 w 390954"/>
                <a:gd name="connsiteY33" fmla="*/ 478435 h 561997"/>
                <a:gd name="connsiteX34" fmla="*/ 31704 w 390954"/>
                <a:gd name="connsiteY34" fmla="*/ 478761 h 561997"/>
                <a:gd name="connsiteX35" fmla="*/ 31704 w 390954"/>
                <a:gd name="connsiteY35" fmla="*/ 536508 h 561997"/>
                <a:gd name="connsiteX36" fmla="*/ 42211 w 390954"/>
                <a:gd name="connsiteY36" fmla="*/ 536508 h 561997"/>
                <a:gd name="connsiteX37" fmla="*/ 368251 w 390954"/>
                <a:gd name="connsiteY37" fmla="*/ 536508 h 561997"/>
                <a:gd name="connsiteX38" fmla="*/ 377129 w 390954"/>
                <a:gd name="connsiteY38" fmla="*/ 536671 h 561997"/>
                <a:gd name="connsiteX39" fmla="*/ 388125 w 390954"/>
                <a:gd name="connsiteY39" fmla="*/ 548399 h 561997"/>
                <a:gd name="connsiteX40" fmla="*/ 377944 w 390954"/>
                <a:gd name="connsiteY40" fmla="*/ 560943 h 561997"/>
                <a:gd name="connsiteX41" fmla="*/ 371509 w 390954"/>
                <a:gd name="connsiteY41" fmla="*/ 561187 h 561997"/>
                <a:gd name="connsiteX42" fmla="*/ 24455 w 390954"/>
                <a:gd name="connsiteY42" fmla="*/ 561187 h 561997"/>
                <a:gd name="connsiteX43" fmla="*/ 6129 w 390954"/>
                <a:gd name="connsiteY43" fmla="*/ 542454 h 561997"/>
                <a:gd name="connsiteX44" fmla="*/ 6129 w 390954"/>
                <a:gd name="connsiteY44" fmla="*/ 24683 h 561997"/>
                <a:gd name="connsiteX45" fmla="*/ 6211 w 390954"/>
                <a:gd name="connsiteY45" fmla="*/ 18981 h 561997"/>
                <a:gd name="connsiteX46" fmla="*/ 18998 w 390954"/>
                <a:gd name="connsiteY46" fmla="*/ 6112 h 561997"/>
                <a:gd name="connsiteX47" fmla="*/ 31134 w 390954"/>
                <a:gd name="connsiteY47" fmla="*/ 18737 h 561997"/>
                <a:gd name="connsiteX48" fmla="*/ 31215 w 390954"/>
                <a:gd name="connsiteY48" fmla="*/ 51480 h 56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90954" h="561997">
                  <a:moveTo>
                    <a:pt x="31215" y="51480"/>
                  </a:moveTo>
                  <a:cubicBezTo>
                    <a:pt x="47342" y="51480"/>
                    <a:pt x="62410" y="51398"/>
                    <a:pt x="77397" y="51561"/>
                  </a:cubicBezTo>
                  <a:cubicBezTo>
                    <a:pt x="80573" y="51561"/>
                    <a:pt x="84972" y="51561"/>
                    <a:pt x="86519" y="53434"/>
                  </a:cubicBezTo>
                  <a:cubicBezTo>
                    <a:pt x="89533" y="56937"/>
                    <a:pt x="92628" y="61905"/>
                    <a:pt x="92628" y="66222"/>
                  </a:cubicBezTo>
                  <a:cubicBezTo>
                    <a:pt x="92628" y="72412"/>
                    <a:pt x="87415" y="76159"/>
                    <a:pt x="81062" y="76321"/>
                  </a:cubicBezTo>
                  <a:cubicBezTo>
                    <a:pt x="68682" y="76566"/>
                    <a:pt x="56220" y="76484"/>
                    <a:pt x="43840" y="76484"/>
                  </a:cubicBezTo>
                  <a:cubicBezTo>
                    <a:pt x="40093" y="76484"/>
                    <a:pt x="36347" y="76484"/>
                    <a:pt x="31948" y="76484"/>
                  </a:cubicBezTo>
                  <a:cubicBezTo>
                    <a:pt x="31948" y="101733"/>
                    <a:pt x="31948" y="126331"/>
                    <a:pt x="31948" y="152232"/>
                  </a:cubicBezTo>
                  <a:cubicBezTo>
                    <a:pt x="43677" y="152232"/>
                    <a:pt x="55406" y="152232"/>
                    <a:pt x="67134" y="152232"/>
                  </a:cubicBezTo>
                  <a:cubicBezTo>
                    <a:pt x="71451" y="152232"/>
                    <a:pt x="75768" y="152069"/>
                    <a:pt x="80085" y="152313"/>
                  </a:cubicBezTo>
                  <a:cubicBezTo>
                    <a:pt x="88148" y="152802"/>
                    <a:pt x="93198" y="157770"/>
                    <a:pt x="93198" y="164775"/>
                  </a:cubicBezTo>
                  <a:cubicBezTo>
                    <a:pt x="93198" y="171861"/>
                    <a:pt x="88067" y="176992"/>
                    <a:pt x="80003" y="177237"/>
                  </a:cubicBezTo>
                  <a:cubicBezTo>
                    <a:pt x="66809" y="177562"/>
                    <a:pt x="53614" y="177318"/>
                    <a:pt x="40338" y="177318"/>
                  </a:cubicBezTo>
                  <a:cubicBezTo>
                    <a:pt x="37650" y="177318"/>
                    <a:pt x="35043" y="177318"/>
                    <a:pt x="31785" y="177318"/>
                  </a:cubicBezTo>
                  <a:cubicBezTo>
                    <a:pt x="31785" y="202567"/>
                    <a:pt x="31785" y="227246"/>
                    <a:pt x="31785" y="252821"/>
                  </a:cubicBezTo>
                  <a:cubicBezTo>
                    <a:pt x="41641" y="252821"/>
                    <a:pt x="51252" y="252821"/>
                    <a:pt x="60863" y="252821"/>
                  </a:cubicBezTo>
                  <a:cubicBezTo>
                    <a:pt x="66809" y="252821"/>
                    <a:pt x="72754" y="252658"/>
                    <a:pt x="78700" y="252821"/>
                  </a:cubicBezTo>
                  <a:cubicBezTo>
                    <a:pt x="87904" y="253066"/>
                    <a:pt x="93361" y="257953"/>
                    <a:pt x="93116" y="265527"/>
                  </a:cubicBezTo>
                  <a:cubicBezTo>
                    <a:pt x="92954" y="272858"/>
                    <a:pt x="87578" y="277582"/>
                    <a:pt x="78863" y="277663"/>
                  </a:cubicBezTo>
                  <a:cubicBezTo>
                    <a:pt x="65913" y="277826"/>
                    <a:pt x="52962" y="277745"/>
                    <a:pt x="40012" y="277745"/>
                  </a:cubicBezTo>
                  <a:cubicBezTo>
                    <a:pt x="37405" y="277745"/>
                    <a:pt x="34718" y="277745"/>
                    <a:pt x="31704" y="277745"/>
                  </a:cubicBezTo>
                  <a:cubicBezTo>
                    <a:pt x="31704" y="303157"/>
                    <a:pt x="31704" y="327754"/>
                    <a:pt x="31704" y="353329"/>
                  </a:cubicBezTo>
                  <a:cubicBezTo>
                    <a:pt x="45062" y="353329"/>
                    <a:pt x="57930" y="353329"/>
                    <a:pt x="70881" y="353329"/>
                  </a:cubicBezTo>
                  <a:cubicBezTo>
                    <a:pt x="74139" y="353329"/>
                    <a:pt x="77397" y="353166"/>
                    <a:pt x="80573" y="353411"/>
                  </a:cubicBezTo>
                  <a:cubicBezTo>
                    <a:pt x="88148" y="353899"/>
                    <a:pt x="93035" y="358705"/>
                    <a:pt x="93198" y="365465"/>
                  </a:cubicBezTo>
                  <a:cubicBezTo>
                    <a:pt x="93361" y="372551"/>
                    <a:pt x="88148" y="377927"/>
                    <a:pt x="80329" y="378090"/>
                  </a:cubicBezTo>
                  <a:cubicBezTo>
                    <a:pt x="67134" y="378334"/>
                    <a:pt x="53940" y="378171"/>
                    <a:pt x="40663" y="378171"/>
                  </a:cubicBezTo>
                  <a:cubicBezTo>
                    <a:pt x="37731" y="378171"/>
                    <a:pt x="34881" y="378171"/>
                    <a:pt x="31623" y="378171"/>
                  </a:cubicBezTo>
                  <a:cubicBezTo>
                    <a:pt x="31623" y="403502"/>
                    <a:pt x="31623" y="427855"/>
                    <a:pt x="31623" y="453349"/>
                  </a:cubicBezTo>
                  <a:cubicBezTo>
                    <a:pt x="44899" y="453349"/>
                    <a:pt x="57686" y="453349"/>
                    <a:pt x="70555" y="453349"/>
                  </a:cubicBezTo>
                  <a:cubicBezTo>
                    <a:pt x="73813" y="453349"/>
                    <a:pt x="77071" y="453186"/>
                    <a:pt x="80248" y="453430"/>
                  </a:cubicBezTo>
                  <a:cubicBezTo>
                    <a:pt x="88311" y="454000"/>
                    <a:pt x="93280" y="459050"/>
                    <a:pt x="93116" y="466136"/>
                  </a:cubicBezTo>
                  <a:cubicBezTo>
                    <a:pt x="92954" y="473141"/>
                    <a:pt x="87660" y="478190"/>
                    <a:pt x="79677" y="478353"/>
                  </a:cubicBezTo>
                  <a:cubicBezTo>
                    <a:pt x="65424" y="478598"/>
                    <a:pt x="51089" y="478435"/>
                    <a:pt x="36835" y="478435"/>
                  </a:cubicBezTo>
                  <a:cubicBezTo>
                    <a:pt x="35288" y="478435"/>
                    <a:pt x="33659" y="478598"/>
                    <a:pt x="31704" y="478761"/>
                  </a:cubicBezTo>
                  <a:cubicBezTo>
                    <a:pt x="31704" y="497901"/>
                    <a:pt x="31704" y="516634"/>
                    <a:pt x="31704" y="536508"/>
                  </a:cubicBezTo>
                  <a:cubicBezTo>
                    <a:pt x="35369" y="536508"/>
                    <a:pt x="38790" y="536508"/>
                    <a:pt x="42211" y="536508"/>
                  </a:cubicBezTo>
                  <a:cubicBezTo>
                    <a:pt x="150864" y="536508"/>
                    <a:pt x="259598" y="536508"/>
                    <a:pt x="368251" y="536508"/>
                  </a:cubicBezTo>
                  <a:cubicBezTo>
                    <a:pt x="371183" y="536508"/>
                    <a:pt x="374197" y="536345"/>
                    <a:pt x="377129" y="536671"/>
                  </a:cubicBezTo>
                  <a:cubicBezTo>
                    <a:pt x="384052" y="537404"/>
                    <a:pt x="387880" y="541558"/>
                    <a:pt x="388125" y="548399"/>
                  </a:cubicBezTo>
                  <a:cubicBezTo>
                    <a:pt x="388369" y="555323"/>
                    <a:pt x="384541" y="559477"/>
                    <a:pt x="377944" y="560943"/>
                  </a:cubicBezTo>
                  <a:cubicBezTo>
                    <a:pt x="375907" y="561431"/>
                    <a:pt x="373627" y="561187"/>
                    <a:pt x="371509" y="561187"/>
                  </a:cubicBezTo>
                  <a:cubicBezTo>
                    <a:pt x="255851" y="561187"/>
                    <a:pt x="140113" y="561187"/>
                    <a:pt x="24455" y="561187"/>
                  </a:cubicBezTo>
                  <a:cubicBezTo>
                    <a:pt x="9468" y="561187"/>
                    <a:pt x="6129" y="557766"/>
                    <a:pt x="6129" y="542454"/>
                  </a:cubicBezTo>
                  <a:cubicBezTo>
                    <a:pt x="6129" y="369863"/>
                    <a:pt x="6129" y="197273"/>
                    <a:pt x="6129" y="24683"/>
                  </a:cubicBezTo>
                  <a:cubicBezTo>
                    <a:pt x="6129" y="22809"/>
                    <a:pt x="6048" y="20936"/>
                    <a:pt x="6211" y="18981"/>
                  </a:cubicBezTo>
                  <a:cubicBezTo>
                    <a:pt x="6862" y="11081"/>
                    <a:pt x="11993" y="5950"/>
                    <a:pt x="18998" y="6112"/>
                  </a:cubicBezTo>
                  <a:cubicBezTo>
                    <a:pt x="25758" y="6275"/>
                    <a:pt x="30808" y="11162"/>
                    <a:pt x="31134" y="18737"/>
                  </a:cubicBezTo>
                  <a:cubicBezTo>
                    <a:pt x="31460" y="29163"/>
                    <a:pt x="31215" y="39669"/>
                    <a:pt x="31215" y="5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E350212F-6B26-4BFD-A7A3-3F1CBD2DA0A9}"/>
                </a:ext>
              </a:extLst>
            </p:cNvPr>
            <p:cNvSpPr/>
            <p:nvPr/>
          </p:nvSpPr>
          <p:spPr>
            <a:xfrm>
              <a:off x="16830625" y="1713233"/>
              <a:ext cx="195477" cy="203622"/>
            </a:xfrm>
            <a:custGeom>
              <a:avLst/>
              <a:gdLst>
                <a:gd name="connsiteX0" fmla="*/ 26552 w 195477"/>
                <a:gd name="connsiteY0" fmla="*/ 200120 h 203622"/>
                <a:gd name="connsiteX1" fmla="*/ 6109 w 195477"/>
                <a:gd name="connsiteY1" fmla="*/ 179921 h 203622"/>
                <a:gd name="connsiteX2" fmla="*/ 170880 w 195477"/>
                <a:gd name="connsiteY2" fmla="*/ 6109 h 203622"/>
                <a:gd name="connsiteX3" fmla="*/ 191323 w 195477"/>
                <a:gd name="connsiteY3" fmla="*/ 27122 h 203622"/>
                <a:gd name="connsiteX4" fmla="*/ 26552 w 195477"/>
                <a:gd name="connsiteY4" fmla="*/ 200120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77" h="203622">
                  <a:moveTo>
                    <a:pt x="26552" y="200120"/>
                  </a:moveTo>
                  <a:cubicBezTo>
                    <a:pt x="19548" y="193278"/>
                    <a:pt x="13113" y="186844"/>
                    <a:pt x="6109" y="179921"/>
                  </a:cubicBezTo>
                  <a:cubicBezTo>
                    <a:pt x="61087" y="121929"/>
                    <a:pt x="115821" y="64182"/>
                    <a:pt x="170880" y="6109"/>
                  </a:cubicBezTo>
                  <a:cubicBezTo>
                    <a:pt x="177803" y="13276"/>
                    <a:pt x="184319" y="19955"/>
                    <a:pt x="191323" y="27122"/>
                  </a:cubicBezTo>
                  <a:cubicBezTo>
                    <a:pt x="136508" y="84707"/>
                    <a:pt x="81530" y="142373"/>
                    <a:pt x="26552" y="2001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B06DEC87-5D0F-43B0-8BD2-CD41F1DC5397}"/>
                </a:ext>
              </a:extLst>
            </p:cNvPr>
            <p:cNvSpPr/>
            <p:nvPr/>
          </p:nvSpPr>
          <p:spPr>
            <a:xfrm>
              <a:off x="16814847" y="1714779"/>
              <a:ext cx="114028" cy="97739"/>
            </a:xfrm>
            <a:custGeom>
              <a:avLst/>
              <a:gdLst>
                <a:gd name="connsiteX0" fmla="*/ 59598 w 114028"/>
                <a:gd name="connsiteY0" fmla="*/ 6110 h 97738"/>
                <a:gd name="connsiteX1" fmla="*/ 67010 w 114028"/>
                <a:gd name="connsiteY1" fmla="*/ 6517 h 97738"/>
                <a:gd name="connsiteX2" fmla="*/ 102929 w 114028"/>
                <a:gd name="connsiteY2" fmla="*/ 73794 h 97738"/>
                <a:gd name="connsiteX3" fmla="*/ 78657 w 114028"/>
                <a:gd name="connsiteY3" fmla="*/ 93586 h 97738"/>
                <a:gd name="connsiteX4" fmla="*/ 37851 w 114028"/>
                <a:gd name="connsiteY4" fmla="*/ 94319 h 97738"/>
                <a:gd name="connsiteX5" fmla="*/ 6656 w 114028"/>
                <a:gd name="connsiteY5" fmla="*/ 44880 h 97738"/>
                <a:gd name="connsiteX6" fmla="*/ 59598 w 114028"/>
                <a:gd name="connsiteY6" fmla="*/ 6110 h 97738"/>
                <a:gd name="connsiteX7" fmla="*/ 40132 w 114028"/>
                <a:gd name="connsiteY7" fmla="*/ 51314 h 97738"/>
                <a:gd name="connsiteX8" fmla="*/ 53978 w 114028"/>
                <a:gd name="connsiteY8" fmla="*/ 73631 h 97738"/>
                <a:gd name="connsiteX9" fmla="*/ 73037 w 114028"/>
                <a:gd name="connsiteY9" fmla="*/ 58971 h 97738"/>
                <a:gd name="connsiteX10" fmla="*/ 61552 w 114028"/>
                <a:gd name="connsiteY10" fmla="*/ 29975 h 97738"/>
                <a:gd name="connsiteX11" fmla="*/ 60738 w 114028"/>
                <a:gd name="connsiteY11" fmla="*/ 29812 h 97738"/>
                <a:gd name="connsiteX12" fmla="*/ 40132 w 114028"/>
                <a:gd name="connsiteY12" fmla="*/ 51314 h 9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028" h="97738">
                  <a:moveTo>
                    <a:pt x="59598" y="6110"/>
                  </a:moveTo>
                  <a:cubicBezTo>
                    <a:pt x="60575" y="6192"/>
                    <a:pt x="63833" y="6110"/>
                    <a:pt x="67010" y="6517"/>
                  </a:cubicBezTo>
                  <a:cubicBezTo>
                    <a:pt x="100974" y="10997"/>
                    <a:pt x="117834" y="42599"/>
                    <a:pt x="102929" y="73794"/>
                  </a:cubicBezTo>
                  <a:cubicBezTo>
                    <a:pt x="97960" y="84138"/>
                    <a:pt x="89571" y="90491"/>
                    <a:pt x="78657" y="93586"/>
                  </a:cubicBezTo>
                  <a:cubicBezTo>
                    <a:pt x="65136" y="97414"/>
                    <a:pt x="51534" y="97577"/>
                    <a:pt x="37851" y="94319"/>
                  </a:cubicBezTo>
                  <a:cubicBezTo>
                    <a:pt x="15452" y="89025"/>
                    <a:pt x="3316" y="69722"/>
                    <a:pt x="6656" y="44880"/>
                  </a:cubicBezTo>
                  <a:cubicBezTo>
                    <a:pt x="10077" y="19223"/>
                    <a:pt x="27425" y="5947"/>
                    <a:pt x="59598" y="6110"/>
                  </a:cubicBezTo>
                  <a:close/>
                  <a:moveTo>
                    <a:pt x="40132" y="51314"/>
                  </a:moveTo>
                  <a:cubicBezTo>
                    <a:pt x="40050" y="64590"/>
                    <a:pt x="44693" y="72165"/>
                    <a:pt x="53978" y="73631"/>
                  </a:cubicBezTo>
                  <a:cubicBezTo>
                    <a:pt x="64322" y="75342"/>
                    <a:pt x="70919" y="70210"/>
                    <a:pt x="73037" y="58971"/>
                  </a:cubicBezTo>
                  <a:cubicBezTo>
                    <a:pt x="75887" y="43740"/>
                    <a:pt x="71245" y="32011"/>
                    <a:pt x="61552" y="29975"/>
                  </a:cubicBezTo>
                  <a:cubicBezTo>
                    <a:pt x="61308" y="29893"/>
                    <a:pt x="61064" y="29893"/>
                    <a:pt x="60738" y="29812"/>
                  </a:cubicBezTo>
                  <a:cubicBezTo>
                    <a:pt x="47299" y="27531"/>
                    <a:pt x="40213" y="34943"/>
                    <a:pt x="40132" y="51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3A7371C8-7035-469B-B36F-95085939C539}"/>
                </a:ext>
              </a:extLst>
            </p:cNvPr>
            <p:cNvSpPr/>
            <p:nvPr/>
          </p:nvSpPr>
          <p:spPr>
            <a:xfrm>
              <a:off x="16932331" y="1812682"/>
              <a:ext cx="105884" cy="97739"/>
            </a:xfrm>
            <a:custGeom>
              <a:avLst/>
              <a:gdLst>
                <a:gd name="connsiteX0" fmla="*/ 55735 w 105883"/>
                <a:gd name="connsiteY0" fmla="*/ 6109 h 97738"/>
                <a:gd name="connsiteX1" fmla="*/ 75527 w 105883"/>
                <a:gd name="connsiteY1" fmla="*/ 8959 h 97738"/>
                <a:gd name="connsiteX2" fmla="*/ 106966 w 105883"/>
                <a:gd name="connsiteY2" fmla="*/ 51150 h 97738"/>
                <a:gd name="connsiteX3" fmla="*/ 76260 w 105883"/>
                <a:gd name="connsiteY3" fmla="*/ 94318 h 97738"/>
                <a:gd name="connsiteX4" fmla="*/ 38793 w 105883"/>
                <a:gd name="connsiteY4" fmla="*/ 95051 h 97738"/>
                <a:gd name="connsiteX5" fmla="*/ 6295 w 105883"/>
                <a:gd name="connsiteY5" fmla="*/ 57503 h 97738"/>
                <a:gd name="connsiteX6" fmla="*/ 33336 w 105883"/>
                <a:gd name="connsiteY6" fmla="*/ 10588 h 97738"/>
                <a:gd name="connsiteX7" fmla="*/ 55735 w 105883"/>
                <a:gd name="connsiteY7" fmla="*/ 6109 h 97738"/>
                <a:gd name="connsiteX8" fmla="*/ 73083 w 105883"/>
                <a:gd name="connsiteY8" fmla="*/ 52535 h 97738"/>
                <a:gd name="connsiteX9" fmla="*/ 61680 w 105883"/>
                <a:gd name="connsiteY9" fmla="*/ 31032 h 97738"/>
                <a:gd name="connsiteX10" fmla="*/ 40748 w 105883"/>
                <a:gd name="connsiteY10" fmla="*/ 42924 h 97738"/>
                <a:gd name="connsiteX11" fmla="*/ 52233 w 105883"/>
                <a:gd name="connsiteY11" fmla="*/ 74363 h 97738"/>
                <a:gd name="connsiteX12" fmla="*/ 54594 w 105883"/>
                <a:gd name="connsiteY12" fmla="*/ 74689 h 97738"/>
                <a:gd name="connsiteX13" fmla="*/ 73083 w 105883"/>
                <a:gd name="connsiteY13" fmla="*/ 52535 h 9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883" h="97738">
                  <a:moveTo>
                    <a:pt x="55735" y="6109"/>
                  </a:moveTo>
                  <a:cubicBezTo>
                    <a:pt x="63310" y="7168"/>
                    <a:pt x="69500" y="7575"/>
                    <a:pt x="75527" y="8959"/>
                  </a:cubicBezTo>
                  <a:cubicBezTo>
                    <a:pt x="95563" y="13521"/>
                    <a:pt x="106722" y="28670"/>
                    <a:pt x="106966" y="51150"/>
                  </a:cubicBezTo>
                  <a:cubicBezTo>
                    <a:pt x="107292" y="74363"/>
                    <a:pt x="96866" y="90408"/>
                    <a:pt x="76260" y="94318"/>
                  </a:cubicBezTo>
                  <a:cubicBezTo>
                    <a:pt x="64124" y="96598"/>
                    <a:pt x="51011" y="96761"/>
                    <a:pt x="38793" y="95051"/>
                  </a:cubicBezTo>
                  <a:cubicBezTo>
                    <a:pt x="19001" y="92200"/>
                    <a:pt x="7680" y="77784"/>
                    <a:pt x="6295" y="57503"/>
                  </a:cubicBezTo>
                  <a:cubicBezTo>
                    <a:pt x="4666" y="33476"/>
                    <a:pt x="13707" y="17104"/>
                    <a:pt x="33336" y="10588"/>
                  </a:cubicBezTo>
                  <a:cubicBezTo>
                    <a:pt x="40911" y="7982"/>
                    <a:pt x="49056" y="7330"/>
                    <a:pt x="55735" y="6109"/>
                  </a:cubicBezTo>
                  <a:close/>
                  <a:moveTo>
                    <a:pt x="73083" y="52535"/>
                  </a:moveTo>
                  <a:cubicBezTo>
                    <a:pt x="73083" y="39747"/>
                    <a:pt x="69500" y="32987"/>
                    <a:pt x="61680" y="31032"/>
                  </a:cubicBezTo>
                  <a:cubicBezTo>
                    <a:pt x="51011" y="28426"/>
                    <a:pt x="43273" y="32742"/>
                    <a:pt x="40748" y="42924"/>
                  </a:cubicBezTo>
                  <a:cubicBezTo>
                    <a:pt x="37002" y="57992"/>
                    <a:pt x="42051" y="71919"/>
                    <a:pt x="52233" y="74363"/>
                  </a:cubicBezTo>
                  <a:cubicBezTo>
                    <a:pt x="53047" y="74526"/>
                    <a:pt x="53862" y="74607"/>
                    <a:pt x="54594" y="74689"/>
                  </a:cubicBezTo>
                  <a:cubicBezTo>
                    <a:pt x="66975" y="75829"/>
                    <a:pt x="73083" y="68499"/>
                    <a:pt x="73083" y="5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FDD40E3-475A-48A2-A5E8-BBD69B8AEA47}"/>
              </a:ext>
            </a:extLst>
          </p:cNvPr>
          <p:cNvSpPr/>
          <p:nvPr/>
        </p:nvSpPr>
        <p:spPr>
          <a:xfrm>
            <a:off x="6742478" y="2318765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2400" dirty="0">
                <a:solidFill>
                  <a:srgbClr val="319382"/>
                </a:solidFill>
                <a:cs typeface="Arial" panose="020B0604020202020204" pitchFamily="34" charset="0"/>
              </a:rPr>
              <a:t>4,5%</a:t>
            </a:r>
            <a:endParaRPr lang="ru-RU" sz="2400" dirty="0">
              <a:solidFill>
                <a:srgbClr val="319382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198E7C4-A809-4DC3-AB98-5B65EA338F5F}"/>
              </a:ext>
            </a:extLst>
          </p:cNvPr>
          <p:cNvSpPr/>
          <p:nvPr/>
        </p:nvSpPr>
        <p:spPr>
          <a:xfrm>
            <a:off x="1848397" y="2224747"/>
            <a:ext cx="4702486" cy="3983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Уточнение установленного объема бюджетных ассигнований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 оплату труда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 1 октября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649058E-6F7F-4F81-B9FF-8FF0B70D3F89}"/>
              </a:ext>
            </a:extLst>
          </p:cNvPr>
          <p:cNvSpPr/>
          <p:nvPr/>
        </p:nvSpPr>
        <p:spPr>
          <a:xfrm>
            <a:off x="8315623" y="2313589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2400" dirty="0">
                <a:solidFill>
                  <a:srgbClr val="319382"/>
                </a:solidFill>
                <a:cs typeface="Arial" panose="020B0604020202020204" pitchFamily="34" charset="0"/>
              </a:rPr>
              <a:t>4,0%</a:t>
            </a:r>
            <a:endParaRPr lang="ru-RU" sz="2400" dirty="0">
              <a:solidFill>
                <a:srgbClr val="319382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2D2C4B0-6B45-4D97-84D7-76C1DD15D0AC}"/>
              </a:ext>
            </a:extLst>
          </p:cNvPr>
          <p:cNvSpPr/>
          <p:nvPr/>
        </p:nvSpPr>
        <p:spPr>
          <a:xfrm>
            <a:off x="9792529" y="2313589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2400" dirty="0">
                <a:solidFill>
                  <a:srgbClr val="319382"/>
                </a:solidFill>
                <a:cs typeface="Arial" panose="020B0604020202020204" pitchFamily="34" charset="0"/>
              </a:rPr>
              <a:t>4,0%</a:t>
            </a:r>
            <a:endParaRPr lang="ru-RU" sz="2400" dirty="0">
              <a:solidFill>
                <a:srgbClr val="319382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C27BA6D-BEBD-44CF-BE1D-7854730EF1EF}"/>
              </a:ext>
            </a:extLst>
          </p:cNvPr>
          <p:cNvSpPr/>
          <p:nvPr/>
        </p:nvSpPr>
        <p:spPr>
          <a:xfrm>
            <a:off x="6742881" y="2961898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  <a:cs typeface="Arial" panose="020B0604020202020204" pitchFamily="34" charset="0"/>
              </a:rPr>
              <a:t>90,1</a:t>
            </a:r>
            <a:endParaRPr lang="ru-RU" sz="2400" dirty="0">
              <a:solidFill>
                <a:srgbClr val="319382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0B346C7-56A3-4B5A-9DF4-E6F34FEB0940}"/>
              </a:ext>
            </a:extLst>
          </p:cNvPr>
          <p:cNvSpPr/>
          <p:nvPr/>
        </p:nvSpPr>
        <p:spPr>
          <a:xfrm>
            <a:off x="1808426" y="2918786"/>
            <a:ext cx="4716330" cy="7043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Уточнение установленного объема бюджетных ассигнований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соответствии со среднегодовым курсом доллара США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 отношению к рублю 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2714260-F757-4FBA-BC0A-10FA0AE7CD4B}"/>
              </a:ext>
            </a:extLst>
          </p:cNvPr>
          <p:cNvSpPr/>
          <p:nvPr/>
        </p:nvSpPr>
        <p:spPr>
          <a:xfrm>
            <a:off x="8316026" y="2956722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  <a:cs typeface="Arial" panose="020B0604020202020204" pitchFamily="34" charset="0"/>
              </a:rPr>
              <a:t>90,1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8922173-6906-4419-8755-8000DF10C68D}"/>
              </a:ext>
            </a:extLst>
          </p:cNvPr>
          <p:cNvSpPr/>
          <p:nvPr/>
        </p:nvSpPr>
        <p:spPr>
          <a:xfrm>
            <a:off x="9792932" y="2956722"/>
            <a:ext cx="944042" cy="4518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2400" b="1" dirty="0">
                <a:solidFill>
                  <a:srgbClr val="319382"/>
                </a:solidFill>
                <a:cs typeface="Arial" panose="020B0604020202020204" pitchFamily="34" charset="0"/>
              </a:rPr>
              <a:t>92,3</a:t>
            </a:r>
            <a:endParaRPr lang="ru-RU" sz="2400" dirty="0">
              <a:solidFill>
                <a:srgbClr val="319382"/>
              </a:solidFill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379F3ED-C478-4774-9DC9-3D360F4B1868}"/>
              </a:ext>
            </a:extLst>
          </p:cNvPr>
          <p:cNvGrpSpPr/>
          <p:nvPr/>
        </p:nvGrpSpPr>
        <p:grpSpPr>
          <a:xfrm>
            <a:off x="1357967" y="2386403"/>
            <a:ext cx="409989" cy="312073"/>
            <a:chOff x="15063975" y="3769605"/>
            <a:chExt cx="692389" cy="643086"/>
          </a:xfrm>
          <a:solidFill>
            <a:srgbClr val="319382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8081321B-9F6F-4B97-8D72-897F17F11ADB}"/>
                </a:ext>
              </a:extLst>
            </p:cNvPr>
            <p:cNvSpPr/>
            <p:nvPr/>
          </p:nvSpPr>
          <p:spPr>
            <a:xfrm>
              <a:off x="15063975" y="3915853"/>
              <a:ext cx="325796" cy="496838"/>
            </a:xfrm>
            <a:custGeom>
              <a:avLst/>
              <a:gdLst>
                <a:gd name="connsiteX0" fmla="*/ 6353 w 325795"/>
                <a:gd name="connsiteY0" fmla="*/ 148352 h 496838"/>
                <a:gd name="connsiteX1" fmla="*/ 6760 w 325795"/>
                <a:gd name="connsiteY1" fmla="*/ 142162 h 496838"/>
                <a:gd name="connsiteX2" fmla="*/ 6842 w 325795"/>
                <a:gd name="connsiteY2" fmla="*/ 64297 h 496838"/>
                <a:gd name="connsiteX3" fmla="*/ 12950 w 325795"/>
                <a:gd name="connsiteY3" fmla="*/ 44016 h 496838"/>
                <a:gd name="connsiteX4" fmla="*/ 43901 w 325795"/>
                <a:gd name="connsiteY4" fmla="*/ 18848 h 496838"/>
                <a:gd name="connsiteX5" fmla="*/ 167866 w 325795"/>
                <a:gd name="connsiteY5" fmla="*/ 20640 h 496838"/>
                <a:gd name="connsiteX6" fmla="*/ 190998 w 325795"/>
                <a:gd name="connsiteY6" fmla="*/ 38315 h 496838"/>
                <a:gd name="connsiteX7" fmla="*/ 200364 w 325795"/>
                <a:gd name="connsiteY7" fmla="*/ 62505 h 496838"/>
                <a:gd name="connsiteX8" fmla="*/ 201667 w 325795"/>
                <a:gd name="connsiteY8" fmla="*/ 102985 h 496838"/>
                <a:gd name="connsiteX9" fmla="*/ 201830 w 325795"/>
                <a:gd name="connsiteY9" fmla="*/ 271910 h 496838"/>
                <a:gd name="connsiteX10" fmla="*/ 201830 w 325795"/>
                <a:gd name="connsiteY10" fmla="*/ 275738 h 496838"/>
                <a:gd name="connsiteX11" fmla="*/ 219749 w 325795"/>
                <a:gd name="connsiteY11" fmla="*/ 275738 h 496838"/>
                <a:gd name="connsiteX12" fmla="*/ 291343 w 325795"/>
                <a:gd name="connsiteY12" fmla="*/ 290073 h 496838"/>
                <a:gd name="connsiteX13" fmla="*/ 305433 w 325795"/>
                <a:gd name="connsiteY13" fmla="*/ 299603 h 496838"/>
                <a:gd name="connsiteX14" fmla="*/ 323189 w 325795"/>
                <a:gd name="connsiteY14" fmla="*/ 335115 h 496838"/>
                <a:gd name="connsiteX15" fmla="*/ 323189 w 325795"/>
                <a:gd name="connsiteY15" fmla="*/ 435297 h 496838"/>
                <a:gd name="connsiteX16" fmla="*/ 297207 w 325795"/>
                <a:gd name="connsiteY16" fmla="*/ 477162 h 496838"/>
                <a:gd name="connsiteX17" fmla="*/ 246302 w 325795"/>
                <a:gd name="connsiteY17" fmla="*/ 493940 h 496838"/>
                <a:gd name="connsiteX18" fmla="*/ 233840 w 325795"/>
                <a:gd name="connsiteY18" fmla="*/ 495325 h 496838"/>
                <a:gd name="connsiteX19" fmla="*/ 218446 w 325795"/>
                <a:gd name="connsiteY19" fmla="*/ 495325 h 496838"/>
                <a:gd name="connsiteX20" fmla="*/ 214374 w 325795"/>
                <a:gd name="connsiteY20" fmla="*/ 494673 h 496838"/>
                <a:gd name="connsiteX21" fmla="*/ 165586 w 325795"/>
                <a:gd name="connsiteY21" fmla="*/ 482863 h 496838"/>
                <a:gd name="connsiteX22" fmla="*/ 128363 w 325795"/>
                <a:gd name="connsiteY22" fmla="*/ 425279 h 496838"/>
                <a:gd name="connsiteX23" fmla="*/ 128363 w 325795"/>
                <a:gd name="connsiteY23" fmla="*/ 420880 h 496838"/>
                <a:gd name="connsiteX24" fmla="*/ 124047 w 325795"/>
                <a:gd name="connsiteY24" fmla="*/ 420880 h 496838"/>
                <a:gd name="connsiteX25" fmla="*/ 83974 w 325795"/>
                <a:gd name="connsiteY25" fmla="*/ 420392 h 496838"/>
                <a:gd name="connsiteX26" fmla="*/ 33068 w 325795"/>
                <a:gd name="connsiteY26" fmla="*/ 403939 h 496838"/>
                <a:gd name="connsiteX27" fmla="*/ 7249 w 325795"/>
                <a:gd name="connsiteY27" fmla="*/ 362563 h 496838"/>
                <a:gd name="connsiteX28" fmla="*/ 6109 w 325795"/>
                <a:gd name="connsiteY28" fmla="*/ 342445 h 496838"/>
                <a:gd name="connsiteX29" fmla="*/ 6353 w 325795"/>
                <a:gd name="connsiteY29" fmla="*/ 148352 h 496838"/>
                <a:gd name="connsiteX30" fmla="*/ 226184 w 325795"/>
                <a:gd name="connsiteY30" fmla="*/ 372418 h 496838"/>
                <a:gd name="connsiteX31" fmla="*/ 226347 w 325795"/>
                <a:gd name="connsiteY31" fmla="*/ 373396 h 496838"/>
                <a:gd name="connsiteX32" fmla="*/ 259741 w 325795"/>
                <a:gd name="connsiteY32" fmla="*/ 368753 h 496838"/>
                <a:gd name="connsiteX33" fmla="*/ 291180 w 325795"/>
                <a:gd name="connsiteY33" fmla="*/ 353115 h 496838"/>
                <a:gd name="connsiteX34" fmla="*/ 291506 w 325795"/>
                <a:gd name="connsiteY34" fmla="*/ 320291 h 496838"/>
                <a:gd name="connsiteX35" fmla="*/ 275705 w 325795"/>
                <a:gd name="connsiteY35" fmla="*/ 309703 h 496838"/>
                <a:gd name="connsiteX36" fmla="*/ 236935 w 325795"/>
                <a:gd name="connsiteY36" fmla="*/ 300825 h 496838"/>
                <a:gd name="connsiteX37" fmla="*/ 185704 w 325795"/>
                <a:gd name="connsiteY37" fmla="*/ 306119 h 496838"/>
                <a:gd name="connsiteX38" fmla="*/ 157685 w 325795"/>
                <a:gd name="connsiteY38" fmla="*/ 324119 h 496838"/>
                <a:gd name="connsiteX39" fmla="*/ 157685 w 325795"/>
                <a:gd name="connsiteY39" fmla="*/ 348879 h 496838"/>
                <a:gd name="connsiteX40" fmla="*/ 175360 w 325795"/>
                <a:gd name="connsiteY40" fmla="*/ 362644 h 496838"/>
                <a:gd name="connsiteX41" fmla="*/ 226184 w 325795"/>
                <a:gd name="connsiteY41" fmla="*/ 372418 h 496838"/>
                <a:gd name="connsiteX42" fmla="*/ 101078 w 325795"/>
                <a:gd name="connsiteY42" fmla="*/ 31310 h 496838"/>
                <a:gd name="connsiteX43" fmla="*/ 64100 w 325795"/>
                <a:gd name="connsiteY43" fmla="*/ 36930 h 496838"/>
                <a:gd name="connsiteX44" fmla="*/ 38281 w 325795"/>
                <a:gd name="connsiteY44" fmla="*/ 51591 h 496838"/>
                <a:gd name="connsiteX45" fmla="*/ 38688 w 325795"/>
                <a:gd name="connsiteY45" fmla="*/ 84008 h 496838"/>
                <a:gd name="connsiteX46" fmla="*/ 60516 w 325795"/>
                <a:gd name="connsiteY46" fmla="*/ 96714 h 496838"/>
                <a:gd name="connsiteX47" fmla="*/ 135450 w 325795"/>
                <a:gd name="connsiteY47" fmla="*/ 100460 h 496838"/>
                <a:gd name="connsiteX48" fmla="*/ 168436 w 325795"/>
                <a:gd name="connsiteY48" fmla="*/ 84741 h 496838"/>
                <a:gd name="connsiteX49" fmla="*/ 168925 w 325795"/>
                <a:gd name="connsiteY49" fmla="*/ 50858 h 496838"/>
                <a:gd name="connsiteX50" fmla="*/ 145223 w 325795"/>
                <a:gd name="connsiteY50" fmla="*/ 37337 h 496838"/>
                <a:gd name="connsiteX51" fmla="*/ 101078 w 325795"/>
                <a:gd name="connsiteY51" fmla="*/ 31310 h 496838"/>
                <a:gd name="connsiteX52" fmla="*/ 104092 w 325795"/>
                <a:gd name="connsiteY52" fmla="*/ 152751 h 496838"/>
                <a:gd name="connsiteX53" fmla="*/ 120789 w 325795"/>
                <a:gd name="connsiteY53" fmla="*/ 151773 h 496838"/>
                <a:gd name="connsiteX54" fmla="*/ 164445 w 325795"/>
                <a:gd name="connsiteY54" fmla="*/ 136787 h 496838"/>
                <a:gd name="connsiteX55" fmla="*/ 177233 w 325795"/>
                <a:gd name="connsiteY55" fmla="*/ 117320 h 496838"/>
                <a:gd name="connsiteX56" fmla="*/ 171694 w 325795"/>
                <a:gd name="connsiteY56" fmla="*/ 112841 h 496838"/>
                <a:gd name="connsiteX57" fmla="*/ 156463 w 325795"/>
                <a:gd name="connsiteY57" fmla="*/ 119682 h 496838"/>
                <a:gd name="connsiteX58" fmla="*/ 106535 w 325795"/>
                <a:gd name="connsiteY58" fmla="*/ 127746 h 496838"/>
                <a:gd name="connsiteX59" fmla="*/ 38688 w 325795"/>
                <a:gd name="connsiteY59" fmla="*/ 113981 h 496838"/>
                <a:gd name="connsiteX60" fmla="*/ 34453 w 325795"/>
                <a:gd name="connsiteY60" fmla="*/ 112352 h 496838"/>
                <a:gd name="connsiteX61" fmla="*/ 30706 w 325795"/>
                <a:gd name="connsiteY61" fmla="*/ 115121 h 496838"/>
                <a:gd name="connsiteX62" fmla="*/ 35430 w 325795"/>
                <a:gd name="connsiteY62" fmla="*/ 129049 h 496838"/>
                <a:gd name="connsiteX63" fmla="*/ 52372 w 325795"/>
                <a:gd name="connsiteY63" fmla="*/ 142162 h 496838"/>
                <a:gd name="connsiteX64" fmla="*/ 104092 w 325795"/>
                <a:gd name="connsiteY64" fmla="*/ 152751 h 496838"/>
                <a:gd name="connsiteX65" fmla="*/ 103847 w 325795"/>
                <a:gd name="connsiteY65" fmla="*/ 250734 h 496838"/>
                <a:gd name="connsiteX66" fmla="*/ 127142 w 325795"/>
                <a:gd name="connsiteY66" fmla="*/ 248779 h 496838"/>
                <a:gd name="connsiteX67" fmla="*/ 167540 w 325795"/>
                <a:gd name="connsiteY67" fmla="*/ 232163 h 496838"/>
                <a:gd name="connsiteX68" fmla="*/ 177314 w 325795"/>
                <a:gd name="connsiteY68" fmla="*/ 215385 h 496838"/>
                <a:gd name="connsiteX69" fmla="*/ 171450 w 325795"/>
                <a:gd name="connsiteY69" fmla="*/ 210824 h 496838"/>
                <a:gd name="connsiteX70" fmla="*/ 152880 w 325795"/>
                <a:gd name="connsiteY70" fmla="*/ 218805 h 496838"/>
                <a:gd name="connsiteX71" fmla="*/ 106535 w 325795"/>
                <a:gd name="connsiteY71" fmla="*/ 225403 h 496838"/>
                <a:gd name="connsiteX72" fmla="*/ 49847 w 325795"/>
                <a:gd name="connsiteY72" fmla="*/ 216606 h 496838"/>
                <a:gd name="connsiteX73" fmla="*/ 34779 w 325795"/>
                <a:gd name="connsiteY73" fmla="*/ 210172 h 496838"/>
                <a:gd name="connsiteX74" fmla="*/ 30788 w 325795"/>
                <a:gd name="connsiteY74" fmla="*/ 213185 h 496838"/>
                <a:gd name="connsiteX75" fmla="*/ 35104 w 325795"/>
                <a:gd name="connsiteY75" fmla="*/ 226217 h 496838"/>
                <a:gd name="connsiteX76" fmla="*/ 52209 w 325795"/>
                <a:gd name="connsiteY76" fmla="*/ 239738 h 496838"/>
                <a:gd name="connsiteX77" fmla="*/ 103847 w 325795"/>
                <a:gd name="connsiteY77" fmla="*/ 250734 h 496838"/>
                <a:gd name="connsiteX78" fmla="*/ 103929 w 325795"/>
                <a:gd name="connsiteY78" fmla="*/ 201864 h 496838"/>
                <a:gd name="connsiteX79" fmla="*/ 126816 w 325795"/>
                <a:gd name="connsiteY79" fmla="*/ 199991 h 496838"/>
                <a:gd name="connsiteX80" fmla="*/ 167540 w 325795"/>
                <a:gd name="connsiteY80" fmla="*/ 183294 h 496838"/>
                <a:gd name="connsiteX81" fmla="*/ 177070 w 325795"/>
                <a:gd name="connsiteY81" fmla="*/ 166841 h 496838"/>
                <a:gd name="connsiteX82" fmla="*/ 176500 w 325795"/>
                <a:gd name="connsiteY82" fmla="*/ 161466 h 496838"/>
                <a:gd name="connsiteX83" fmla="*/ 171206 w 325795"/>
                <a:gd name="connsiteY83" fmla="*/ 162117 h 496838"/>
                <a:gd name="connsiteX84" fmla="*/ 152635 w 325795"/>
                <a:gd name="connsiteY84" fmla="*/ 170018 h 496838"/>
                <a:gd name="connsiteX85" fmla="*/ 104906 w 325795"/>
                <a:gd name="connsiteY85" fmla="*/ 176615 h 496838"/>
                <a:gd name="connsiteX86" fmla="*/ 49928 w 325795"/>
                <a:gd name="connsiteY86" fmla="*/ 167900 h 496838"/>
                <a:gd name="connsiteX87" fmla="*/ 34860 w 325795"/>
                <a:gd name="connsiteY87" fmla="*/ 161466 h 496838"/>
                <a:gd name="connsiteX88" fmla="*/ 30625 w 325795"/>
                <a:gd name="connsiteY88" fmla="*/ 164561 h 496838"/>
                <a:gd name="connsiteX89" fmla="*/ 37548 w 325795"/>
                <a:gd name="connsiteY89" fmla="*/ 180362 h 496838"/>
                <a:gd name="connsiteX90" fmla="*/ 54978 w 325795"/>
                <a:gd name="connsiteY90" fmla="*/ 192172 h 496838"/>
                <a:gd name="connsiteX91" fmla="*/ 103929 w 325795"/>
                <a:gd name="connsiteY91" fmla="*/ 201864 h 496838"/>
                <a:gd name="connsiteX92" fmla="*/ 104010 w 325795"/>
                <a:gd name="connsiteY92" fmla="*/ 299196 h 496838"/>
                <a:gd name="connsiteX93" fmla="*/ 146201 w 325795"/>
                <a:gd name="connsiteY93" fmla="*/ 292924 h 496838"/>
                <a:gd name="connsiteX94" fmla="*/ 172264 w 325795"/>
                <a:gd name="connsiteY94" fmla="*/ 276146 h 496838"/>
                <a:gd name="connsiteX95" fmla="*/ 177396 w 325795"/>
                <a:gd name="connsiteY95" fmla="*/ 261974 h 496838"/>
                <a:gd name="connsiteX96" fmla="*/ 173486 w 325795"/>
                <a:gd name="connsiteY96" fmla="*/ 258960 h 496838"/>
                <a:gd name="connsiteX97" fmla="*/ 168029 w 325795"/>
                <a:gd name="connsiteY97" fmla="*/ 261159 h 496838"/>
                <a:gd name="connsiteX98" fmla="*/ 151006 w 325795"/>
                <a:gd name="connsiteY98" fmla="*/ 268327 h 496838"/>
                <a:gd name="connsiteX99" fmla="*/ 105232 w 325795"/>
                <a:gd name="connsiteY99" fmla="*/ 274354 h 496838"/>
                <a:gd name="connsiteX100" fmla="*/ 48299 w 325795"/>
                <a:gd name="connsiteY100" fmla="*/ 264906 h 496838"/>
                <a:gd name="connsiteX101" fmla="*/ 36245 w 325795"/>
                <a:gd name="connsiteY101" fmla="*/ 259530 h 496838"/>
                <a:gd name="connsiteX102" fmla="*/ 30951 w 325795"/>
                <a:gd name="connsiteY102" fmla="*/ 263684 h 496838"/>
                <a:gd name="connsiteX103" fmla="*/ 35675 w 325795"/>
                <a:gd name="connsiteY103" fmla="*/ 275738 h 496838"/>
                <a:gd name="connsiteX104" fmla="*/ 51964 w 325795"/>
                <a:gd name="connsiteY104" fmla="*/ 288526 h 496838"/>
                <a:gd name="connsiteX105" fmla="*/ 104010 w 325795"/>
                <a:gd name="connsiteY105" fmla="*/ 299196 h 496838"/>
                <a:gd name="connsiteX106" fmla="*/ 226184 w 325795"/>
                <a:gd name="connsiteY106" fmla="*/ 470972 h 496838"/>
                <a:gd name="connsiteX107" fmla="*/ 254202 w 325795"/>
                <a:gd name="connsiteY107" fmla="*/ 467958 h 496838"/>
                <a:gd name="connsiteX108" fmla="*/ 289795 w 325795"/>
                <a:gd name="connsiteY108" fmla="*/ 452157 h 496838"/>
                <a:gd name="connsiteX109" fmla="*/ 299325 w 325795"/>
                <a:gd name="connsiteY109" fmla="*/ 436030 h 496838"/>
                <a:gd name="connsiteX110" fmla="*/ 298836 w 325795"/>
                <a:gd name="connsiteY110" fmla="*/ 430328 h 496838"/>
                <a:gd name="connsiteX111" fmla="*/ 293298 w 325795"/>
                <a:gd name="connsiteY111" fmla="*/ 431061 h 496838"/>
                <a:gd name="connsiteX112" fmla="*/ 275705 w 325795"/>
                <a:gd name="connsiteY112" fmla="*/ 438636 h 496838"/>
                <a:gd name="connsiteX113" fmla="*/ 227324 w 325795"/>
                <a:gd name="connsiteY113" fmla="*/ 445478 h 496838"/>
                <a:gd name="connsiteX114" fmla="*/ 171694 w 325795"/>
                <a:gd name="connsiteY114" fmla="*/ 436437 h 496838"/>
                <a:gd name="connsiteX115" fmla="*/ 158662 w 325795"/>
                <a:gd name="connsiteY115" fmla="*/ 430654 h 496838"/>
                <a:gd name="connsiteX116" fmla="*/ 153124 w 325795"/>
                <a:gd name="connsiteY116" fmla="*/ 434971 h 496838"/>
                <a:gd name="connsiteX117" fmla="*/ 159884 w 325795"/>
                <a:gd name="connsiteY117" fmla="*/ 449143 h 496838"/>
                <a:gd name="connsiteX118" fmla="*/ 175441 w 325795"/>
                <a:gd name="connsiteY118" fmla="*/ 460139 h 496838"/>
                <a:gd name="connsiteX119" fmla="*/ 226184 w 325795"/>
                <a:gd name="connsiteY119" fmla="*/ 470972 h 496838"/>
                <a:gd name="connsiteX120" fmla="*/ 226184 w 325795"/>
                <a:gd name="connsiteY120" fmla="*/ 421858 h 496838"/>
                <a:gd name="connsiteX121" fmla="*/ 249804 w 325795"/>
                <a:gd name="connsiteY121" fmla="*/ 419822 h 496838"/>
                <a:gd name="connsiteX122" fmla="*/ 289062 w 325795"/>
                <a:gd name="connsiteY122" fmla="*/ 403857 h 496838"/>
                <a:gd name="connsiteX123" fmla="*/ 299243 w 325795"/>
                <a:gd name="connsiteY123" fmla="*/ 387405 h 496838"/>
                <a:gd name="connsiteX124" fmla="*/ 298755 w 325795"/>
                <a:gd name="connsiteY124" fmla="*/ 381378 h 496838"/>
                <a:gd name="connsiteX125" fmla="*/ 292890 w 325795"/>
                <a:gd name="connsiteY125" fmla="*/ 382274 h 496838"/>
                <a:gd name="connsiteX126" fmla="*/ 273343 w 325795"/>
                <a:gd name="connsiteY126" fmla="*/ 390500 h 496838"/>
                <a:gd name="connsiteX127" fmla="*/ 228301 w 325795"/>
                <a:gd name="connsiteY127" fmla="*/ 396609 h 496838"/>
                <a:gd name="connsiteX128" fmla="*/ 170310 w 325795"/>
                <a:gd name="connsiteY128" fmla="*/ 387079 h 496838"/>
                <a:gd name="connsiteX129" fmla="*/ 156871 w 325795"/>
                <a:gd name="connsiteY129" fmla="*/ 381296 h 496838"/>
                <a:gd name="connsiteX130" fmla="*/ 152961 w 325795"/>
                <a:gd name="connsiteY130" fmla="*/ 384147 h 496838"/>
                <a:gd name="connsiteX131" fmla="*/ 159884 w 325795"/>
                <a:gd name="connsiteY131" fmla="*/ 400355 h 496838"/>
                <a:gd name="connsiteX132" fmla="*/ 174545 w 325795"/>
                <a:gd name="connsiteY132" fmla="*/ 410862 h 496838"/>
                <a:gd name="connsiteX133" fmla="*/ 226184 w 325795"/>
                <a:gd name="connsiteY133" fmla="*/ 421858 h 496838"/>
                <a:gd name="connsiteX134" fmla="*/ 129830 w 325795"/>
                <a:gd name="connsiteY134" fmla="*/ 323467 h 496838"/>
                <a:gd name="connsiteX135" fmla="*/ 106698 w 325795"/>
                <a:gd name="connsiteY135" fmla="*/ 323467 h 496838"/>
                <a:gd name="connsiteX136" fmla="*/ 57503 w 325795"/>
                <a:gd name="connsiteY136" fmla="*/ 317196 h 496838"/>
                <a:gd name="connsiteX137" fmla="*/ 35267 w 325795"/>
                <a:gd name="connsiteY137" fmla="*/ 308155 h 496838"/>
                <a:gd name="connsiteX138" fmla="*/ 30706 w 325795"/>
                <a:gd name="connsiteY138" fmla="*/ 311494 h 496838"/>
                <a:gd name="connsiteX139" fmla="*/ 41050 w 325795"/>
                <a:gd name="connsiteY139" fmla="*/ 330472 h 496838"/>
                <a:gd name="connsiteX140" fmla="*/ 65648 w 325795"/>
                <a:gd name="connsiteY140" fmla="*/ 343178 h 496838"/>
                <a:gd name="connsiteX141" fmla="*/ 125431 w 325795"/>
                <a:gd name="connsiteY141" fmla="*/ 347332 h 496838"/>
                <a:gd name="connsiteX142" fmla="*/ 127630 w 325795"/>
                <a:gd name="connsiteY142" fmla="*/ 345377 h 496838"/>
                <a:gd name="connsiteX143" fmla="*/ 129830 w 325795"/>
                <a:gd name="connsiteY143" fmla="*/ 323467 h 496838"/>
                <a:gd name="connsiteX144" fmla="*/ 128363 w 325795"/>
                <a:gd name="connsiteY144" fmla="*/ 372337 h 496838"/>
                <a:gd name="connsiteX145" fmla="*/ 105151 w 325795"/>
                <a:gd name="connsiteY145" fmla="*/ 372337 h 496838"/>
                <a:gd name="connsiteX146" fmla="*/ 55385 w 325795"/>
                <a:gd name="connsiteY146" fmla="*/ 365332 h 496838"/>
                <a:gd name="connsiteX147" fmla="*/ 35104 w 325795"/>
                <a:gd name="connsiteY147" fmla="*/ 357024 h 496838"/>
                <a:gd name="connsiteX148" fmla="*/ 30706 w 325795"/>
                <a:gd name="connsiteY148" fmla="*/ 360201 h 496838"/>
                <a:gd name="connsiteX149" fmla="*/ 37629 w 325795"/>
                <a:gd name="connsiteY149" fmla="*/ 376002 h 496838"/>
                <a:gd name="connsiteX150" fmla="*/ 55222 w 325795"/>
                <a:gd name="connsiteY150" fmla="*/ 387649 h 496838"/>
                <a:gd name="connsiteX151" fmla="*/ 109956 w 325795"/>
                <a:gd name="connsiteY151" fmla="*/ 397179 h 496838"/>
                <a:gd name="connsiteX152" fmla="*/ 128282 w 325795"/>
                <a:gd name="connsiteY152" fmla="*/ 395794 h 496838"/>
                <a:gd name="connsiteX153" fmla="*/ 128363 w 325795"/>
                <a:gd name="connsiteY153" fmla="*/ 372337 h 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25795" h="496838">
                  <a:moveTo>
                    <a:pt x="6353" y="148352"/>
                  </a:moveTo>
                  <a:cubicBezTo>
                    <a:pt x="6516" y="146316"/>
                    <a:pt x="6679" y="144198"/>
                    <a:pt x="6760" y="142162"/>
                  </a:cubicBezTo>
                  <a:cubicBezTo>
                    <a:pt x="6842" y="116180"/>
                    <a:pt x="7168" y="90279"/>
                    <a:pt x="6842" y="64297"/>
                  </a:cubicBezTo>
                  <a:cubicBezTo>
                    <a:pt x="6760" y="56641"/>
                    <a:pt x="9041" y="50206"/>
                    <a:pt x="12950" y="44016"/>
                  </a:cubicBezTo>
                  <a:cubicBezTo>
                    <a:pt x="20444" y="32206"/>
                    <a:pt x="31276" y="24224"/>
                    <a:pt x="43901" y="18848"/>
                  </a:cubicBezTo>
                  <a:cubicBezTo>
                    <a:pt x="85440" y="1337"/>
                    <a:pt x="126897" y="1826"/>
                    <a:pt x="167866" y="20640"/>
                  </a:cubicBezTo>
                  <a:cubicBezTo>
                    <a:pt x="176826" y="24713"/>
                    <a:pt x="184400" y="30821"/>
                    <a:pt x="190998" y="38315"/>
                  </a:cubicBezTo>
                  <a:cubicBezTo>
                    <a:pt x="197106" y="45319"/>
                    <a:pt x="200039" y="53383"/>
                    <a:pt x="200364" y="62505"/>
                  </a:cubicBezTo>
                  <a:cubicBezTo>
                    <a:pt x="200934" y="76026"/>
                    <a:pt x="201586" y="89465"/>
                    <a:pt x="201667" y="102985"/>
                  </a:cubicBezTo>
                  <a:cubicBezTo>
                    <a:pt x="201830" y="159266"/>
                    <a:pt x="201749" y="215629"/>
                    <a:pt x="201830" y="271910"/>
                  </a:cubicBezTo>
                  <a:cubicBezTo>
                    <a:pt x="201830" y="273295"/>
                    <a:pt x="201830" y="274680"/>
                    <a:pt x="201830" y="275738"/>
                  </a:cubicBezTo>
                  <a:cubicBezTo>
                    <a:pt x="208021" y="275738"/>
                    <a:pt x="213885" y="275901"/>
                    <a:pt x="219749" y="275738"/>
                  </a:cubicBezTo>
                  <a:cubicBezTo>
                    <a:pt x="244754" y="274924"/>
                    <a:pt x="268944" y="278182"/>
                    <a:pt x="291343" y="290073"/>
                  </a:cubicBezTo>
                  <a:cubicBezTo>
                    <a:pt x="296311" y="292761"/>
                    <a:pt x="301035" y="296019"/>
                    <a:pt x="305433" y="299603"/>
                  </a:cubicBezTo>
                  <a:cubicBezTo>
                    <a:pt x="316673" y="308725"/>
                    <a:pt x="323189" y="320372"/>
                    <a:pt x="323189" y="335115"/>
                  </a:cubicBezTo>
                  <a:cubicBezTo>
                    <a:pt x="323189" y="368509"/>
                    <a:pt x="323271" y="401903"/>
                    <a:pt x="323189" y="435297"/>
                  </a:cubicBezTo>
                  <a:cubicBezTo>
                    <a:pt x="323189" y="454519"/>
                    <a:pt x="312519" y="467388"/>
                    <a:pt x="297207" y="477162"/>
                  </a:cubicBezTo>
                  <a:cubicBezTo>
                    <a:pt x="281732" y="487098"/>
                    <a:pt x="264383" y="491659"/>
                    <a:pt x="246302" y="493940"/>
                  </a:cubicBezTo>
                  <a:cubicBezTo>
                    <a:pt x="242148" y="494429"/>
                    <a:pt x="237994" y="494836"/>
                    <a:pt x="233840" y="495325"/>
                  </a:cubicBezTo>
                  <a:cubicBezTo>
                    <a:pt x="228709" y="495325"/>
                    <a:pt x="223577" y="495325"/>
                    <a:pt x="218446" y="495325"/>
                  </a:cubicBezTo>
                  <a:cubicBezTo>
                    <a:pt x="217061" y="495080"/>
                    <a:pt x="215758" y="494836"/>
                    <a:pt x="214374" y="494673"/>
                  </a:cubicBezTo>
                  <a:cubicBezTo>
                    <a:pt x="197432" y="493451"/>
                    <a:pt x="181061" y="490031"/>
                    <a:pt x="165586" y="482863"/>
                  </a:cubicBezTo>
                  <a:cubicBezTo>
                    <a:pt x="141069" y="471460"/>
                    <a:pt x="126735" y="453541"/>
                    <a:pt x="128363" y="425279"/>
                  </a:cubicBezTo>
                  <a:cubicBezTo>
                    <a:pt x="128445" y="423813"/>
                    <a:pt x="128363" y="422347"/>
                    <a:pt x="128363" y="420880"/>
                  </a:cubicBezTo>
                  <a:cubicBezTo>
                    <a:pt x="126572" y="420880"/>
                    <a:pt x="125350" y="420880"/>
                    <a:pt x="124047" y="420880"/>
                  </a:cubicBezTo>
                  <a:cubicBezTo>
                    <a:pt x="110689" y="420799"/>
                    <a:pt x="97250" y="421450"/>
                    <a:pt x="83974" y="420392"/>
                  </a:cubicBezTo>
                  <a:cubicBezTo>
                    <a:pt x="65811" y="418926"/>
                    <a:pt x="48625" y="413794"/>
                    <a:pt x="33068" y="403939"/>
                  </a:cubicBezTo>
                  <a:cubicBezTo>
                    <a:pt x="18000" y="394247"/>
                    <a:pt x="7005" y="381948"/>
                    <a:pt x="7249" y="362563"/>
                  </a:cubicBezTo>
                  <a:cubicBezTo>
                    <a:pt x="7330" y="355884"/>
                    <a:pt x="6516" y="349124"/>
                    <a:pt x="6109" y="342445"/>
                  </a:cubicBezTo>
                  <a:cubicBezTo>
                    <a:pt x="6353" y="277775"/>
                    <a:pt x="6353" y="213023"/>
                    <a:pt x="6353" y="148352"/>
                  </a:cubicBezTo>
                  <a:close/>
                  <a:moveTo>
                    <a:pt x="226184" y="372418"/>
                  </a:moveTo>
                  <a:cubicBezTo>
                    <a:pt x="226265" y="372744"/>
                    <a:pt x="226265" y="373070"/>
                    <a:pt x="226347" y="373396"/>
                  </a:cubicBezTo>
                  <a:cubicBezTo>
                    <a:pt x="237505" y="371930"/>
                    <a:pt x="248745" y="371034"/>
                    <a:pt x="259741" y="368753"/>
                  </a:cubicBezTo>
                  <a:cubicBezTo>
                    <a:pt x="271388" y="366310"/>
                    <a:pt x="282302" y="361667"/>
                    <a:pt x="291180" y="353115"/>
                  </a:cubicBezTo>
                  <a:cubicBezTo>
                    <a:pt x="301931" y="342852"/>
                    <a:pt x="302338" y="330391"/>
                    <a:pt x="291506" y="320291"/>
                  </a:cubicBezTo>
                  <a:cubicBezTo>
                    <a:pt x="286945" y="315974"/>
                    <a:pt x="281325" y="312635"/>
                    <a:pt x="275705" y="309703"/>
                  </a:cubicBezTo>
                  <a:cubicBezTo>
                    <a:pt x="263650" y="303431"/>
                    <a:pt x="250293" y="301802"/>
                    <a:pt x="236935" y="300825"/>
                  </a:cubicBezTo>
                  <a:cubicBezTo>
                    <a:pt x="219505" y="299603"/>
                    <a:pt x="202319" y="299929"/>
                    <a:pt x="185704" y="306119"/>
                  </a:cubicBezTo>
                  <a:cubicBezTo>
                    <a:pt x="175034" y="310110"/>
                    <a:pt x="164771" y="314752"/>
                    <a:pt x="157685" y="324119"/>
                  </a:cubicBezTo>
                  <a:cubicBezTo>
                    <a:pt x="151576" y="332183"/>
                    <a:pt x="151576" y="340816"/>
                    <a:pt x="157685" y="348879"/>
                  </a:cubicBezTo>
                  <a:cubicBezTo>
                    <a:pt x="162328" y="354988"/>
                    <a:pt x="168518" y="359386"/>
                    <a:pt x="175360" y="362644"/>
                  </a:cubicBezTo>
                  <a:cubicBezTo>
                    <a:pt x="191405" y="370301"/>
                    <a:pt x="208591" y="372663"/>
                    <a:pt x="226184" y="372418"/>
                  </a:cubicBezTo>
                  <a:close/>
                  <a:moveTo>
                    <a:pt x="101078" y="31310"/>
                  </a:moveTo>
                  <a:cubicBezTo>
                    <a:pt x="88372" y="30740"/>
                    <a:pt x="76073" y="32939"/>
                    <a:pt x="64100" y="36930"/>
                  </a:cubicBezTo>
                  <a:cubicBezTo>
                    <a:pt x="54571" y="40107"/>
                    <a:pt x="45449" y="44179"/>
                    <a:pt x="38281" y="51591"/>
                  </a:cubicBezTo>
                  <a:cubicBezTo>
                    <a:pt x="28507" y="61609"/>
                    <a:pt x="28670" y="74152"/>
                    <a:pt x="38688" y="84008"/>
                  </a:cubicBezTo>
                  <a:cubicBezTo>
                    <a:pt x="44878" y="90035"/>
                    <a:pt x="52453" y="93863"/>
                    <a:pt x="60516" y="96714"/>
                  </a:cubicBezTo>
                  <a:cubicBezTo>
                    <a:pt x="85114" y="105347"/>
                    <a:pt x="110119" y="105755"/>
                    <a:pt x="135450" y="100460"/>
                  </a:cubicBezTo>
                  <a:cubicBezTo>
                    <a:pt x="147667" y="97935"/>
                    <a:pt x="158988" y="93293"/>
                    <a:pt x="168436" y="84741"/>
                  </a:cubicBezTo>
                  <a:cubicBezTo>
                    <a:pt x="179921" y="74315"/>
                    <a:pt x="180084" y="61609"/>
                    <a:pt x="168925" y="50858"/>
                  </a:cubicBezTo>
                  <a:cubicBezTo>
                    <a:pt x="162165" y="44342"/>
                    <a:pt x="153938" y="40432"/>
                    <a:pt x="145223" y="37337"/>
                  </a:cubicBezTo>
                  <a:cubicBezTo>
                    <a:pt x="130807" y="32287"/>
                    <a:pt x="115902" y="32043"/>
                    <a:pt x="101078" y="31310"/>
                  </a:cubicBezTo>
                  <a:close/>
                  <a:moveTo>
                    <a:pt x="104092" y="152751"/>
                  </a:moveTo>
                  <a:cubicBezTo>
                    <a:pt x="109630" y="152425"/>
                    <a:pt x="115250" y="152262"/>
                    <a:pt x="120789" y="151773"/>
                  </a:cubicBezTo>
                  <a:cubicBezTo>
                    <a:pt x="136590" y="150470"/>
                    <a:pt x="151332" y="145909"/>
                    <a:pt x="164445" y="136787"/>
                  </a:cubicBezTo>
                  <a:cubicBezTo>
                    <a:pt x="171206" y="132062"/>
                    <a:pt x="176255" y="126035"/>
                    <a:pt x="177233" y="117320"/>
                  </a:cubicBezTo>
                  <a:cubicBezTo>
                    <a:pt x="177803" y="112189"/>
                    <a:pt x="176418" y="110886"/>
                    <a:pt x="171694" y="112841"/>
                  </a:cubicBezTo>
                  <a:cubicBezTo>
                    <a:pt x="166563" y="114958"/>
                    <a:pt x="161595" y="117565"/>
                    <a:pt x="156463" y="119682"/>
                  </a:cubicBezTo>
                  <a:cubicBezTo>
                    <a:pt x="140418" y="126198"/>
                    <a:pt x="123558" y="127175"/>
                    <a:pt x="106535" y="127746"/>
                  </a:cubicBezTo>
                  <a:cubicBezTo>
                    <a:pt x="82752" y="128479"/>
                    <a:pt x="60028" y="124976"/>
                    <a:pt x="38688" y="113981"/>
                  </a:cubicBezTo>
                  <a:cubicBezTo>
                    <a:pt x="37385" y="113329"/>
                    <a:pt x="35919" y="112759"/>
                    <a:pt x="34453" y="112352"/>
                  </a:cubicBezTo>
                  <a:cubicBezTo>
                    <a:pt x="32009" y="111619"/>
                    <a:pt x="30625" y="112352"/>
                    <a:pt x="30706" y="115121"/>
                  </a:cubicBezTo>
                  <a:cubicBezTo>
                    <a:pt x="30788" y="120252"/>
                    <a:pt x="32254" y="124976"/>
                    <a:pt x="35430" y="129049"/>
                  </a:cubicBezTo>
                  <a:cubicBezTo>
                    <a:pt x="39910" y="134913"/>
                    <a:pt x="45937" y="138823"/>
                    <a:pt x="52372" y="142162"/>
                  </a:cubicBezTo>
                  <a:cubicBezTo>
                    <a:pt x="68661" y="150470"/>
                    <a:pt x="86173" y="152669"/>
                    <a:pt x="104092" y="152751"/>
                  </a:cubicBezTo>
                  <a:close/>
                  <a:moveTo>
                    <a:pt x="103847" y="250734"/>
                  </a:moveTo>
                  <a:cubicBezTo>
                    <a:pt x="111585" y="250082"/>
                    <a:pt x="119404" y="249838"/>
                    <a:pt x="127142" y="248779"/>
                  </a:cubicBezTo>
                  <a:cubicBezTo>
                    <a:pt x="141965" y="246743"/>
                    <a:pt x="155812" y="241774"/>
                    <a:pt x="167540" y="232163"/>
                  </a:cubicBezTo>
                  <a:cubicBezTo>
                    <a:pt x="172835" y="227846"/>
                    <a:pt x="176418" y="222389"/>
                    <a:pt x="177314" y="215385"/>
                  </a:cubicBezTo>
                  <a:cubicBezTo>
                    <a:pt x="178047" y="209846"/>
                    <a:pt x="176663" y="208706"/>
                    <a:pt x="171450" y="210824"/>
                  </a:cubicBezTo>
                  <a:cubicBezTo>
                    <a:pt x="165260" y="213430"/>
                    <a:pt x="159233" y="216444"/>
                    <a:pt x="152880" y="218805"/>
                  </a:cubicBezTo>
                  <a:cubicBezTo>
                    <a:pt x="137893" y="224344"/>
                    <a:pt x="122255" y="225077"/>
                    <a:pt x="106535" y="225403"/>
                  </a:cubicBezTo>
                  <a:cubicBezTo>
                    <a:pt x="87069" y="225810"/>
                    <a:pt x="67928" y="224344"/>
                    <a:pt x="49847" y="216606"/>
                  </a:cubicBezTo>
                  <a:cubicBezTo>
                    <a:pt x="44797" y="214489"/>
                    <a:pt x="39910" y="212127"/>
                    <a:pt x="34779" y="210172"/>
                  </a:cubicBezTo>
                  <a:cubicBezTo>
                    <a:pt x="31765" y="209032"/>
                    <a:pt x="30706" y="209928"/>
                    <a:pt x="30788" y="213185"/>
                  </a:cubicBezTo>
                  <a:cubicBezTo>
                    <a:pt x="30869" y="217991"/>
                    <a:pt x="32254" y="222308"/>
                    <a:pt x="35104" y="226217"/>
                  </a:cubicBezTo>
                  <a:cubicBezTo>
                    <a:pt x="39584" y="232326"/>
                    <a:pt x="45611" y="236317"/>
                    <a:pt x="52209" y="239738"/>
                  </a:cubicBezTo>
                  <a:cubicBezTo>
                    <a:pt x="68336" y="248127"/>
                    <a:pt x="85766" y="250489"/>
                    <a:pt x="103847" y="250734"/>
                  </a:cubicBezTo>
                  <a:close/>
                  <a:moveTo>
                    <a:pt x="103929" y="201864"/>
                  </a:moveTo>
                  <a:cubicBezTo>
                    <a:pt x="111585" y="201213"/>
                    <a:pt x="119241" y="200968"/>
                    <a:pt x="126816" y="199991"/>
                  </a:cubicBezTo>
                  <a:cubicBezTo>
                    <a:pt x="141803" y="197955"/>
                    <a:pt x="155730" y="192986"/>
                    <a:pt x="167540" y="183294"/>
                  </a:cubicBezTo>
                  <a:cubicBezTo>
                    <a:pt x="172753" y="179059"/>
                    <a:pt x="176418" y="173683"/>
                    <a:pt x="177070" y="166841"/>
                  </a:cubicBezTo>
                  <a:cubicBezTo>
                    <a:pt x="177233" y="165131"/>
                    <a:pt x="176744" y="163258"/>
                    <a:pt x="176500" y="161466"/>
                  </a:cubicBezTo>
                  <a:cubicBezTo>
                    <a:pt x="174708" y="161710"/>
                    <a:pt x="172835" y="161547"/>
                    <a:pt x="171206" y="162117"/>
                  </a:cubicBezTo>
                  <a:cubicBezTo>
                    <a:pt x="164934" y="164642"/>
                    <a:pt x="158988" y="167737"/>
                    <a:pt x="152635" y="170018"/>
                  </a:cubicBezTo>
                  <a:cubicBezTo>
                    <a:pt x="137241" y="175719"/>
                    <a:pt x="121115" y="176289"/>
                    <a:pt x="104906" y="176615"/>
                  </a:cubicBezTo>
                  <a:cubicBezTo>
                    <a:pt x="86010" y="176941"/>
                    <a:pt x="67521" y="175393"/>
                    <a:pt x="49928" y="167900"/>
                  </a:cubicBezTo>
                  <a:cubicBezTo>
                    <a:pt x="44878" y="165782"/>
                    <a:pt x="39991" y="163420"/>
                    <a:pt x="34860" y="161466"/>
                  </a:cubicBezTo>
                  <a:cubicBezTo>
                    <a:pt x="31684" y="160244"/>
                    <a:pt x="30625" y="161140"/>
                    <a:pt x="30625" y="164561"/>
                  </a:cubicBezTo>
                  <a:cubicBezTo>
                    <a:pt x="30706" y="170832"/>
                    <a:pt x="32824" y="176533"/>
                    <a:pt x="37548" y="180362"/>
                  </a:cubicBezTo>
                  <a:cubicBezTo>
                    <a:pt x="42924" y="184841"/>
                    <a:pt x="48788" y="189077"/>
                    <a:pt x="54978" y="192172"/>
                  </a:cubicBezTo>
                  <a:cubicBezTo>
                    <a:pt x="70372" y="199910"/>
                    <a:pt x="87069" y="201538"/>
                    <a:pt x="103929" y="201864"/>
                  </a:cubicBezTo>
                  <a:close/>
                  <a:moveTo>
                    <a:pt x="104010" y="299196"/>
                  </a:moveTo>
                  <a:cubicBezTo>
                    <a:pt x="118345" y="299114"/>
                    <a:pt x="132599" y="298137"/>
                    <a:pt x="146201" y="292924"/>
                  </a:cubicBezTo>
                  <a:cubicBezTo>
                    <a:pt x="156056" y="289177"/>
                    <a:pt x="165423" y="284535"/>
                    <a:pt x="172264" y="276146"/>
                  </a:cubicBezTo>
                  <a:cubicBezTo>
                    <a:pt x="175685" y="271992"/>
                    <a:pt x="177151" y="267268"/>
                    <a:pt x="177396" y="261974"/>
                  </a:cubicBezTo>
                  <a:cubicBezTo>
                    <a:pt x="177477" y="259204"/>
                    <a:pt x="176255" y="257982"/>
                    <a:pt x="173486" y="258960"/>
                  </a:cubicBezTo>
                  <a:cubicBezTo>
                    <a:pt x="171613" y="259611"/>
                    <a:pt x="169821" y="260426"/>
                    <a:pt x="168029" y="261159"/>
                  </a:cubicBezTo>
                  <a:cubicBezTo>
                    <a:pt x="162328" y="263521"/>
                    <a:pt x="156789" y="266290"/>
                    <a:pt x="151006" y="268327"/>
                  </a:cubicBezTo>
                  <a:cubicBezTo>
                    <a:pt x="136183" y="273458"/>
                    <a:pt x="120707" y="274028"/>
                    <a:pt x="105232" y="274354"/>
                  </a:cubicBezTo>
                  <a:cubicBezTo>
                    <a:pt x="85603" y="274761"/>
                    <a:pt x="66462" y="272888"/>
                    <a:pt x="48299" y="264906"/>
                  </a:cubicBezTo>
                  <a:cubicBezTo>
                    <a:pt x="44227" y="263114"/>
                    <a:pt x="40317" y="261159"/>
                    <a:pt x="36245" y="259530"/>
                  </a:cubicBezTo>
                  <a:cubicBezTo>
                    <a:pt x="31602" y="257657"/>
                    <a:pt x="29892" y="258716"/>
                    <a:pt x="30951" y="263684"/>
                  </a:cubicBezTo>
                  <a:cubicBezTo>
                    <a:pt x="31847" y="267919"/>
                    <a:pt x="33394" y="272236"/>
                    <a:pt x="35675" y="275738"/>
                  </a:cubicBezTo>
                  <a:cubicBezTo>
                    <a:pt x="39584" y="281684"/>
                    <a:pt x="45693" y="285349"/>
                    <a:pt x="51964" y="288526"/>
                  </a:cubicBezTo>
                  <a:cubicBezTo>
                    <a:pt x="68254" y="297078"/>
                    <a:pt x="85929" y="299359"/>
                    <a:pt x="104010" y="299196"/>
                  </a:cubicBezTo>
                  <a:close/>
                  <a:moveTo>
                    <a:pt x="226184" y="470972"/>
                  </a:moveTo>
                  <a:cubicBezTo>
                    <a:pt x="235550" y="469994"/>
                    <a:pt x="244998" y="469587"/>
                    <a:pt x="254202" y="467958"/>
                  </a:cubicBezTo>
                  <a:cubicBezTo>
                    <a:pt x="267234" y="465677"/>
                    <a:pt x="279451" y="460790"/>
                    <a:pt x="289795" y="452157"/>
                  </a:cubicBezTo>
                  <a:cubicBezTo>
                    <a:pt x="294845" y="447921"/>
                    <a:pt x="298592" y="442790"/>
                    <a:pt x="299325" y="436030"/>
                  </a:cubicBezTo>
                  <a:cubicBezTo>
                    <a:pt x="299488" y="434156"/>
                    <a:pt x="298999" y="432202"/>
                    <a:pt x="298836" y="430328"/>
                  </a:cubicBezTo>
                  <a:cubicBezTo>
                    <a:pt x="296963" y="430573"/>
                    <a:pt x="294927" y="430410"/>
                    <a:pt x="293298" y="431061"/>
                  </a:cubicBezTo>
                  <a:cubicBezTo>
                    <a:pt x="287352" y="433423"/>
                    <a:pt x="281650" y="436437"/>
                    <a:pt x="275705" y="438636"/>
                  </a:cubicBezTo>
                  <a:cubicBezTo>
                    <a:pt x="260066" y="444501"/>
                    <a:pt x="243695" y="445152"/>
                    <a:pt x="227324" y="445478"/>
                  </a:cubicBezTo>
                  <a:cubicBezTo>
                    <a:pt x="208183" y="445885"/>
                    <a:pt x="189450" y="444093"/>
                    <a:pt x="171694" y="436437"/>
                  </a:cubicBezTo>
                  <a:cubicBezTo>
                    <a:pt x="167296" y="434564"/>
                    <a:pt x="163061" y="432446"/>
                    <a:pt x="158662" y="430654"/>
                  </a:cubicBezTo>
                  <a:cubicBezTo>
                    <a:pt x="153776" y="428618"/>
                    <a:pt x="152554" y="429677"/>
                    <a:pt x="153124" y="434971"/>
                  </a:cubicBezTo>
                  <a:cubicBezTo>
                    <a:pt x="153694" y="440510"/>
                    <a:pt x="155730" y="445560"/>
                    <a:pt x="159884" y="449143"/>
                  </a:cubicBezTo>
                  <a:cubicBezTo>
                    <a:pt x="164771" y="453216"/>
                    <a:pt x="169902" y="457207"/>
                    <a:pt x="175441" y="460139"/>
                  </a:cubicBezTo>
                  <a:cubicBezTo>
                    <a:pt x="191161" y="468528"/>
                    <a:pt x="208428" y="470483"/>
                    <a:pt x="226184" y="470972"/>
                  </a:cubicBezTo>
                  <a:close/>
                  <a:moveTo>
                    <a:pt x="226184" y="421858"/>
                  </a:moveTo>
                  <a:cubicBezTo>
                    <a:pt x="234084" y="421206"/>
                    <a:pt x="241985" y="420962"/>
                    <a:pt x="249804" y="419822"/>
                  </a:cubicBezTo>
                  <a:cubicBezTo>
                    <a:pt x="264139" y="417785"/>
                    <a:pt x="277496" y="412980"/>
                    <a:pt x="289062" y="403857"/>
                  </a:cubicBezTo>
                  <a:cubicBezTo>
                    <a:pt x="294438" y="399622"/>
                    <a:pt x="298429" y="394409"/>
                    <a:pt x="299243" y="387405"/>
                  </a:cubicBezTo>
                  <a:cubicBezTo>
                    <a:pt x="299488" y="385450"/>
                    <a:pt x="298999" y="383414"/>
                    <a:pt x="298755" y="381378"/>
                  </a:cubicBezTo>
                  <a:cubicBezTo>
                    <a:pt x="296800" y="381703"/>
                    <a:pt x="294682" y="381541"/>
                    <a:pt x="292890" y="382274"/>
                  </a:cubicBezTo>
                  <a:cubicBezTo>
                    <a:pt x="286293" y="384880"/>
                    <a:pt x="280021" y="388138"/>
                    <a:pt x="273343" y="390500"/>
                  </a:cubicBezTo>
                  <a:cubicBezTo>
                    <a:pt x="258763" y="395631"/>
                    <a:pt x="243532" y="396201"/>
                    <a:pt x="228301" y="396609"/>
                  </a:cubicBezTo>
                  <a:cubicBezTo>
                    <a:pt x="208346" y="397097"/>
                    <a:pt x="188799" y="395224"/>
                    <a:pt x="170310" y="387079"/>
                  </a:cubicBezTo>
                  <a:cubicBezTo>
                    <a:pt x="165830" y="385124"/>
                    <a:pt x="161432" y="383088"/>
                    <a:pt x="156871" y="381296"/>
                  </a:cubicBezTo>
                  <a:cubicBezTo>
                    <a:pt x="154264" y="380237"/>
                    <a:pt x="152880" y="381215"/>
                    <a:pt x="152961" y="384147"/>
                  </a:cubicBezTo>
                  <a:cubicBezTo>
                    <a:pt x="153042" y="390500"/>
                    <a:pt x="155160" y="396201"/>
                    <a:pt x="159884" y="400355"/>
                  </a:cubicBezTo>
                  <a:cubicBezTo>
                    <a:pt x="164364" y="404265"/>
                    <a:pt x="169251" y="408011"/>
                    <a:pt x="174545" y="410862"/>
                  </a:cubicBezTo>
                  <a:cubicBezTo>
                    <a:pt x="190590" y="419496"/>
                    <a:pt x="208183" y="421614"/>
                    <a:pt x="226184" y="421858"/>
                  </a:cubicBezTo>
                  <a:close/>
                  <a:moveTo>
                    <a:pt x="129830" y="323467"/>
                  </a:moveTo>
                  <a:cubicBezTo>
                    <a:pt x="121766" y="323467"/>
                    <a:pt x="114273" y="323467"/>
                    <a:pt x="106698" y="323467"/>
                  </a:cubicBezTo>
                  <a:cubicBezTo>
                    <a:pt x="90001" y="323549"/>
                    <a:pt x="73385" y="323142"/>
                    <a:pt x="57503" y="317196"/>
                  </a:cubicBezTo>
                  <a:cubicBezTo>
                    <a:pt x="50010" y="314345"/>
                    <a:pt x="42679" y="311087"/>
                    <a:pt x="35267" y="308155"/>
                  </a:cubicBezTo>
                  <a:cubicBezTo>
                    <a:pt x="31602" y="306689"/>
                    <a:pt x="30625" y="307585"/>
                    <a:pt x="30706" y="311494"/>
                  </a:cubicBezTo>
                  <a:cubicBezTo>
                    <a:pt x="30951" y="319558"/>
                    <a:pt x="35104" y="325504"/>
                    <a:pt x="41050" y="330472"/>
                  </a:cubicBezTo>
                  <a:cubicBezTo>
                    <a:pt x="48299" y="336499"/>
                    <a:pt x="56851" y="340165"/>
                    <a:pt x="65648" y="343178"/>
                  </a:cubicBezTo>
                  <a:cubicBezTo>
                    <a:pt x="85196" y="349776"/>
                    <a:pt x="105395" y="347902"/>
                    <a:pt x="125431" y="347332"/>
                  </a:cubicBezTo>
                  <a:cubicBezTo>
                    <a:pt x="126246" y="347332"/>
                    <a:pt x="127549" y="346110"/>
                    <a:pt x="127630" y="345377"/>
                  </a:cubicBezTo>
                  <a:cubicBezTo>
                    <a:pt x="128526" y="338210"/>
                    <a:pt x="129097" y="331042"/>
                    <a:pt x="129830" y="323467"/>
                  </a:cubicBezTo>
                  <a:close/>
                  <a:moveTo>
                    <a:pt x="128363" y="372337"/>
                  </a:moveTo>
                  <a:cubicBezTo>
                    <a:pt x="120463" y="372337"/>
                    <a:pt x="112807" y="372337"/>
                    <a:pt x="105151" y="372337"/>
                  </a:cubicBezTo>
                  <a:cubicBezTo>
                    <a:pt x="88209" y="372337"/>
                    <a:pt x="71431" y="371604"/>
                    <a:pt x="55385" y="365332"/>
                  </a:cubicBezTo>
                  <a:cubicBezTo>
                    <a:pt x="48543" y="362726"/>
                    <a:pt x="41946" y="359631"/>
                    <a:pt x="35104" y="357024"/>
                  </a:cubicBezTo>
                  <a:cubicBezTo>
                    <a:pt x="31684" y="355640"/>
                    <a:pt x="30625" y="356536"/>
                    <a:pt x="30706" y="360201"/>
                  </a:cubicBezTo>
                  <a:cubicBezTo>
                    <a:pt x="30869" y="366391"/>
                    <a:pt x="32905" y="372174"/>
                    <a:pt x="37629" y="376002"/>
                  </a:cubicBezTo>
                  <a:cubicBezTo>
                    <a:pt x="43086" y="380400"/>
                    <a:pt x="48869" y="384717"/>
                    <a:pt x="55222" y="387649"/>
                  </a:cubicBezTo>
                  <a:cubicBezTo>
                    <a:pt x="72571" y="395631"/>
                    <a:pt x="91060" y="397912"/>
                    <a:pt x="109956" y="397179"/>
                  </a:cubicBezTo>
                  <a:cubicBezTo>
                    <a:pt x="116065" y="396935"/>
                    <a:pt x="122173" y="396283"/>
                    <a:pt x="128282" y="395794"/>
                  </a:cubicBezTo>
                  <a:cubicBezTo>
                    <a:pt x="128363" y="387812"/>
                    <a:pt x="128363" y="380400"/>
                    <a:pt x="128363" y="372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280BC24B-5E53-44F9-A4C0-24BC477525B9}"/>
                </a:ext>
              </a:extLst>
            </p:cNvPr>
            <p:cNvSpPr/>
            <p:nvPr/>
          </p:nvSpPr>
          <p:spPr>
            <a:xfrm>
              <a:off x="15186222" y="3769605"/>
              <a:ext cx="570142" cy="594577"/>
            </a:xfrm>
            <a:custGeom>
              <a:avLst/>
              <a:gdLst>
                <a:gd name="connsiteX0" fmla="*/ 568277 w 570142"/>
                <a:gd name="connsiteY0" fmla="*/ 478920 h 594577"/>
                <a:gd name="connsiteX1" fmla="*/ 567870 w 570142"/>
                <a:gd name="connsiteY1" fmla="*/ 485110 h 594577"/>
                <a:gd name="connsiteX2" fmla="*/ 567544 w 570142"/>
                <a:gd name="connsiteY2" fmla="*/ 553853 h 594577"/>
                <a:gd name="connsiteX3" fmla="*/ 566159 w 570142"/>
                <a:gd name="connsiteY3" fmla="*/ 559473 h 594577"/>
                <a:gd name="connsiteX4" fmla="*/ 534883 w 570142"/>
                <a:gd name="connsiteY4" fmla="*/ 590586 h 594577"/>
                <a:gd name="connsiteX5" fmla="*/ 529589 w 570142"/>
                <a:gd name="connsiteY5" fmla="*/ 591808 h 594577"/>
                <a:gd name="connsiteX6" fmla="*/ 397316 w 570142"/>
                <a:gd name="connsiteY6" fmla="*/ 592215 h 594577"/>
                <a:gd name="connsiteX7" fmla="*/ 238165 w 570142"/>
                <a:gd name="connsiteY7" fmla="*/ 592622 h 594577"/>
                <a:gd name="connsiteX8" fmla="*/ 227332 w 570142"/>
                <a:gd name="connsiteY8" fmla="*/ 575599 h 594577"/>
                <a:gd name="connsiteX9" fmla="*/ 237513 w 570142"/>
                <a:gd name="connsiteY9" fmla="*/ 568758 h 594577"/>
                <a:gd name="connsiteX10" fmla="*/ 499616 w 570142"/>
                <a:gd name="connsiteY10" fmla="*/ 567292 h 594577"/>
                <a:gd name="connsiteX11" fmla="*/ 526820 w 570142"/>
                <a:gd name="connsiteY11" fmla="*/ 566070 h 594577"/>
                <a:gd name="connsiteX12" fmla="*/ 541806 w 570142"/>
                <a:gd name="connsiteY12" fmla="*/ 551898 h 594577"/>
                <a:gd name="connsiteX13" fmla="*/ 542947 w 570142"/>
                <a:gd name="connsiteY13" fmla="*/ 534875 h 594577"/>
                <a:gd name="connsiteX14" fmla="*/ 543680 w 570142"/>
                <a:gd name="connsiteY14" fmla="*/ 299976 h 594577"/>
                <a:gd name="connsiteX15" fmla="*/ 543354 w 570142"/>
                <a:gd name="connsiteY15" fmla="*/ 293216 h 594577"/>
                <a:gd name="connsiteX16" fmla="*/ 534069 w 570142"/>
                <a:gd name="connsiteY16" fmla="*/ 298347 h 594577"/>
                <a:gd name="connsiteX17" fmla="*/ 279785 w 570142"/>
                <a:gd name="connsiteY17" fmla="*/ 442838 h 594577"/>
                <a:gd name="connsiteX18" fmla="*/ 236373 w 570142"/>
                <a:gd name="connsiteY18" fmla="*/ 466539 h 594577"/>
                <a:gd name="connsiteX19" fmla="*/ 224726 w 570142"/>
                <a:gd name="connsiteY19" fmla="*/ 465806 h 594577"/>
                <a:gd name="connsiteX20" fmla="*/ 221305 w 570142"/>
                <a:gd name="connsiteY20" fmla="*/ 451797 h 594577"/>
                <a:gd name="connsiteX21" fmla="*/ 225459 w 570142"/>
                <a:gd name="connsiteY21" fmla="*/ 447888 h 594577"/>
                <a:gd name="connsiteX22" fmla="*/ 295097 w 570142"/>
                <a:gd name="connsiteY22" fmla="*/ 406756 h 594577"/>
                <a:gd name="connsiteX23" fmla="*/ 418248 w 570142"/>
                <a:gd name="connsiteY23" fmla="*/ 336221 h 594577"/>
                <a:gd name="connsiteX24" fmla="*/ 421913 w 570142"/>
                <a:gd name="connsiteY24" fmla="*/ 329705 h 594577"/>
                <a:gd name="connsiteX25" fmla="*/ 421017 w 570142"/>
                <a:gd name="connsiteY25" fmla="*/ 81856 h 594577"/>
                <a:gd name="connsiteX26" fmla="*/ 419714 w 570142"/>
                <a:gd name="connsiteY26" fmla="*/ 46670 h 594577"/>
                <a:gd name="connsiteX27" fmla="*/ 405949 w 570142"/>
                <a:gd name="connsiteY27" fmla="*/ 32580 h 594577"/>
                <a:gd name="connsiteX28" fmla="*/ 369379 w 570142"/>
                <a:gd name="connsiteY28" fmla="*/ 31276 h 594577"/>
                <a:gd name="connsiteX29" fmla="*/ 70950 w 570142"/>
                <a:gd name="connsiteY29" fmla="*/ 31358 h 594577"/>
                <a:gd name="connsiteX30" fmla="*/ 50751 w 570142"/>
                <a:gd name="connsiteY30" fmla="*/ 31928 h 594577"/>
                <a:gd name="connsiteX31" fmla="*/ 32262 w 570142"/>
                <a:gd name="connsiteY31" fmla="*/ 49439 h 594577"/>
                <a:gd name="connsiteX32" fmla="*/ 30877 w 570142"/>
                <a:gd name="connsiteY32" fmla="*/ 79087 h 594577"/>
                <a:gd name="connsiteX33" fmla="*/ 29655 w 570142"/>
                <a:gd name="connsiteY33" fmla="*/ 117775 h 594577"/>
                <a:gd name="connsiteX34" fmla="*/ 11981 w 570142"/>
                <a:gd name="connsiteY34" fmla="*/ 125838 h 594577"/>
                <a:gd name="connsiteX35" fmla="*/ 6117 w 570142"/>
                <a:gd name="connsiteY35" fmla="*/ 114924 h 594577"/>
                <a:gd name="connsiteX36" fmla="*/ 7094 w 570142"/>
                <a:gd name="connsiteY36" fmla="*/ 53186 h 594577"/>
                <a:gd name="connsiteX37" fmla="*/ 39755 w 570142"/>
                <a:gd name="connsiteY37" fmla="*/ 8471 h 594577"/>
                <a:gd name="connsiteX38" fmla="*/ 49692 w 570142"/>
                <a:gd name="connsiteY38" fmla="*/ 7004 h 594577"/>
                <a:gd name="connsiteX39" fmla="*/ 109720 w 570142"/>
                <a:gd name="connsiteY39" fmla="*/ 6516 h 594577"/>
                <a:gd name="connsiteX40" fmla="*/ 113874 w 570142"/>
                <a:gd name="connsiteY40" fmla="*/ 6109 h 594577"/>
                <a:gd name="connsiteX41" fmla="*/ 340057 w 570142"/>
                <a:gd name="connsiteY41" fmla="*/ 6109 h 594577"/>
                <a:gd name="connsiteX42" fmla="*/ 344211 w 570142"/>
                <a:gd name="connsiteY42" fmla="*/ 6516 h 594577"/>
                <a:gd name="connsiteX43" fmla="*/ 407334 w 570142"/>
                <a:gd name="connsiteY43" fmla="*/ 6679 h 594577"/>
                <a:gd name="connsiteX44" fmla="*/ 411081 w 570142"/>
                <a:gd name="connsiteY44" fmla="*/ 7004 h 594577"/>
                <a:gd name="connsiteX45" fmla="*/ 440565 w 570142"/>
                <a:gd name="connsiteY45" fmla="*/ 32009 h 594577"/>
                <a:gd name="connsiteX46" fmla="*/ 445615 w 570142"/>
                <a:gd name="connsiteY46" fmla="*/ 51068 h 594577"/>
                <a:gd name="connsiteX47" fmla="*/ 446267 w 570142"/>
                <a:gd name="connsiteY47" fmla="*/ 194093 h 594577"/>
                <a:gd name="connsiteX48" fmla="*/ 449606 w 570142"/>
                <a:gd name="connsiteY48" fmla="*/ 199224 h 594577"/>
                <a:gd name="connsiteX49" fmla="*/ 483244 w 570142"/>
                <a:gd name="connsiteY49" fmla="*/ 213478 h 594577"/>
                <a:gd name="connsiteX50" fmla="*/ 552232 w 570142"/>
                <a:gd name="connsiteY50" fmla="*/ 243369 h 594577"/>
                <a:gd name="connsiteX51" fmla="*/ 567544 w 570142"/>
                <a:gd name="connsiteY51" fmla="*/ 265849 h 594577"/>
                <a:gd name="connsiteX52" fmla="*/ 568277 w 570142"/>
                <a:gd name="connsiteY52" fmla="*/ 276926 h 594577"/>
                <a:gd name="connsiteX53" fmla="*/ 568277 w 570142"/>
                <a:gd name="connsiteY53" fmla="*/ 478920 h 594577"/>
                <a:gd name="connsiteX54" fmla="*/ 446755 w 570142"/>
                <a:gd name="connsiteY54" fmla="*/ 318628 h 594577"/>
                <a:gd name="connsiteX55" fmla="*/ 447896 w 570142"/>
                <a:gd name="connsiteY55" fmla="*/ 319280 h 594577"/>
                <a:gd name="connsiteX56" fmla="*/ 540666 w 570142"/>
                <a:gd name="connsiteY56" fmla="*/ 266338 h 594577"/>
                <a:gd name="connsiteX57" fmla="*/ 540503 w 570142"/>
                <a:gd name="connsiteY57" fmla="*/ 265116 h 594577"/>
                <a:gd name="connsiteX58" fmla="*/ 446755 w 570142"/>
                <a:gd name="connsiteY58" fmla="*/ 224718 h 594577"/>
                <a:gd name="connsiteX59" fmla="*/ 446755 w 570142"/>
                <a:gd name="connsiteY59" fmla="*/ 318628 h 59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0142" h="594577">
                  <a:moveTo>
                    <a:pt x="568277" y="478920"/>
                  </a:moveTo>
                  <a:cubicBezTo>
                    <a:pt x="568114" y="480956"/>
                    <a:pt x="567870" y="483074"/>
                    <a:pt x="567870" y="485110"/>
                  </a:cubicBezTo>
                  <a:cubicBezTo>
                    <a:pt x="567788" y="507997"/>
                    <a:pt x="567707" y="530966"/>
                    <a:pt x="567544" y="553853"/>
                  </a:cubicBezTo>
                  <a:cubicBezTo>
                    <a:pt x="567544" y="555726"/>
                    <a:pt x="566974" y="557681"/>
                    <a:pt x="566159" y="559473"/>
                  </a:cubicBezTo>
                  <a:cubicBezTo>
                    <a:pt x="559969" y="574133"/>
                    <a:pt x="549462" y="584477"/>
                    <a:pt x="534883" y="590586"/>
                  </a:cubicBezTo>
                  <a:cubicBezTo>
                    <a:pt x="533254" y="591319"/>
                    <a:pt x="531381" y="591808"/>
                    <a:pt x="529589" y="591808"/>
                  </a:cubicBezTo>
                  <a:cubicBezTo>
                    <a:pt x="485525" y="591971"/>
                    <a:pt x="441380" y="592134"/>
                    <a:pt x="397316" y="592215"/>
                  </a:cubicBezTo>
                  <a:cubicBezTo>
                    <a:pt x="344293" y="592378"/>
                    <a:pt x="291188" y="592459"/>
                    <a:pt x="238165" y="592622"/>
                  </a:cubicBezTo>
                  <a:cubicBezTo>
                    <a:pt x="229938" y="592622"/>
                    <a:pt x="223830" y="583256"/>
                    <a:pt x="227332" y="575599"/>
                  </a:cubicBezTo>
                  <a:cubicBezTo>
                    <a:pt x="229287" y="571283"/>
                    <a:pt x="231893" y="568758"/>
                    <a:pt x="237513" y="568758"/>
                  </a:cubicBezTo>
                  <a:cubicBezTo>
                    <a:pt x="324908" y="568432"/>
                    <a:pt x="412221" y="567943"/>
                    <a:pt x="499616" y="567292"/>
                  </a:cubicBezTo>
                  <a:cubicBezTo>
                    <a:pt x="508656" y="567210"/>
                    <a:pt x="517779" y="566722"/>
                    <a:pt x="526820" y="566070"/>
                  </a:cubicBezTo>
                  <a:cubicBezTo>
                    <a:pt x="533173" y="565663"/>
                    <a:pt x="541073" y="558251"/>
                    <a:pt x="541806" y="551898"/>
                  </a:cubicBezTo>
                  <a:cubicBezTo>
                    <a:pt x="542458" y="546278"/>
                    <a:pt x="542947" y="540577"/>
                    <a:pt x="542947" y="534875"/>
                  </a:cubicBezTo>
                  <a:cubicBezTo>
                    <a:pt x="543272" y="456603"/>
                    <a:pt x="543435" y="378249"/>
                    <a:pt x="543680" y="299976"/>
                  </a:cubicBezTo>
                  <a:cubicBezTo>
                    <a:pt x="543680" y="297940"/>
                    <a:pt x="543517" y="295904"/>
                    <a:pt x="543354" y="293216"/>
                  </a:cubicBezTo>
                  <a:cubicBezTo>
                    <a:pt x="539933" y="295089"/>
                    <a:pt x="536919" y="296718"/>
                    <a:pt x="534069" y="298347"/>
                  </a:cubicBezTo>
                  <a:cubicBezTo>
                    <a:pt x="449280" y="346565"/>
                    <a:pt x="364573" y="394783"/>
                    <a:pt x="279785" y="442838"/>
                  </a:cubicBezTo>
                  <a:cubicBezTo>
                    <a:pt x="265450" y="450983"/>
                    <a:pt x="250871" y="458720"/>
                    <a:pt x="236373" y="466539"/>
                  </a:cubicBezTo>
                  <a:cubicBezTo>
                    <a:pt x="231241" y="469309"/>
                    <a:pt x="228228" y="469064"/>
                    <a:pt x="224726" y="465806"/>
                  </a:cubicBezTo>
                  <a:cubicBezTo>
                    <a:pt x="220897" y="462223"/>
                    <a:pt x="219106" y="456033"/>
                    <a:pt x="221305" y="451797"/>
                  </a:cubicBezTo>
                  <a:cubicBezTo>
                    <a:pt x="222119" y="450168"/>
                    <a:pt x="223830" y="448865"/>
                    <a:pt x="225459" y="447888"/>
                  </a:cubicBezTo>
                  <a:cubicBezTo>
                    <a:pt x="248590" y="434123"/>
                    <a:pt x="271722" y="420195"/>
                    <a:pt x="295097" y="406756"/>
                  </a:cubicBezTo>
                  <a:cubicBezTo>
                    <a:pt x="336066" y="383054"/>
                    <a:pt x="377116" y="359679"/>
                    <a:pt x="418248" y="336221"/>
                  </a:cubicBezTo>
                  <a:cubicBezTo>
                    <a:pt x="421099" y="334592"/>
                    <a:pt x="421913" y="332882"/>
                    <a:pt x="421913" y="329705"/>
                  </a:cubicBezTo>
                  <a:cubicBezTo>
                    <a:pt x="421588" y="247116"/>
                    <a:pt x="421425" y="164527"/>
                    <a:pt x="421017" y="81856"/>
                  </a:cubicBezTo>
                  <a:cubicBezTo>
                    <a:pt x="420936" y="70127"/>
                    <a:pt x="420366" y="58399"/>
                    <a:pt x="419714" y="46670"/>
                  </a:cubicBezTo>
                  <a:cubicBezTo>
                    <a:pt x="419388" y="40806"/>
                    <a:pt x="411814" y="32987"/>
                    <a:pt x="405949" y="32580"/>
                  </a:cubicBezTo>
                  <a:cubicBezTo>
                    <a:pt x="393732" y="31847"/>
                    <a:pt x="381596" y="31276"/>
                    <a:pt x="369379" y="31276"/>
                  </a:cubicBezTo>
                  <a:cubicBezTo>
                    <a:pt x="269930" y="31195"/>
                    <a:pt x="170399" y="31276"/>
                    <a:pt x="70950" y="31358"/>
                  </a:cubicBezTo>
                  <a:cubicBezTo>
                    <a:pt x="64190" y="31358"/>
                    <a:pt x="57429" y="31928"/>
                    <a:pt x="50751" y="31928"/>
                  </a:cubicBezTo>
                  <a:cubicBezTo>
                    <a:pt x="41058" y="32009"/>
                    <a:pt x="32750" y="40317"/>
                    <a:pt x="32262" y="49439"/>
                  </a:cubicBezTo>
                  <a:cubicBezTo>
                    <a:pt x="31773" y="59295"/>
                    <a:pt x="31284" y="69150"/>
                    <a:pt x="30877" y="79087"/>
                  </a:cubicBezTo>
                  <a:cubicBezTo>
                    <a:pt x="30388" y="91956"/>
                    <a:pt x="29737" y="104906"/>
                    <a:pt x="29655" y="117775"/>
                  </a:cubicBezTo>
                  <a:cubicBezTo>
                    <a:pt x="29574" y="126816"/>
                    <a:pt x="18415" y="130481"/>
                    <a:pt x="11981" y="125838"/>
                  </a:cubicBezTo>
                  <a:cubicBezTo>
                    <a:pt x="8316" y="123151"/>
                    <a:pt x="5954" y="120218"/>
                    <a:pt x="6117" y="114924"/>
                  </a:cubicBezTo>
                  <a:cubicBezTo>
                    <a:pt x="6768" y="94318"/>
                    <a:pt x="6768" y="73711"/>
                    <a:pt x="7094" y="53186"/>
                  </a:cubicBezTo>
                  <a:cubicBezTo>
                    <a:pt x="7420" y="32417"/>
                    <a:pt x="20044" y="15149"/>
                    <a:pt x="39755" y="8471"/>
                  </a:cubicBezTo>
                  <a:cubicBezTo>
                    <a:pt x="42850" y="7412"/>
                    <a:pt x="46352" y="7086"/>
                    <a:pt x="49692" y="7004"/>
                  </a:cubicBezTo>
                  <a:cubicBezTo>
                    <a:pt x="69728" y="6760"/>
                    <a:pt x="89683" y="6679"/>
                    <a:pt x="109720" y="6516"/>
                  </a:cubicBezTo>
                  <a:cubicBezTo>
                    <a:pt x="111104" y="6516"/>
                    <a:pt x="112489" y="6271"/>
                    <a:pt x="113874" y="6109"/>
                  </a:cubicBezTo>
                  <a:cubicBezTo>
                    <a:pt x="189295" y="6109"/>
                    <a:pt x="264636" y="6109"/>
                    <a:pt x="340057" y="6109"/>
                  </a:cubicBezTo>
                  <a:cubicBezTo>
                    <a:pt x="341442" y="6271"/>
                    <a:pt x="342827" y="6516"/>
                    <a:pt x="344211" y="6516"/>
                  </a:cubicBezTo>
                  <a:cubicBezTo>
                    <a:pt x="365225" y="6597"/>
                    <a:pt x="386320" y="6597"/>
                    <a:pt x="407334" y="6679"/>
                  </a:cubicBezTo>
                  <a:cubicBezTo>
                    <a:pt x="408637" y="6679"/>
                    <a:pt x="410022" y="6597"/>
                    <a:pt x="411081" y="7004"/>
                  </a:cubicBezTo>
                  <a:cubicBezTo>
                    <a:pt x="423461" y="12299"/>
                    <a:pt x="433805" y="20036"/>
                    <a:pt x="440565" y="32009"/>
                  </a:cubicBezTo>
                  <a:cubicBezTo>
                    <a:pt x="443986" y="38037"/>
                    <a:pt x="445615" y="44064"/>
                    <a:pt x="445615" y="51068"/>
                  </a:cubicBezTo>
                  <a:cubicBezTo>
                    <a:pt x="445615" y="98716"/>
                    <a:pt x="446022" y="146445"/>
                    <a:pt x="446267" y="194093"/>
                  </a:cubicBezTo>
                  <a:cubicBezTo>
                    <a:pt x="446267" y="196781"/>
                    <a:pt x="447000" y="198165"/>
                    <a:pt x="449606" y="199224"/>
                  </a:cubicBezTo>
                  <a:cubicBezTo>
                    <a:pt x="460927" y="203867"/>
                    <a:pt x="472086" y="208672"/>
                    <a:pt x="483244" y="213478"/>
                  </a:cubicBezTo>
                  <a:cubicBezTo>
                    <a:pt x="506294" y="223414"/>
                    <a:pt x="529263" y="233514"/>
                    <a:pt x="552232" y="243369"/>
                  </a:cubicBezTo>
                  <a:cubicBezTo>
                    <a:pt x="562250" y="247686"/>
                    <a:pt x="566974" y="255261"/>
                    <a:pt x="567544" y="265849"/>
                  </a:cubicBezTo>
                  <a:cubicBezTo>
                    <a:pt x="567707" y="269514"/>
                    <a:pt x="568033" y="273180"/>
                    <a:pt x="568277" y="276926"/>
                  </a:cubicBezTo>
                  <a:cubicBezTo>
                    <a:pt x="568277" y="344366"/>
                    <a:pt x="568277" y="411643"/>
                    <a:pt x="568277" y="478920"/>
                  </a:cubicBezTo>
                  <a:close/>
                  <a:moveTo>
                    <a:pt x="446755" y="318628"/>
                  </a:moveTo>
                  <a:cubicBezTo>
                    <a:pt x="447163" y="318873"/>
                    <a:pt x="447488" y="319035"/>
                    <a:pt x="447896" y="319280"/>
                  </a:cubicBezTo>
                  <a:cubicBezTo>
                    <a:pt x="478846" y="301605"/>
                    <a:pt x="509715" y="284012"/>
                    <a:pt x="540666" y="266338"/>
                  </a:cubicBezTo>
                  <a:cubicBezTo>
                    <a:pt x="540585" y="265931"/>
                    <a:pt x="540585" y="265523"/>
                    <a:pt x="540503" y="265116"/>
                  </a:cubicBezTo>
                  <a:cubicBezTo>
                    <a:pt x="509227" y="251677"/>
                    <a:pt x="477950" y="238157"/>
                    <a:pt x="446755" y="224718"/>
                  </a:cubicBezTo>
                  <a:cubicBezTo>
                    <a:pt x="446755" y="256238"/>
                    <a:pt x="446755" y="287433"/>
                    <a:pt x="446755" y="31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0FEBBF89-FEDE-436D-9078-DD2058EBBE56}"/>
                </a:ext>
              </a:extLst>
            </p:cNvPr>
            <p:cNvSpPr/>
            <p:nvPr/>
          </p:nvSpPr>
          <p:spPr>
            <a:xfrm>
              <a:off x="15320958" y="3843072"/>
              <a:ext cx="179188" cy="276926"/>
            </a:xfrm>
            <a:custGeom>
              <a:avLst/>
              <a:gdLst>
                <a:gd name="connsiteX0" fmla="*/ 18396 w 179187"/>
                <a:gd name="connsiteY0" fmla="*/ 275052 h 276926"/>
                <a:gd name="connsiteX1" fmla="*/ 10577 w 179187"/>
                <a:gd name="connsiteY1" fmla="*/ 271713 h 276926"/>
                <a:gd name="connsiteX2" fmla="*/ 7727 w 179187"/>
                <a:gd name="connsiteY2" fmla="*/ 259414 h 276926"/>
                <a:gd name="connsiteX3" fmla="*/ 55048 w 179187"/>
                <a:gd name="connsiteY3" fmla="*/ 177640 h 276926"/>
                <a:gd name="connsiteX4" fmla="*/ 152869 w 179187"/>
                <a:gd name="connsiteY4" fmla="*/ 15149 h 276926"/>
                <a:gd name="connsiteX5" fmla="*/ 155149 w 179187"/>
                <a:gd name="connsiteY5" fmla="*/ 11647 h 276926"/>
                <a:gd name="connsiteX6" fmla="*/ 175023 w 179187"/>
                <a:gd name="connsiteY6" fmla="*/ 11565 h 276926"/>
                <a:gd name="connsiteX7" fmla="*/ 175186 w 179187"/>
                <a:gd name="connsiteY7" fmla="*/ 21258 h 276926"/>
                <a:gd name="connsiteX8" fmla="*/ 128515 w 179187"/>
                <a:gd name="connsiteY8" fmla="*/ 101811 h 276926"/>
                <a:gd name="connsiteX9" fmla="*/ 31265 w 179187"/>
                <a:gd name="connsiteY9" fmla="*/ 263487 h 276926"/>
                <a:gd name="connsiteX10" fmla="*/ 26867 w 179187"/>
                <a:gd name="connsiteY10" fmla="*/ 270247 h 276926"/>
                <a:gd name="connsiteX11" fmla="*/ 18396 w 179187"/>
                <a:gd name="connsiteY11" fmla="*/ 275052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187" h="276926">
                  <a:moveTo>
                    <a:pt x="18396" y="275052"/>
                  </a:moveTo>
                  <a:cubicBezTo>
                    <a:pt x="15790" y="273994"/>
                    <a:pt x="12858" y="273261"/>
                    <a:pt x="10577" y="271713"/>
                  </a:cubicBezTo>
                  <a:cubicBezTo>
                    <a:pt x="5772" y="268537"/>
                    <a:pt x="4876" y="264383"/>
                    <a:pt x="7727" y="259414"/>
                  </a:cubicBezTo>
                  <a:cubicBezTo>
                    <a:pt x="23446" y="232129"/>
                    <a:pt x="38922" y="204681"/>
                    <a:pt x="55048" y="177640"/>
                  </a:cubicBezTo>
                  <a:cubicBezTo>
                    <a:pt x="87465" y="123313"/>
                    <a:pt x="120208" y="69313"/>
                    <a:pt x="152869" y="15149"/>
                  </a:cubicBezTo>
                  <a:cubicBezTo>
                    <a:pt x="153602" y="13927"/>
                    <a:pt x="154498" y="12868"/>
                    <a:pt x="155149" y="11647"/>
                  </a:cubicBezTo>
                  <a:cubicBezTo>
                    <a:pt x="159873" y="2769"/>
                    <a:pt x="171113" y="5945"/>
                    <a:pt x="175023" y="11565"/>
                  </a:cubicBezTo>
                  <a:cubicBezTo>
                    <a:pt x="177303" y="14823"/>
                    <a:pt x="177222" y="17837"/>
                    <a:pt x="175186" y="21258"/>
                  </a:cubicBezTo>
                  <a:cubicBezTo>
                    <a:pt x="159547" y="48054"/>
                    <a:pt x="144398" y="75095"/>
                    <a:pt x="128515" y="101811"/>
                  </a:cubicBezTo>
                  <a:cubicBezTo>
                    <a:pt x="96262" y="155811"/>
                    <a:pt x="63682" y="209568"/>
                    <a:pt x="31265" y="263487"/>
                  </a:cubicBezTo>
                  <a:cubicBezTo>
                    <a:pt x="29881" y="265767"/>
                    <a:pt x="28333" y="267966"/>
                    <a:pt x="26867" y="270247"/>
                  </a:cubicBezTo>
                  <a:cubicBezTo>
                    <a:pt x="24994" y="273098"/>
                    <a:pt x="22225" y="274401"/>
                    <a:pt x="18396" y="275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8228EAE1-5F2D-496E-A2B8-43ADA113A5AF}"/>
                </a:ext>
              </a:extLst>
            </p:cNvPr>
            <p:cNvSpPr/>
            <p:nvPr/>
          </p:nvSpPr>
          <p:spPr>
            <a:xfrm>
              <a:off x="15430935" y="3989849"/>
              <a:ext cx="105884" cy="130318"/>
            </a:xfrm>
            <a:custGeom>
              <a:avLst/>
              <a:gdLst>
                <a:gd name="connsiteX0" fmla="*/ 55272 w 105883"/>
                <a:gd name="connsiteY0" fmla="*/ 127135 h 130318"/>
                <a:gd name="connsiteX1" fmla="*/ 18457 w 105883"/>
                <a:gd name="connsiteY1" fmla="*/ 107017 h 130318"/>
                <a:gd name="connsiteX2" fmla="*/ 21470 w 105883"/>
                <a:gd name="connsiteY2" fmla="*/ 22392 h 130318"/>
                <a:gd name="connsiteX3" fmla="*/ 86385 w 105883"/>
                <a:gd name="connsiteY3" fmla="*/ 20763 h 130318"/>
                <a:gd name="connsiteX4" fmla="*/ 88014 w 105883"/>
                <a:gd name="connsiteY4" fmla="*/ 111334 h 130318"/>
                <a:gd name="connsiteX5" fmla="*/ 84430 w 105883"/>
                <a:gd name="connsiteY5" fmla="*/ 115162 h 130318"/>
                <a:gd name="connsiteX6" fmla="*/ 55272 w 105883"/>
                <a:gd name="connsiteY6" fmla="*/ 127135 h 130318"/>
                <a:gd name="connsiteX7" fmla="*/ 30593 w 105883"/>
                <a:gd name="connsiteY7" fmla="*/ 66537 h 130318"/>
                <a:gd name="connsiteX8" fmla="*/ 39308 w 105883"/>
                <a:gd name="connsiteY8" fmla="*/ 93985 h 130318"/>
                <a:gd name="connsiteX9" fmla="*/ 71073 w 105883"/>
                <a:gd name="connsiteY9" fmla="*/ 93008 h 130318"/>
                <a:gd name="connsiteX10" fmla="*/ 71480 w 105883"/>
                <a:gd name="connsiteY10" fmla="*/ 41206 h 130318"/>
                <a:gd name="connsiteX11" fmla="*/ 38330 w 105883"/>
                <a:gd name="connsiteY11" fmla="*/ 40718 h 130318"/>
                <a:gd name="connsiteX12" fmla="*/ 30593 w 105883"/>
                <a:gd name="connsiteY12" fmla="*/ 66537 h 1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883" h="130318">
                  <a:moveTo>
                    <a:pt x="55272" y="127135"/>
                  </a:moveTo>
                  <a:cubicBezTo>
                    <a:pt x="38412" y="128194"/>
                    <a:pt x="27253" y="119479"/>
                    <a:pt x="18457" y="107017"/>
                  </a:cubicBezTo>
                  <a:cubicBezTo>
                    <a:pt x="864" y="82012"/>
                    <a:pt x="2248" y="46175"/>
                    <a:pt x="21470" y="22392"/>
                  </a:cubicBezTo>
                  <a:cubicBezTo>
                    <a:pt x="38412" y="1378"/>
                    <a:pt x="68222" y="563"/>
                    <a:pt x="86385" y="20763"/>
                  </a:cubicBezTo>
                  <a:cubicBezTo>
                    <a:pt x="108458" y="45197"/>
                    <a:pt x="109191" y="86166"/>
                    <a:pt x="88014" y="111334"/>
                  </a:cubicBezTo>
                  <a:cubicBezTo>
                    <a:pt x="86874" y="112637"/>
                    <a:pt x="85734" y="113940"/>
                    <a:pt x="84430" y="115162"/>
                  </a:cubicBezTo>
                  <a:cubicBezTo>
                    <a:pt x="76204" y="123225"/>
                    <a:pt x="66756" y="128194"/>
                    <a:pt x="55272" y="127135"/>
                  </a:cubicBezTo>
                  <a:close/>
                  <a:moveTo>
                    <a:pt x="30593" y="66537"/>
                  </a:moveTo>
                  <a:cubicBezTo>
                    <a:pt x="30837" y="77044"/>
                    <a:pt x="33117" y="86166"/>
                    <a:pt x="39308" y="93985"/>
                  </a:cubicBezTo>
                  <a:cubicBezTo>
                    <a:pt x="49407" y="106773"/>
                    <a:pt x="61706" y="106284"/>
                    <a:pt x="71073" y="93008"/>
                  </a:cubicBezTo>
                  <a:cubicBezTo>
                    <a:pt x="81742" y="77777"/>
                    <a:pt x="81905" y="56600"/>
                    <a:pt x="71480" y="41206"/>
                  </a:cubicBezTo>
                  <a:cubicBezTo>
                    <a:pt x="62032" y="27197"/>
                    <a:pt x="48104" y="26953"/>
                    <a:pt x="38330" y="40718"/>
                  </a:cubicBezTo>
                  <a:cubicBezTo>
                    <a:pt x="32629" y="48618"/>
                    <a:pt x="30755" y="57740"/>
                    <a:pt x="30593" y="66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77F65ADE-76F6-4111-AD24-605BE2B133DC}"/>
                </a:ext>
              </a:extLst>
            </p:cNvPr>
            <p:cNvSpPr/>
            <p:nvPr/>
          </p:nvSpPr>
          <p:spPr>
            <a:xfrm>
              <a:off x="15284214" y="3843250"/>
              <a:ext cx="105884" cy="130318"/>
            </a:xfrm>
            <a:custGeom>
              <a:avLst/>
              <a:gdLst>
                <a:gd name="connsiteX0" fmla="*/ 55548 w 105883"/>
                <a:gd name="connsiteY0" fmla="*/ 127045 h 130318"/>
                <a:gd name="connsiteX1" fmla="*/ 17348 w 105883"/>
                <a:gd name="connsiteY1" fmla="*/ 105217 h 130318"/>
                <a:gd name="connsiteX2" fmla="*/ 21584 w 105883"/>
                <a:gd name="connsiteY2" fmla="*/ 22383 h 130318"/>
                <a:gd name="connsiteX3" fmla="*/ 85277 w 105883"/>
                <a:gd name="connsiteY3" fmla="*/ 19288 h 130318"/>
                <a:gd name="connsiteX4" fmla="*/ 84788 w 105883"/>
                <a:gd name="connsiteY4" fmla="*/ 114746 h 130318"/>
                <a:gd name="connsiteX5" fmla="*/ 55548 w 105883"/>
                <a:gd name="connsiteY5" fmla="*/ 127045 h 130318"/>
                <a:gd name="connsiteX6" fmla="*/ 79412 w 105883"/>
                <a:gd name="connsiteY6" fmla="*/ 67506 h 130318"/>
                <a:gd name="connsiteX7" fmla="*/ 71838 w 105883"/>
                <a:gd name="connsiteY7" fmla="*/ 41442 h 130318"/>
                <a:gd name="connsiteX8" fmla="*/ 38118 w 105883"/>
                <a:gd name="connsiteY8" fmla="*/ 40953 h 130318"/>
                <a:gd name="connsiteX9" fmla="*/ 30787 w 105883"/>
                <a:gd name="connsiteY9" fmla="*/ 65958 h 130318"/>
                <a:gd name="connsiteX10" fmla="*/ 42923 w 105883"/>
                <a:gd name="connsiteY10" fmla="*/ 97561 h 130318"/>
                <a:gd name="connsiteX11" fmla="*/ 66951 w 105883"/>
                <a:gd name="connsiteY11" fmla="*/ 97642 h 130318"/>
                <a:gd name="connsiteX12" fmla="*/ 79412 w 105883"/>
                <a:gd name="connsiteY12" fmla="*/ 67506 h 1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883" h="130318">
                  <a:moveTo>
                    <a:pt x="55548" y="127045"/>
                  </a:moveTo>
                  <a:cubicBezTo>
                    <a:pt x="37548" y="128104"/>
                    <a:pt x="26226" y="118574"/>
                    <a:pt x="17348" y="105217"/>
                  </a:cubicBezTo>
                  <a:cubicBezTo>
                    <a:pt x="814" y="80293"/>
                    <a:pt x="2769" y="45678"/>
                    <a:pt x="21584" y="22383"/>
                  </a:cubicBezTo>
                  <a:cubicBezTo>
                    <a:pt x="39339" y="392"/>
                    <a:pt x="68661" y="2021"/>
                    <a:pt x="85277" y="19288"/>
                  </a:cubicBezTo>
                  <a:cubicBezTo>
                    <a:pt x="109549" y="44537"/>
                    <a:pt x="109467" y="89986"/>
                    <a:pt x="84788" y="114746"/>
                  </a:cubicBezTo>
                  <a:cubicBezTo>
                    <a:pt x="76562" y="122973"/>
                    <a:pt x="66951" y="128104"/>
                    <a:pt x="55548" y="127045"/>
                  </a:cubicBezTo>
                  <a:close/>
                  <a:moveTo>
                    <a:pt x="79412" y="67506"/>
                  </a:moveTo>
                  <a:cubicBezTo>
                    <a:pt x="79168" y="57651"/>
                    <a:pt x="76806" y="49180"/>
                    <a:pt x="71838" y="41442"/>
                  </a:cubicBezTo>
                  <a:cubicBezTo>
                    <a:pt x="62308" y="26863"/>
                    <a:pt x="48055" y="26619"/>
                    <a:pt x="38118" y="40953"/>
                  </a:cubicBezTo>
                  <a:cubicBezTo>
                    <a:pt x="32905" y="48447"/>
                    <a:pt x="30787" y="56999"/>
                    <a:pt x="30787" y="65958"/>
                  </a:cubicBezTo>
                  <a:cubicBezTo>
                    <a:pt x="30706" y="78013"/>
                    <a:pt x="33801" y="88927"/>
                    <a:pt x="42923" y="97561"/>
                  </a:cubicBezTo>
                  <a:cubicBezTo>
                    <a:pt x="50824" y="105054"/>
                    <a:pt x="59050" y="105135"/>
                    <a:pt x="66951" y="97642"/>
                  </a:cubicBezTo>
                  <a:cubicBezTo>
                    <a:pt x="75666" y="89334"/>
                    <a:pt x="78598" y="78502"/>
                    <a:pt x="79412" y="67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284726CF-0CB1-4620-82B7-440AE7FC873F}"/>
              </a:ext>
            </a:extLst>
          </p:cNvPr>
          <p:cNvSpPr/>
          <p:nvPr/>
        </p:nvSpPr>
        <p:spPr>
          <a:xfrm>
            <a:off x="1339732" y="3162523"/>
            <a:ext cx="359992" cy="303801"/>
          </a:xfrm>
          <a:custGeom>
            <a:avLst/>
            <a:gdLst>
              <a:gd name="connsiteX0" fmla="*/ 74521 w 647700"/>
              <a:gd name="connsiteY0" fmla="*/ 446941 h 590550"/>
              <a:gd name="connsiteX1" fmla="*/ 63282 w 647700"/>
              <a:gd name="connsiteY1" fmla="*/ 399697 h 590550"/>
              <a:gd name="connsiteX2" fmla="*/ 48042 w 647700"/>
              <a:gd name="connsiteY2" fmla="*/ 377790 h 590550"/>
              <a:gd name="connsiteX3" fmla="*/ 24134 w 647700"/>
              <a:gd name="connsiteY3" fmla="*/ 366550 h 590550"/>
              <a:gd name="connsiteX4" fmla="*/ 7179 w 647700"/>
              <a:gd name="connsiteY4" fmla="*/ 335880 h 590550"/>
              <a:gd name="connsiteX5" fmla="*/ 7179 w 647700"/>
              <a:gd name="connsiteY5" fmla="*/ 292922 h 590550"/>
              <a:gd name="connsiteX6" fmla="*/ 27658 w 647700"/>
              <a:gd name="connsiteY6" fmla="*/ 258442 h 590550"/>
              <a:gd name="connsiteX7" fmla="*/ 109764 w 647700"/>
              <a:gd name="connsiteY7" fmla="*/ 235677 h 590550"/>
              <a:gd name="connsiteX8" fmla="*/ 276451 w 647700"/>
              <a:gd name="connsiteY8" fmla="*/ 236629 h 590550"/>
              <a:gd name="connsiteX9" fmla="*/ 285595 w 647700"/>
              <a:gd name="connsiteY9" fmla="*/ 236629 h 590550"/>
              <a:gd name="connsiteX10" fmla="*/ 285595 w 647700"/>
              <a:gd name="connsiteY10" fmla="*/ 220151 h 590550"/>
              <a:gd name="connsiteX11" fmla="*/ 285595 w 647700"/>
              <a:gd name="connsiteY11" fmla="*/ 77943 h 590550"/>
              <a:gd name="connsiteX12" fmla="*/ 320266 w 647700"/>
              <a:gd name="connsiteY12" fmla="*/ 28699 h 590550"/>
              <a:gd name="connsiteX13" fmla="*/ 399514 w 647700"/>
              <a:gd name="connsiteY13" fmla="*/ 11363 h 590550"/>
              <a:gd name="connsiteX14" fmla="*/ 579156 w 647700"/>
              <a:gd name="connsiteY14" fmla="*/ 18983 h 590550"/>
              <a:gd name="connsiteX15" fmla="*/ 607635 w 647700"/>
              <a:gd name="connsiteY15" fmla="*/ 26889 h 590550"/>
              <a:gd name="connsiteX16" fmla="*/ 646021 w 647700"/>
              <a:gd name="connsiteY16" fmla="*/ 80896 h 590550"/>
              <a:gd name="connsiteX17" fmla="*/ 646021 w 647700"/>
              <a:gd name="connsiteY17" fmla="*/ 436464 h 590550"/>
              <a:gd name="connsiteX18" fmla="*/ 609636 w 647700"/>
              <a:gd name="connsiteY18" fmla="*/ 487613 h 590550"/>
              <a:gd name="connsiteX19" fmla="*/ 482953 w 647700"/>
              <a:gd name="connsiteY19" fmla="*/ 507425 h 590550"/>
              <a:gd name="connsiteX20" fmla="*/ 457807 w 647700"/>
              <a:gd name="connsiteY20" fmla="*/ 507330 h 590550"/>
              <a:gd name="connsiteX21" fmla="*/ 402562 w 647700"/>
              <a:gd name="connsiteY21" fmla="*/ 519903 h 590550"/>
              <a:gd name="connsiteX22" fmla="*/ 396466 w 647700"/>
              <a:gd name="connsiteY22" fmla="*/ 527999 h 590550"/>
              <a:gd name="connsiteX23" fmla="*/ 365224 w 647700"/>
              <a:gd name="connsiteY23" fmla="*/ 568004 h 590550"/>
              <a:gd name="connsiteX24" fmla="*/ 306741 w 647700"/>
              <a:gd name="connsiteY24" fmla="*/ 583435 h 590550"/>
              <a:gd name="connsiteX25" fmla="*/ 90714 w 647700"/>
              <a:gd name="connsiteY25" fmla="*/ 576767 h 590550"/>
              <a:gd name="connsiteX26" fmla="*/ 65473 w 647700"/>
              <a:gd name="connsiteY26" fmla="*/ 568290 h 590550"/>
              <a:gd name="connsiteX27" fmla="*/ 34611 w 647700"/>
              <a:gd name="connsiteY27" fmla="*/ 522094 h 590550"/>
              <a:gd name="connsiteX28" fmla="*/ 34802 w 647700"/>
              <a:gd name="connsiteY28" fmla="*/ 493995 h 590550"/>
              <a:gd name="connsiteX29" fmla="*/ 64329 w 647700"/>
              <a:gd name="connsiteY29" fmla="*/ 451037 h 590550"/>
              <a:gd name="connsiteX30" fmla="*/ 74521 w 647700"/>
              <a:gd name="connsiteY30" fmla="*/ 446941 h 590550"/>
              <a:gd name="connsiteX31" fmla="*/ 312742 w 647700"/>
              <a:gd name="connsiteY31" fmla="*/ 180622 h 590550"/>
              <a:gd name="connsiteX32" fmla="*/ 312742 w 647700"/>
              <a:gd name="connsiteY32" fmla="*/ 209864 h 590550"/>
              <a:gd name="connsiteX33" fmla="*/ 337221 w 647700"/>
              <a:gd name="connsiteY33" fmla="*/ 242249 h 590550"/>
              <a:gd name="connsiteX34" fmla="*/ 344269 w 647700"/>
              <a:gd name="connsiteY34" fmla="*/ 244345 h 590550"/>
              <a:gd name="connsiteX35" fmla="*/ 530769 w 647700"/>
              <a:gd name="connsiteY35" fmla="*/ 254441 h 590550"/>
              <a:gd name="connsiteX36" fmla="*/ 605445 w 647700"/>
              <a:gd name="connsiteY36" fmla="*/ 237677 h 590550"/>
              <a:gd name="connsiteX37" fmla="*/ 618018 w 647700"/>
              <a:gd name="connsiteY37" fmla="*/ 224247 h 590550"/>
              <a:gd name="connsiteX38" fmla="*/ 618589 w 647700"/>
              <a:gd name="connsiteY38" fmla="*/ 180813 h 590550"/>
              <a:gd name="connsiteX39" fmla="*/ 312742 w 647700"/>
              <a:gd name="connsiteY39" fmla="*/ 180622 h 590550"/>
              <a:gd name="connsiteX40" fmla="*/ 618303 w 647700"/>
              <a:gd name="connsiteY40" fmla="*/ 97374 h 590550"/>
              <a:gd name="connsiteX41" fmla="*/ 312742 w 647700"/>
              <a:gd name="connsiteY41" fmla="*/ 97183 h 590550"/>
              <a:gd name="connsiteX42" fmla="*/ 312742 w 647700"/>
              <a:gd name="connsiteY42" fmla="*/ 123853 h 590550"/>
              <a:gd name="connsiteX43" fmla="*/ 339031 w 647700"/>
              <a:gd name="connsiteY43" fmla="*/ 159286 h 590550"/>
              <a:gd name="connsiteX44" fmla="*/ 531245 w 647700"/>
              <a:gd name="connsiteY44" fmla="*/ 170907 h 590550"/>
              <a:gd name="connsiteX45" fmla="*/ 604587 w 647700"/>
              <a:gd name="connsiteY45" fmla="*/ 154619 h 590550"/>
              <a:gd name="connsiteX46" fmla="*/ 617732 w 647700"/>
              <a:gd name="connsiteY46" fmla="*/ 141475 h 590550"/>
              <a:gd name="connsiteX47" fmla="*/ 618303 w 647700"/>
              <a:gd name="connsiteY47" fmla="*/ 97374 h 590550"/>
              <a:gd name="connsiteX48" fmla="*/ 368367 w 647700"/>
              <a:gd name="connsiteY48" fmla="*/ 338928 h 590550"/>
              <a:gd name="connsiteX49" fmla="*/ 524959 w 647700"/>
              <a:gd name="connsiteY49" fmla="*/ 338166 h 590550"/>
              <a:gd name="connsiteX50" fmla="*/ 604207 w 647700"/>
              <a:gd name="connsiteY50" fmla="*/ 321592 h 590550"/>
              <a:gd name="connsiteX51" fmla="*/ 617923 w 647700"/>
              <a:gd name="connsiteY51" fmla="*/ 307400 h 590550"/>
              <a:gd name="connsiteX52" fmla="*/ 618589 w 647700"/>
              <a:gd name="connsiteY52" fmla="*/ 263490 h 590550"/>
              <a:gd name="connsiteX53" fmla="*/ 368367 w 647700"/>
              <a:gd name="connsiteY53" fmla="*/ 278063 h 590550"/>
              <a:gd name="connsiteX54" fmla="*/ 368367 w 647700"/>
              <a:gd name="connsiteY54" fmla="*/ 338928 h 590550"/>
              <a:gd name="connsiteX55" fmla="*/ 342269 w 647700"/>
              <a:gd name="connsiteY55" fmla="*/ 286731 h 590550"/>
              <a:gd name="connsiteX56" fmla="*/ 34992 w 647700"/>
              <a:gd name="connsiteY56" fmla="*/ 287874 h 590550"/>
              <a:gd name="connsiteX57" fmla="*/ 56519 w 647700"/>
              <a:gd name="connsiteY57" fmla="*/ 297113 h 590550"/>
              <a:gd name="connsiteX58" fmla="*/ 136529 w 647700"/>
              <a:gd name="connsiteY58" fmla="*/ 310734 h 590550"/>
              <a:gd name="connsiteX59" fmla="*/ 308551 w 647700"/>
              <a:gd name="connsiteY59" fmla="*/ 299875 h 590550"/>
              <a:gd name="connsiteX60" fmla="*/ 342269 w 647700"/>
              <a:gd name="connsiteY60" fmla="*/ 286731 h 590550"/>
              <a:gd name="connsiteX61" fmla="*/ 311979 w 647700"/>
              <a:gd name="connsiteY61" fmla="*/ 66513 h 590550"/>
              <a:gd name="connsiteX62" fmla="*/ 345508 w 647700"/>
              <a:gd name="connsiteY62" fmla="*/ 78229 h 590550"/>
              <a:gd name="connsiteX63" fmla="*/ 510195 w 647700"/>
              <a:gd name="connsiteY63" fmla="*/ 89087 h 590550"/>
              <a:gd name="connsiteX64" fmla="*/ 602873 w 647700"/>
              <a:gd name="connsiteY64" fmla="*/ 72037 h 590550"/>
              <a:gd name="connsiteX65" fmla="*/ 619066 w 647700"/>
              <a:gd name="connsiteY65" fmla="*/ 62989 h 590550"/>
              <a:gd name="connsiteX66" fmla="*/ 311979 w 647700"/>
              <a:gd name="connsiteY66" fmla="*/ 66513 h 590550"/>
              <a:gd name="connsiteX67" fmla="*/ 460474 w 647700"/>
              <a:gd name="connsiteY67" fmla="*/ 425891 h 590550"/>
              <a:gd name="connsiteX68" fmla="*/ 536293 w 647700"/>
              <a:gd name="connsiteY68" fmla="*/ 419986 h 590550"/>
              <a:gd name="connsiteX69" fmla="*/ 605254 w 647700"/>
              <a:gd name="connsiteY69" fmla="*/ 404460 h 590550"/>
              <a:gd name="connsiteX70" fmla="*/ 618018 w 647700"/>
              <a:gd name="connsiteY70" fmla="*/ 391125 h 590550"/>
              <a:gd name="connsiteX71" fmla="*/ 618589 w 647700"/>
              <a:gd name="connsiteY71" fmla="*/ 346453 h 590550"/>
              <a:gd name="connsiteX72" fmla="*/ 420945 w 647700"/>
              <a:gd name="connsiteY72" fmla="*/ 367884 h 590550"/>
              <a:gd name="connsiteX73" fmla="*/ 429423 w 647700"/>
              <a:gd name="connsiteY73" fmla="*/ 394459 h 590550"/>
              <a:gd name="connsiteX74" fmla="*/ 460474 w 647700"/>
              <a:gd name="connsiteY74" fmla="*/ 425891 h 590550"/>
              <a:gd name="connsiteX75" fmla="*/ 35850 w 647700"/>
              <a:gd name="connsiteY75" fmla="*/ 319878 h 590550"/>
              <a:gd name="connsiteX76" fmla="*/ 56233 w 647700"/>
              <a:gd name="connsiteY76" fmla="*/ 351787 h 590550"/>
              <a:gd name="connsiteX77" fmla="*/ 169962 w 647700"/>
              <a:gd name="connsiteY77" fmla="*/ 368170 h 590550"/>
              <a:gd name="connsiteX78" fmla="*/ 320647 w 647700"/>
              <a:gd name="connsiteY78" fmla="*/ 351406 h 590550"/>
              <a:gd name="connsiteX79" fmla="*/ 339126 w 647700"/>
              <a:gd name="connsiteY79" fmla="*/ 320449 h 590550"/>
              <a:gd name="connsiteX80" fmla="*/ 35850 w 647700"/>
              <a:gd name="connsiteY80" fmla="*/ 319878 h 590550"/>
              <a:gd name="connsiteX81" fmla="*/ 395037 w 647700"/>
              <a:gd name="connsiteY81" fmla="*/ 403412 h 590550"/>
              <a:gd name="connsiteX82" fmla="*/ 91666 w 647700"/>
              <a:gd name="connsiteY82" fmla="*/ 403317 h 590550"/>
              <a:gd name="connsiteX83" fmla="*/ 109192 w 647700"/>
              <a:gd name="connsiteY83" fmla="*/ 434845 h 590550"/>
              <a:gd name="connsiteX84" fmla="*/ 225588 w 647700"/>
              <a:gd name="connsiteY84" fmla="*/ 451990 h 590550"/>
              <a:gd name="connsiteX85" fmla="*/ 375987 w 647700"/>
              <a:gd name="connsiteY85" fmla="*/ 434749 h 590550"/>
              <a:gd name="connsiteX86" fmla="*/ 395037 w 647700"/>
              <a:gd name="connsiteY86" fmla="*/ 403412 h 590550"/>
              <a:gd name="connsiteX87" fmla="*/ 117860 w 647700"/>
              <a:gd name="connsiteY87" fmla="*/ 471421 h 590550"/>
              <a:gd name="connsiteX88" fmla="*/ 134719 w 647700"/>
              <a:gd name="connsiteY88" fmla="*/ 489709 h 590550"/>
              <a:gd name="connsiteX89" fmla="*/ 243876 w 647700"/>
              <a:gd name="connsiteY89" fmla="*/ 506758 h 590550"/>
              <a:gd name="connsiteX90" fmla="*/ 404753 w 647700"/>
              <a:gd name="connsiteY90" fmla="*/ 490090 h 590550"/>
              <a:gd name="connsiteX91" fmla="*/ 421326 w 647700"/>
              <a:gd name="connsiteY91" fmla="*/ 458467 h 590550"/>
              <a:gd name="connsiteX92" fmla="*/ 271403 w 647700"/>
              <a:gd name="connsiteY92" fmla="*/ 479136 h 590550"/>
              <a:gd name="connsiteX93" fmla="*/ 117860 w 647700"/>
              <a:gd name="connsiteY93" fmla="*/ 471421 h 590550"/>
              <a:gd name="connsiteX94" fmla="*/ 63949 w 647700"/>
              <a:gd name="connsiteY94" fmla="*/ 511616 h 590550"/>
              <a:gd name="connsiteX95" fmla="*/ 85284 w 647700"/>
              <a:gd name="connsiteY95" fmla="*/ 547240 h 590550"/>
              <a:gd name="connsiteX96" fmla="*/ 237494 w 647700"/>
              <a:gd name="connsiteY96" fmla="*/ 562861 h 590550"/>
              <a:gd name="connsiteX97" fmla="*/ 350746 w 647700"/>
              <a:gd name="connsiteY97" fmla="*/ 544858 h 590550"/>
              <a:gd name="connsiteX98" fmla="*/ 370082 w 647700"/>
              <a:gd name="connsiteY98" fmla="*/ 533143 h 590550"/>
              <a:gd name="connsiteX99" fmla="*/ 368082 w 647700"/>
              <a:gd name="connsiteY99" fmla="*/ 529047 h 590550"/>
              <a:gd name="connsiteX100" fmla="*/ 63949 w 647700"/>
              <a:gd name="connsiteY100" fmla="*/ 511616 h 590550"/>
              <a:gd name="connsiteX101" fmla="*/ 617160 w 647700"/>
              <a:gd name="connsiteY101" fmla="*/ 429701 h 590550"/>
              <a:gd name="connsiteX102" fmla="*/ 452283 w 647700"/>
              <a:gd name="connsiteY102" fmla="*/ 452656 h 590550"/>
              <a:gd name="connsiteX103" fmla="*/ 452283 w 647700"/>
              <a:gd name="connsiteY103" fmla="*/ 477612 h 590550"/>
              <a:gd name="connsiteX104" fmla="*/ 599920 w 647700"/>
              <a:gd name="connsiteY104" fmla="*/ 462086 h 590550"/>
              <a:gd name="connsiteX105" fmla="*/ 617160 w 647700"/>
              <a:gd name="connsiteY105" fmla="*/ 429701 h 590550"/>
              <a:gd name="connsiteX106" fmla="*/ 393990 w 647700"/>
              <a:gd name="connsiteY106" fmla="*/ 371789 h 590550"/>
              <a:gd name="connsiteX107" fmla="*/ 393323 w 647700"/>
              <a:gd name="connsiteY107" fmla="*/ 363883 h 590550"/>
              <a:gd name="connsiteX108" fmla="*/ 352556 w 647700"/>
              <a:gd name="connsiteY108" fmla="*/ 366265 h 590550"/>
              <a:gd name="connsiteX109" fmla="*/ 304550 w 647700"/>
              <a:gd name="connsiteY109" fmla="*/ 383981 h 590550"/>
              <a:gd name="connsiteX110" fmla="*/ 245590 w 647700"/>
              <a:gd name="connsiteY110" fmla="*/ 394840 h 590550"/>
              <a:gd name="connsiteX111" fmla="*/ 393990 w 647700"/>
              <a:gd name="connsiteY111" fmla="*/ 371789 h 590550"/>
              <a:gd name="connsiteX112" fmla="*/ 67663 w 647700"/>
              <a:gd name="connsiteY112" fmla="*/ 479041 h 590550"/>
              <a:gd name="connsiteX113" fmla="*/ 67282 w 647700"/>
              <a:gd name="connsiteY113" fmla="*/ 482946 h 590550"/>
              <a:gd name="connsiteX114" fmla="*/ 91381 w 647700"/>
              <a:gd name="connsiteY114" fmla="*/ 491328 h 590550"/>
              <a:gd name="connsiteX115" fmla="*/ 89666 w 647700"/>
              <a:gd name="connsiteY115" fmla="*/ 471802 h 590550"/>
              <a:gd name="connsiteX116" fmla="*/ 67663 w 647700"/>
              <a:gd name="connsiteY116" fmla="*/ 47904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47700" h="590550">
                <a:moveTo>
                  <a:pt x="74521" y="446941"/>
                </a:moveTo>
                <a:cubicBezTo>
                  <a:pt x="58805" y="432749"/>
                  <a:pt x="62901" y="415604"/>
                  <a:pt x="63282" y="399697"/>
                </a:cubicBezTo>
                <a:cubicBezTo>
                  <a:pt x="63567" y="387696"/>
                  <a:pt x="61186" y="380457"/>
                  <a:pt x="48042" y="377790"/>
                </a:cubicBezTo>
                <a:cubicBezTo>
                  <a:pt x="39660" y="376075"/>
                  <a:pt x="31659" y="371027"/>
                  <a:pt x="24134" y="366550"/>
                </a:cubicBezTo>
                <a:cubicBezTo>
                  <a:pt x="12609" y="359788"/>
                  <a:pt x="6703" y="349786"/>
                  <a:pt x="7179" y="335880"/>
                </a:cubicBezTo>
                <a:cubicBezTo>
                  <a:pt x="7656" y="321592"/>
                  <a:pt x="7656" y="307210"/>
                  <a:pt x="7179" y="292922"/>
                </a:cubicBezTo>
                <a:cubicBezTo>
                  <a:pt x="6608" y="276730"/>
                  <a:pt x="12894" y="263490"/>
                  <a:pt x="27658" y="258442"/>
                </a:cubicBezTo>
                <a:cubicBezTo>
                  <a:pt x="54519" y="249298"/>
                  <a:pt x="81856" y="240058"/>
                  <a:pt x="109764" y="235677"/>
                </a:cubicBezTo>
                <a:cubicBezTo>
                  <a:pt x="165104" y="226819"/>
                  <a:pt x="220920" y="228438"/>
                  <a:pt x="276451" y="236629"/>
                </a:cubicBezTo>
                <a:cubicBezTo>
                  <a:pt x="278737" y="237010"/>
                  <a:pt x="281214" y="236629"/>
                  <a:pt x="285595" y="236629"/>
                </a:cubicBezTo>
                <a:cubicBezTo>
                  <a:pt x="285595" y="230629"/>
                  <a:pt x="285595" y="225390"/>
                  <a:pt x="285595" y="220151"/>
                </a:cubicBezTo>
                <a:cubicBezTo>
                  <a:pt x="285595" y="172717"/>
                  <a:pt x="285595" y="125282"/>
                  <a:pt x="285595" y="77943"/>
                </a:cubicBezTo>
                <a:cubicBezTo>
                  <a:pt x="285595" y="48987"/>
                  <a:pt x="292072" y="37366"/>
                  <a:pt x="320266" y="28699"/>
                </a:cubicBezTo>
                <a:cubicBezTo>
                  <a:pt x="346079" y="20793"/>
                  <a:pt x="372749" y="14697"/>
                  <a:pt x="399514" y="11363"/>
                </a:cubicBezTo>
                <a:cubicBezTo>
                  <a:pt x="459617" y="3934"/>
                  <a:pt x="519720" y="6220"/>
                  <a:pt x="579156" y="18983"/>
                </a:cubicBezTo>
                <a:cubicBezTo>
                  <a:pt x="588776" y="21079"/>
                  <a:pt x="598396" y="23650"/>
                  <a:pt x="607635" y="26889"/>
                </a:cubicBezTo>
                <a:cubicBezTo>
                  <a:pt x="639354" y="37747"/>
                  <a:pt x="646021" y="47368"/>
                  <a:pt x="646021" y="80896"/>
                </a:cubicBezTo>
                <a:cubicBezTo>
                  <a:pt x="646021" y="199387"/>
                  <a:pt x="646021" y="317973"/>
                  <a:pt x="646021" y="436464"/>
                </a:cubicBezTo>
                <a:cubicBezTo>
                  <a:pt x="646021" y="467230"/>
                  <a:pt x="639068" y="477231"/>
                  <a:pt x="609636" y="487613"/>
                </a:cubicBezTo>
                <a:cubicBezTo>
                  <a:pt x="568678" y="502091"/>
                  <a:pt x="526006" y="505901"/>
                  <a:pt x="482953" y="507425"/>
                </a:cubicBezTo>
                <a:cubicBezTo>
                  <a:pt x="474571" y="507711"/>
                  <a:pt x="465999" y="508663"/>
                  <a:pt x="457807" y="507330"/>
                </a:cubicBezTo>
                <a:cubicBezTo>
                  <a:pt x="437519" y="503996"/>
                  <a:pt x="420184" y="512664"/>
                  <a:pt x="402562" y="519903"/>
                </a:cubicBezTo>
                <a:cubicBezTo>
                  <a:pt x="399800" y="521046"/>
                  <a:pt x="396466" y="525332"/>
                  <a:pt x="396466" y="527999"/>
                </a:cubicBezTo>
                <a:cubicBezTo>
                  <a:pt x="397133" y="550288"/>
                  <a:pt x="383226" y="561718"/>
                  <a:pt x="365224" y="568004"/>
                </a:cubicBezTo>
                <a:cubicBezTo>
                  <a:pt x="346269" y="574672"/>
                  <a:pt x="326553" y="580196"/>
                  <a:pt x="306741" y="583435"/>
                </a:cubicBezTo>
                <a:cubicBezTo>
                  <a:pt x="234351" y="595341"/>
                  <a:pt x="162247" y="593912"/>
                  <a:pt x="90714" y="576767"/>
                </a:cubicBezTo>
                <a:cubicBezTo>
                  <a:pt x="82141" y="574672"/>
                  <a:pt x="73664" y="571719"/>
                  <a:pt x="65473" y="568290"/>
                </a:cubicBezTo>
                <a:cubicBezTo>
                  <a:pt x="45089" y="559813"/>
                  <a:pt x="31659" y="546668"/>
                  <a:pt x="34611" y="522094"/>
                </a:cubicBezTo>
                <a:cubicBezTo>
                  <a:pt x="35754" y="512854"/>
                  <a:pt x="34802" y="503329"/>
                  <a:pt x="34802" y="493995"/>
                </a:cubicBezTo>
                <a:cubicBezTo>
                  <a:pt x="34802" y="467515"/>
                  <a:pt x="39184" y="461134"/>
                  <a:pt x="64329" y="451037"/>
                </a:cubicBezTo>
                <a:cubicBezTo>
                  <a:pt x="66901" y="450180"/>
                  <a:pt x="69568" y="449037"/>
                  <a:pt x="74521" y="446941"/>
                </a:cubicBezTo>
                <a:close/>
                <a:moveTo>
                  <a:pt x="312742" y="180622"/>
                </a:moveTo>
                <a:cubicBezTo>
                  <a:pt x="312742" y="190433"/>
                  <a:pt x="312742" y="200149"/>
                  <a:pt x="312742" y="209864"/>
                </a:cubicBezTo>
                <a:cubicBezTo>
                  <a:pt x="312742" y="234820"/>
                  <a:pt x="312837" y="234915"/>
                  <a:pt x="337221" y="242249"/>
                </a:cubicBezTo>
                <a:cubicBezTo>
                  <a:pt x="339602" y="243011"/>
                  <a:pt x="341888" y="243678"/>
                  <a:pt x="344269" y="244345"/>
                </a:cubicBezTo>
                <a:cubicBezTo>
                  <a:pt x="405706" y="260061"/>
                  <a:pt x="468190" y="261585"/>
                  <a:pt x="530769" y="254441"/>
                </a:cubicBezTo>
                <a:cubicBezTo>
                  <a:pt x="556010" y="251488"/>
                  <a:pt x="580775" y="244249"/>
                  <a:pt x="605445" y="237677"/>
                </a:cubicBezTo>
                <a:cubicBezTo>
                  <a:pt x="610684" y="236248"/>
                  <a:pt x="617351" y="229295"/>
                  <a:pt x="618018" y="224247"/>
                </a:cubicBezTo>
                <a:cubicBezTo>
                  <a:pt x="619732" y="209864"/>
                  <a:pt x="618589" y="195196"/>
                  <a:pt x="618589" y="180813"/>
                </a:cubicBezTo>
                <a:cubicBezTo>
                  <a:pt x="516100" y="209674"/>
                  <a:pt x="415135" y="209674"/>
                  <a:pt x="312742" y="180622"/>
                </a:cubicBezTo>
                <a:close/>
                <a:moveTo>
                  <a:pt x="618303" y="97374"/>
                </a:moveTo>
                <a:cubicBezTo>
                  <a:pt x="480858" y="126235"/>
                  <a:pt x="448854" y="126235"/>
                  <a:pt x="312742" y="97183"/>
                </a:cubicBezTo>
                <a:cubicBezTo>
                  <a:pt x="312742" y="106232"/>
                  <a:pt x="312742" y="114995"/>
                  <a:pt x="312742" y="123853"/>
                </a:cubicBezTo>
                <a:cubicBezTo>
                  <a:pt x="312742" y="151190"/>
                  <a:pt x="312646" y="151666"/>
                  <a:pt x="339031" y="159286"/>
                </a:cubicBezTo>
                <a:cubicBezTo>
                  <a:pt x="402181" y="177479"/>
                  <a:pt x="466761" y="177765"/>
                  <a:pt x="531245" y="170907"/>
                </a:cubicBezTo>
                <a:cubicBezTo>
                  <a:pt x="556010" y="168240"/>
                  <a:pt x="580394" y="161096"/>
                  <a:pt x="604587" y="154619"/>
                </a:cubicBezTo>
                <a:cubicBezTo>
                  <a:pt x="609922" y="153190"/>
                  <a:pt x="617065" y="146523"/>
                  <a:pt x="617732" y="141475"/>
                </a:cubicBezTo>
                <a:cubicBezTo>
                  <a:pt x="619447" y="126997"/>
                  <a:pt x="618303" y="112233"/>
                  <a:pt x="618303" y="97374"/>
                </a:cubicBezTo>
                <a:close/>
                <a:moveTo>
                  <a:pt x="368367" y="338928"/>
                </a:moveTo>
                <a:cubicBezTo>
                  <a:pt x="421708" y="338928"/>
                  <a:pt x="473428" y="340738"/>
                  <a:pt x="524959" y="338166"/>
                </a:cubicBezTo>
                <a:cubicBezTo>
                  <a:pt x="551628" y="336832"/>
                  <a:pt x="578013" y="328355"/>
                  <a:pt x="604207" y="321592"/>
                </a:cubicBezTo>
                <a:cubicBezTo>
                  <a:pt x="609826" y="320164"/>
                  <a:pt x="617256" y="312829"/>
                  <a:pt x="617923" y="307400"/>
                </a:cubicBezTo>
                <a:cubicBezTo>
                  <a:pt x="619827" y="293113"/>
                  <a:pt x="618589" y="278349"/>
                  <a:pt x="618589" y="263490"/>
                </a:cubicBezTo>
                <a:cubicBezTo>
                  <a:pt x="535626" y="289588"/>
                  <a:pt x="452568" y="289493"/>
                  <a:pt x="368367" y="278063"/>
                </a:cubicBezTo>
                <a:cubicBezTo>
                  <a:pt x="368367" y="298161"/>
                  <a:pt x="368367" y="316258"/>
                  <a:pt x="368367" y="338928"/>
                </a:cubicBezTo>
                <a:close/>
                <a:moveTo>
                  <a:pt x="342269" y="286731"/>
                </a:moveTo>
                <a:cubicBezTo>
                  <a:pt x="293692" y="247583"/>
                  <a:pt x="72807" y="248726"/>
                  <a:pt x="34992" y="287874"/>
                </a:cubicBezTo>
                <a:cubicBezTo>
                  <a:pt x="42612" y="291208"/>
                  <a:pt x="49280" y="295684"/>
                  <a:pt x="56519" y="297113"/>
                </a:cubicBezTo>
                <a:cubicBezTo>
                  <a:pt x="83094" y="302352"/>
                  <a:pt x="109668" y="308448"/>
                  <a:pt x="136529" y="310734"/>
                </a:cubicBezTo>
                <a:cubicBezTo>
                  <a:pt x="194250" y="315782"/>
                  <a:pt x="251972" y="314258"/>
                  <a:pt x="308551" y="299875"/>
                </a:cubicBezTo>
                <a:cubicBezTo>
                  <a:pt x="319600" y="297208"/>
                  <a:pt x="329982" y="291684"/>
                  <a:pt x="342269" y="286731"/>
                </a:cubicBezTo>
                <a:close/>
                <a:moveTo>
                  <a:pt x="311979" y="66513"/>
                </a:moveTo>
                <a:cubicBezTo>
                  <a:pt x="324362" y="70894"/>
                  <a:pt x="334649" y="75466"/>
                  <a:pt x="345508" y="78229"/>
                </a:cubicBezTo>
                <a:cubicBezTo>
                  <a:pt x="399705" y="91945"/>
                  <a:pt x="454950" y="94135"/>
                  <a:pt x="510195" y="89087"/>
                </a:cubicBezTo>
                <a:cubicBezTo>
                  <a:pt x="541342" y="86230"/>
                  <a:pt x="572107" y="78324"/>
                  <a:pt x="602873" y="72037"/>
                </a:cubicBezTo>
                <a:cubicBezTo>
                  <a:pt x="608398" y="70894"/>
                  <a:pt x="613160" y="66418"/>
                  <a:pt x="619066" y="62989"/>
                </a:cubicBezTo>
                <a:cubicBezTo>
                  <a:pt x="569535" y="25651"/>
                  <a:pt x="348270" y="27270"/>
                  <a:pt x="311979" y="66513"/>
                </a:cubicBezTo>
                <a:close/>
                <a:moveTo>
                  <a:pt x="460474" y="425891"/>
                </a:moveTo>
                <a:cubicBezTo>
                  <a:pt x="481429" y="424367"/>
                  <a:pt x="509147" y="423700"/>
                  <a:pt x="536293" y="419986"/>
                </a:cubicBezTo>
                <a:cubicBezTo>
                  <a:pt x="559534" y="416747"/>
                  <a:pt x="582490" y="410746"/>
                  <a:pt x="605254" y="404460"/>
                </a:cubicBezTo>
                <a:cubicBezTo>
                  <a:pt x="610493" y="403031"/>
                  <a:pt x="617446" y="396173"/>
                  <a:pt x="618018" y="391125"/>
                </a:cubicBezTo>
                <a:cubicBezTo>
                  <a:pt x="619732" y="376742"/>
                  <a:pt x="618589" y="361978"/>
                  <a:pt x="618589" y="346453"/>
                </a:cubicBezTo>
                <a:cubicBezTo>
                  <a:pt x="554867" y="368360"/>
                  <a:pt x="490192" y="369884"/>
                  <a:pt x="420945" y="367884"/>
                </a:cubicBezTo>
                <a:cubicBezTo>
                  <a:pt x="424184" y="378552"/>
                  <a:pt x="424756" y="387982"/>
                  <a:pt x="429423" y="394459"/>
                </a:cubicBezTo>
                <a:cubicBezTo>
                  <a:pt x="436948" y="404555"/>
                  <a:pt x="447234" y="412747"/>
                  <a:pt x="460474" y="425891"/>
                </a:cubicBezTo>
                <a:close/>
                <a:moveTo>
                  <a:pt x="35850" y="319878"/>
                </a:moveTo>
                <a:cubicBezTo>
                  <a:pt x="32897" y="343976"/>
                  <a:pt x="32897" y="347119"/>
                  <a:pt x="56233" y="351787"/>
                </a:cubicBezTo>
                <a:cubicBezTo>
                  <a:pt x="93762" y="359311"/>
                  <a:pt x="131862" y="365884"/>
                  <a:pt x="169962" y="368170"/>
                </a:cubicBezTo>
                <a:cubicBezTo>
                  <a:pt x="220730" y="371218"/>
                  <a:pt x="271689" y="368170"/>
                  <a:pt x="320647" y="351406"/>
                </a:cubicBezTo>
                <a:cubicBezTo>
                  <a:pt x="341412" y="344262"/>
                  <a:pt x="342078" y="342928"/>
                  <a:pt x="339126" y="320449"/>
                </a:cubicBezTo>
                <a:cubicBezTo>
                  <a:pt x="237970" y="348072"/>
                  <a:pt x="136910" y="348358"/>
                  <a:pt x="35850" y="319878"/>
                </a:cubicBezTo>
                <a:close/>
                <a:moveTo>
                  <a:pt x="395037" y="403412"/>
                </a:moveTo>
                <a:cubicBezTo>
                  <a:pt x="293215" y="431701"/>
                  <a:pt x="192441" y="431701"/>
                  <a:pt x="91666" y="403317"/>
                </a:cubicBezTo>
                <a:cubicBezTo>
                  <a:pt x="87761" y="425224"/>
                  <a:pt x="89380" y="428368"/>
                  <a:pt x="109192" y="434845"/>
                </a:cubicBezTo>
                <a:cubicBezTo>
                  <a:pt x="147007" y="447227"/>
                  <a:pt x="186059" y="451323"/>
                  <a:pt x="225588" y="451990"/>
                </a:cubicBezTo>
                <a:cubicBezTo>
                  <a:pt x="276451" y="452942"/>
                  <a:pt x="327124" y="450942"/>
                  <a:pt x="375987" y="434749"/>
                </a:cubicBezTo>
                <a:cubicBezTo>
                  <a:pt x="396847" y="427987"/>
                  <a:pt x="397895" y="425796"/>
                  <a:pt x="395037" y="403412"/>
                </a:cubicBezTo>
                <a:close/>
                <a:moveTo>
                  <a:pt x="117860" y="471421"/>
                </a:moveTo>
                <a:cubicBezTo>
                  <a:pt x="114050" y="483232"/>
                  <a:pt x="125099" y="487899"/>
                  <a:pt x="134719" y="489709"/>
                </a:cubicBezTo>
                <a:cubicBezTo>
                  <a:pt x="170914" y="496376"/>
                  <a:pt x="207300" y="504091"/>
                  <a:pt x="243876" y="506758"/>
                </a:cubicBezTo>
                <a:cubicBezTo>
                  <a:pt x="298168" y="510854"/>
                  <a:pt x="352366" y="506949"/>
                  <a:pt x="404753" y="490090"/>
                </a:cubicBezTo>
                <a:cubicBezTo>
                  <a:pt x="424851" y="483613"/>
                  <a:pt x="425994" y="479993"/>
                  <a:pt x="421326" y="458467"/>
                </a:cubicBezTo>
                <a:cubicBezTo>
                  <a:pt x="372654" y="474945"/>
                  <a:pt x="322362" y="480660"/>
                  <a:pt x="271403" y="479136"/>
                </a:cubicBezTo>
                <a:cubicBezTo>
                  <a:pt x="220825" y="477612"/>
                  <a:pt x="170343" y="474088"/>
                  <a:pt x="117860" y="471421"/>
                </a:cubicBezTo>
                <a:close/>
                <a:moveTo>
                  <a:pt x="63949" y="511616"/>
                </a:moveTo>
                <a:cubicBezTo>
                  <a:pt x="60234" y="538286"/>
                  <a:pt x="60710" y="539334"/>
                  <a:pt x="85284" y="547240"/>
                </a:cubicBezTo>
                <a:cubicBezTo>
                  <a:pt x="134910" y="563242"/>
                  <a:pt x="186154" y="563908"/>
                  <a:pt x="237494" y="562861"/>
                </a:cubicBezTo>
                <a:cubicBezTo>
                  <a:pt x="276070" y="562099"/>
                  <a:pt x="314266" y="558670"/>
                  <a:pt x="350746" y="544858"/>
                </a:cubicBezTo>
                <a:cubicBezTo>
                  <a:pt x="357700" y="542191"/>
                  <a:pt x="363700" y="537143"/>
                  <a:pt x="370082" y="533143"/>
                </a:cubicBezTo>
                <a:cubicBezTo>
                  <a:pt x="369415" y="531809"/>
                  <a:pt x="368749" y="530380"/>
                  <a:pt x="368082" y="529047"/>
                </a:cubicBezTo>
                <a:cubicBezTo>
                  <a:pt x="266164" y="538477"/>
                  <a:pt x="164723" y="540477"/>
                  <a:pt x="63949" y="511616"/>
                </a:cubicBezTo>
                <a:close/>
                <a:moveTo>
                  <a:pt x="617160" y="429701"/>
                </a:moveTo>
                <a:cubicBezTo>
                  <a:pt x="564297" y="450085"/>
                  <a:pt x="508576" y="450656"/>
                  <a:pt x="452283" y="452656"/>
                </a:cubicBezTo>
                <a:cubicBezTo>
                  <a:pt x="452283" y="461705"/>
                  <a:pt x="452283" y="469706"/>
                  <a:pt x="452283" y="477612"/>
                </a:cubicBezTo>
                <a:cubicBezTo>
                  <a:pt x="485525" y="483803"/>
                  <a:pt x="566773" y="475231"/>
                  <a:pt x="599920" y="462086"/>
                </a:cubicBezTo>
                <a:cubicBezTo>
                  <a:pt x="620304" y="454085"/>
                  <a:pt x="620685" y="453323"/>
                  <a:pt x="617160" y="429701"/>
                </a:cubicBezTo>
                <a:close/>
                <a:moveTo>
                  <a:pt x="393990" y="371789"/>
                </a:moveTo>
                <a:cubicBezTo>
                  <a:pt x="393799" y="369122"/>
                  <a:pt x="393514" y="366455"/>
                  <a:pt x="393323" y="363883"/>
                </a:cubicBezTo>
                <a:cubicBezTo>
                  <a:pt x="379702" y="364455"/>
                  <a:pt x="365510" y="363026"/>
                  <a:pt x="352556" y="366265"/>
                </a:cubicBezTo>
                <a:cubicBezTo>
                  <a:pt x="336078" y="370360"/>
                  <a:pt x="320933" y="379695"/>
                  <a:pt x="304550" y="383981"/>
                </a:cubicBezTo>
                <a:cubicBezTo>
                  <a:pt x="285309" y="389125"/>
                  <a:pt x="265307" y="391315"/>
                  <a:pt x="245590" y="394840"/>
                </a:cubicBezTo>
                <a:cubicBezTo>
                  <a:pt x="296454" y="395030"/>
                  <a:pt x="347127" y="394554"/>
                  <a:pt x="393990" y="371789"/>
                </a:cubicBezTo>
                <a:close/>
                <a:moveTo>
                  <a:pt x="67663" y="479041"/>
                </a:moveTo>
                <a:cubicBezTo>
                  <a:pt x="67568" y="480374"/>
                  <a:pt x="67377" y="481612"/>
                  <a:pt x="67282" y="482946"/>
                </a:cubicBezTo>
                <a:cubicBezTo>
                  <a:pt x="74712" y="485518"/>
                  <a:pt x="82141" y="488089"/>
                  <a:pt x="91381" y="491328"/>
                </a:cubicBezTo>
                <a:cubicBezTo>
                  <a:pt x="90714" y="483898"/>
                  <a:pt x="90237" y="478755"/>
                  <a:pt x="89666" y="471802"/>
                </a:cubicBezTo>
                <a:cubicBezTo>
                  <a:pt x="81284" y="474659"/>
                  <a:pt x="74426" y="476850"/>
                  <a:pt x="67663" y="479041"/>
                </a:cubicBezTo>
                <a:close/>
              </a:path>
            </a:pathLst>
          </a:custGeom>
          <a:solidFill>
            <a:srgbClr val="3193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14E6A2D-8C1E-4EA3-B126-0AB494E33798}"/>
              </a:ext>
            </a:extLst>
          </p:cNvPr>
          <p:cNvSpPr/>
          <p:nvPr/>
        </p:nvSpPr>
        <p:spPr>
          <a:xfrm>
            <a:off x="6653973" y="3273402"/>
            <a:ext cx="1132407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000" dirty="0">
                <a:solidFill>
                  <a:srgbClr val="319382"/>
                </a:solidFill>
              </a:rPr>
              <a:t>рублей </a:t>
            </a:r>
            <a:br>
              <a:rPr lang="ru-RU" sz="1000" dirty="0">
                <a:solidFill>
                  <a:srgbClr val="319382"/>
                </a:solidFill>
              </a:rPr>
            </a:br>
            <a:r>
              <a:rPr lang="ru-RU" sz="1000" dirty="0">
                <a:solidFill>
                  <a:srgbClr val="319382"/>
                </a:solidFill>
              </a:rPr>
              <a:t>за доллар США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556CA75-D992-40BE-846C-596B62B28939}"/>
              </a:ext>
            </a:extLst>
          </p:cNvPr>
          <p:cNvSpPr/>
          <p:nvPr/>
        </p:nvSpPr>
        <p:spPr>
          <a:xfrm>
            <a:off x="8195874" y="3273402"/>
            <a:ext cx="1132407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000" dirty="0">
                <a:solidFill>
                  <a:srgbClr val="319382"/>
                </a:solidFill>
              </a:rPr>
              <a:t>рублей </a:t>
            </a:r>
            <a:br>
              <a:rPr lang="ru-RU" sz="1000" dirty="0">
                <a:solidFill>
                  <a:srgbClr val="319382"/>
                </a:solidFill>
              </a:rPr>
            </a:br>
            <a:r>
              <a:rPr lang="ru-RU" sz="1000" dirty="0">
                <a:solidFill>
                  <a:srgbClr val="319382"/>
                </a:solidFill>
              </a:rPr>
              <a:t>за доллар США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518FDC6-BC38-46F6-80DE-5BBBD877C483}"/>
              </a:ext>
            </a:extLst>
          </p:cNvPr>
          <p:cNvSpPr/>
          <p:nvPr/>
        </p:nvSpPr>
        <p:spPr>
          <a:xfrm>
            <a:off x="9706044" y="3273402"/>
            <a:ext cx="1132407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000" dirty="0">
                <a:solidFill>
                  <a:srgbClr val="319382"/>
                </a:solidFill>
              </a:rPr>
              <a:t>рублей </a:t>
            </a:r>
            <a:br>
              <a:rPr lang="ru-RU" sz="1000" dirty="0">
                <a:solidFill>
                  <a:srgbClr val="319382"/>
                </a:solidFill>
              </a:rPr>
            </a:br>
            <a:r>
              <a:rPr lang="ru-RU" sz="1000" dirty="0">
                <a:solidFill>
                  <a:srgbClr val="319382"/>
                </a:solidFill>
              </a:rPr>
              <a:t>за доллар США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10BED4B-D03F-437B-AE79-F15CBAA095BA}"/>
              </a:ext>
            </a:extLst>
          </p:cNvPr>
          <p:cNvSpPr/>
          <p:nvPr/>
        </p:nvSpPr>
        <p:spPr>
          <a:xfrm>
            <a:off x="1770226" y="3911541"/>
            <a:ext cx="9315792" cy="18589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Обеспечение сбалансированности федерального бюджета: </a:t>
            </a:r>
          </a:p>
          <a:p>
            <a:pPr marL="177800" indent="-177800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 уменьшение (резервирование) бюджетных ассигнований в соответствии с предложениями по оптимизации отдельных расходов федерального бюджета в соответствии с решением бюджетной комиссии;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уменьшение бюджетных ассигнований на 10% ежегодно в 2024-2026 годах за исключением нормативно-обусловленных расходов;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уменьшение установленного объема бюджетных ассигнований в связи с внедрением элементов «нулевого бюджетирования» на 2025 и 2026 годы;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уменьшение бюджетных ассигнований в объеме не менее 5% в 2024-2026 годах за исключением нормативно-обусловленных расходов с целью реализации действующих инструментов поддержки регионов на территориях Донецкой Народной Республики, Луганской Народной Республики, Запорожской и Херсонской областей.</a:t>
            </a:r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AE31ED09-826E-44F2-9050-7066C52D3F2C}"/>
              </a:ext>
            </a:extLst>
          </p:cNvPr>
          <p:cNvSpPr/>
          <p:nvPr/>
        </p:nvSpPr>
        <p:spPr>
          <a:xfrm>
            <a:off x="1300687" y="3939239"/>
            <a:ext cx="366314" cy="317923"/>
          </a:xfrm>
          <a:custGeom>
            <a:avLst/>
            <a:gdLst>
              <a:gd name="connsiteX0" fmla="*/ 74521 w 647700"/>
              <a:gd name="connsiteY0" fmla="*/ 446941 h 590550"/>
              <a:gd name="connsiteX1" fmla="*/ 63282 w 647700"/>
              <a:gd name="connsiteY1" fmla="*/ 399697 h 590550"/>
              <a:gd name="connsiteX2" fmla="*/ 48042 w 647700"/>
              <a:gd name="connsiteY2" fmla="*/ 377790 h 590550"/>
              <a:gd name="connsiteX3" fmla="*/ 24134 w 647700"/>
              <a:gd name="connsiteY3" fmla="*/ 366550 h 590550"/>
              <a:gd name="connsiteX4" fmla="*/ 7179 w 647700"/>
              <a:gd name="connsiteY4" fmla="*/ 335880 h 590550"/>
              <a:gd name="connsiteX5" fmla="*/ 7179 w 647700"/>
              <a:gd name="connsiteY5" fmla="*/ 292922 h 590550"/>
              <a:gd name="connsiteX6" fmla="*/ 27658 w 647700"/>
              <a:gd name="connsiteY6" fmla="*/ 258442 h 590550"/>
              <a:gd name="connsiteX7" fmla="*/ 109764 w 647700"/>
              <a:gd name="connsiteY7" fmla="*/ 235677 h 590550"/>
              <a:gd name="connsiteX8" fmla="*/ 276451 w 647700"/>
              <a:gd name="connsiteY8" fmla="*/ 236629 h 590550"/>
              <a:gd name="connsiteX9" fmla="*/ 285595 w 647700"/>
              <a:gd name="connsiteY9" fmla="*/ 236629 h 590550"/>
              <a:gd name="connsiteX10" fmla="*/ 285595 w 647700"/>
              <a:gd name="connsiteY10" fmla="*/ 220151 h 590550"/>
              <a:gd name="connsiteX11" fmla="*/ 285595 w 647700"/>
              <a:gd name="connsiteY11" fmla="*/ 77943 h 590550"/>
              <a:gd name="connsiteX12" fmla="*/ 320266 w 647700"/>
              <a:gd name="connsiteY12" fmla="*/ 28699 h 590550"/>
              <a:gd name="connsiteX13" fmla="*/ 399514 w 647700"/>
              <a:gd name="connsiteY13" fmla="*/ 11363 h 590550"/>
              <a:gd name="connsiteX14" fmla="*/ 579156 w 647700"/>
              <a:gd name="connsiteY14" fmla="*/ 18983 h 590550"/>
              <a:gd name="connsiteX15" fmla="*/ 607635 w 647700"/>
              <a:gd name="connsiteY15" fmla="*/ 26889 h 590550"/>
              <a:gd name="connsiteX16" fmla="*/ 646021 w 647700"/>
              <a:gd name="connsiteY16" fmla="*/ 80896 h 590550"/>
              <a:gd name="connsiteX17" fmla="*/ 646021 w 647700"/>
              <a:gd name="connsiteY17" fmla="*/ 436464 h 590550"/>
              <a:gd name="connsiteX18" fmla="*/ 609636 w 647700"/>
              <a:gd name="connsiteY18" fmla="*/ 487613 h 590550"/>
              <a:gd name="connsiteX19" fmla="*/ 482953 w 647700"/>
              <a:gd name="connsiteY19" fmla="*/ 507425 h 590550"/>
              <a:gd name="connsiteX20" fmla="*/ 457807 w 647700"/>
              <a:gd name="connsiteY20" fmla="*/ 507330 h 590550"/>
              <a:gd name="connsiteX21" fmla="*/ 402562 w 647700"/>
              <a:gd name="connsiteY21" fmla="*/ 519903 h 590550"/>
              <a:gd name="connsiteX22" fmla="*/ 396466 w 647700"/>
              <a:gd name="connsiteY22" fmla="*/ 527999 h 590550"/>
              <a:gd name="connsiteX23" fmla="*/ 365224 w 647700"/>
              <a:gd name="connsiteY23" fmla="*/ 568004 h 590550"/>
              <a:gd name="connsiteX24" fmla="*/ 306741 w 647700"/>
              <a:gd name="connsiteY24" fmla="*/ 583435 h 590550"/>
              <a:gd name="connsiteX25" fmla="*/ 90714 w 647700"/>
              <a:gd name="connsiteY25" fmla="*/ 576767 h 590550"/>
              <a:gd name="connsiteX26" fmla="*/ 65473 w 647700"/>
              <a:gd name="connsiteY26" fmla="*/ 568290 h 590550"/>
              <a:gd name="connsiteX27" fmla="*/ 34611 w 647700"/>
              <a:gd name="connsiteY27" fmla="*/ 522094 h 590550"/>
              <a:gd name="connsiteX28" fmla="*/ 34802 w 647700"/>
              <a:gd name="connsiteY28" fmla="*/ 493995 h 590550"/>
              <a:gd name="connsiteX29" fmla="*/ 64329 w 647700"/>
              <a:gd name="connsiteY29" fmla="*/ 451037 h 590550"/>
              <a:gd name="connsiteX30" fmla="*/ 74521 w 647700"/>
              <a:gd name="connsiteY30" fmla="*/ 446941 h 590550"/>
              <a:gd name="connsiteX31" fmla="*/ 312742 w 647700"/>
              <a:gd name="connsiteY31" fmla="*/ 180622 h 590550"/>
              <a:gd name="connsiteX32" fmla="*/ 312742 w 647700"/>
              <a:gd name="connsiteY32" fmla="*/ 209864 h 590550"/>
              <a:gd name="connsiteX33" fmla="*/ 337221 w 647700"/>
              <a:gd name="connsiteY33" fmla="*/ 242249 h 590550"/>
              <a:gd name="connsiteX34" fmla="*/ 344269 w 647700"/>
              <a:gd name="connsiteY34" fmla="*/ 244345 h 590550"/>
              <a:gd name="connsiteX35" fmla="*/ 530769 w 647700"/>
              <a:gd name="connsiteY35" fmla="*/ 254441 h 590550"/>
              <a:gd name="connsiteX36" fmla="*/ 605445 w 647700"/>
              <a:gd name="connsiteY36" fmla="*/ 237677 h 590550"/>
              <a:gd name="connsiteX37" fmla="*/ 618018 w 647700"/>
              <a:gd name="connsiteY37" fmla="*/ 224247 h 590550"/>
              <a:gd name="connsiteX38" fmla="*/ 618589 w 647700"/>
              <a:gd name="connsiteY38" fmla="*/ 180813 h 590550"/>
              <a:gd name="connsiteX39" fmla="*/ 312742 w 647700"/>
              <a:gd name="connsiteY39" fmla="*/ 180622 h 590550"/>
              <a:gd name="connsiteX40" fmla="*/ 618303 w 647700"/>
              <a:gd name="connsiteY40" fmla="*/ 97374 h 590550"/>
              <a:gd name="connsiteX41" fmla="*/ 312742 w 647700"/>
              <a:gd name="connsiteY41" fmla="*/ 97183 h 590550"/>
              <a:gd name="connsiteX42" fmla="*/ 312742 w 647700"/>
              <a:gd name="connsiteY42" fmla="*/ 123853 h 590550"/>
              <a:gd name="connsiteX43" fmla="*/ 339031 w 647700"/>
              <a:gd name="connsiteY43" fmla="*/ 159286 h 590550"/>
              <a:gd name="connsiteX44" fmla="*/ 531245 w 647700"/>
              <a:gd name="connsiteY44" fmla="*/ 170907 h 590550"/>
              <a:gd name="connsiteX45" fmla="*/ 604587 w 647700"/>
              <a:gd name="connsiteY45" fmla="*/ 154619 h 590550"/>
              <a:gd name="connsiteX46" fmla="*/ 617732 w 647700"/>
              <a:gd name="connsiteY46" fmla="*/ 141475 h 590550"/>
              <a:gd name="connsiteX47" fmla="*/ 618303 w 647700"/>
              <a:gd name="connsiteY47" fmla="*/ 97374 h 590550"/>
              <a:gd name="connsiteX48" fmla="*/ 368367 w 647700"/>
              <a:gd name="connsiteY48" fmla="*/ 338928 h 590550"/>
              <a:gd name="connsiteX49" fmla="*/ 524959 w 647700"/>
              <a:gd name="connsiteY49" fmla="*/ 338166 h 590550"/>
              <a:gd name="connsiteX50" fmla="*/ 604207 w 647700"/>
              <a:gd name="connsiteY50" fmla="*/ 321592 h 590550"/>
              <a:gd name="connsiteX51" fmla="*/ 617923 w 647700"/>
              <a:gd name="connsiteY51" fmla="*/ 307400 h 590550"/>
              <a:gd name="connsiteX52" fmla="*/ 618589 w 647700"/>
              <a:gd name="connsiteY52" fmla="*/ 263490 h 590550"/>
              <a:gd name="connsiteX53" fmla="*/ 368367 w 647700"/>
              <a:gd name="connsiteY53" fmla="*/ 278063 h 590550"/>
              <a:gd name="connsiteX54" fmla="*/ 368367 w 647700"/>
              <a:gd name="connsiteY54" fmla="*/ 338928 h 590550"/>
              <a:gd name="connsiteX55" fmla="*/ 342269 w 647700"/>
              <a:gd name="connsiteY55" fmla="*/ 286731 h 590550"/>
              <a:gd name="connsiteX56" fmla="*/ 34992 w 647700"/>
              <a:gd name="connsiteY56" fmla="*/ 287874 h 590550"/>
              <a:gd name="connsiteX57" fmla="*/ 56519 w 647700"/>
              <a:gd name="connsiteY57" fmla="*/ 297113 h 590550"/>
              <a:gd name="connsiteX58" fmla="*/ 136529 w 647700"/>
              <a:gd name="connsiteY58" fmla="*/ 310734 h 590550"/>
              <a:gd name="connsiteX59" fmla="*/ 308551 w 647700"/>
              <a:gd name="connsiteY59" fmla="*/ 299875 h 590550"/>
              <a:gd name="connsiteX60" fmla="*/ 342269 w 647700"/>
              <a:gd name="connsiteY60" fmla="*/ 286731 h 590550"/>
              <a:gd name="connsiteX61" fmla="*/ 311979 w 647700"/>
              <a:gd name="connsiteY61" fmla="*/ 66513 h 590550"/>
              <a:gd name="connsiteX62" fmla="*/ 345508 w 647700"/>
              <a:gd name="connsiteY62" fmla="*/ 78229 h 590550"/>
              <a:gd name="connsiteX63" fmla="*/ 510195 w 647700"/>
              <a:gd name="connsiteY63" fmla="*/ 89087 h 590550"/>
              <a:gd name="connsiteX64" fmla="*/ 602873 w 647700"/>
              <a:gd name="connsiteY64" fmla="*/ 72037 h 590550"/>
              <a:gd name="connsiteX65" fmla="*/ 619066 w 647700"/>
              <a:gd name="connsiteY65" fmla="*/ 62989 h 590550"/>
              <a:gd name="connsiteX66" fmla="*/ 311979 w 647700"/>
              <a:gd name="connsiteY66" fmla="*/ 66513 h 590550"/>
              <a:gd name="connsiteX67" fmla="*/ 460474 w 647700"/>
              <a:gd name="connsiteY67" fmla="*/ 425891 h 590550"/>
              <a:gd name="connsiteX68" fmla="*/ 536293 w 647700"/>
              <a:gd name="connsiteY68" fmla="*/ 419986 h 590550"/>
              <a:gd name="connsiteX69" fmla="*/ 605254 w 647700"/>
              <a:gd name="connsiteY69" fmla="*/ 404460 h 590550"/>
              <a:gd name="connsiteX70" fmla="*/ 618018 w 647700"/>
              <a:gd name="connsiteY70" fmla="*/ 391125 h 590550"/>
              <a:gd name="connsiteX71" fmla="*/ 618589 w 647700"/>
              <a:gd name="connsiteY71" fmla="*/ 346453 h 590550"/>
              <a:gd name="connsiteX72" fmla="*/ 420945 w 647700"/>
              <a:gd name="connsiteY72" fmla="*/ 367884 h 590550"/>
              <a:gd name="connsiteX73" fmla="*/ 429423 w 647700"/>
              <a:gd name="connsiteY73" fmla="*/ 394459 h 590550"/>
              <a:gd name="connsiteX74" fmla="*/ 460474 w 647700"/>
              <a:gd name="connsiteY74" fmla="*/ 425891 h 590550"/>
              <a:gd name="connsiteX75" fmla="*/ 35850 w 647700"/>
              <a:gd name="connsiteY75" fmla="*/ 319878 h 590550"/>
              <a:gd name="connsiteX76" fmla="*/ 56233 w 647700"/>
              <a:gd name="connsiteY76" fmla="*/ 351787 h 590550"/>
              <a:gd name="connsiteX77" fmla="*/ 169962 w 647700"/>
              <a:gd name="connsiteY77" fmla="*/ 368170 h 590550"/>
              <a:gd name="connsiteX78" fmla="*/ 320647 w 647700"/>
              <a:gd name="connsiteY78" fmla="*/ 351406 h 590550"/>
              <a:gd name="connsiteX79" fmla="*/ 339126 w 647700"/>
              <a:gd name="connsiteY79" fmla="*/ 320449 h 590550"/>
              <a:gd name="connsiteX80" fmla="*/ 35850 w 647700"/>
              <a:gd name="connsiteY80" fmla="*/ 319878 h 590550"/>
              <a:gd name="connsiteX81" fmla="*/ 395037 w 647700"/>
              <a:gd name="connsiteY81" fmla="*/ 403412 h 590550"/>
              <a:gd name="connsiteX82" fmla="*/ 91666 w 647700"/>
              <a:gd name="connsiteY82" fmla="*/ 403317 h 590550"/>
              <a:gd name="connsiteX83" fmla="*/ 109192 w 647700"/>
              <a:gd name="connsiteY83" fmla="*/ 434845 h 590550"/>
              <a:gd name="connsiteX84" fmla="*/ 225588 w 647700"/>
              <a:gd name="connsiteY84" fmla="*/ 451990 h 590550"/>
              <a:gd name="connsiteX85" fmla="*/ 375987 w 647700"/>
              <a:gd name="connsiteY85" fmla="*/ 434749 h 590550"/>
              <a:gd name="connsiteX86" fmla="*/ 395037 w 647700"/>
              <a:gd name="connsiteY86" fmla="*/ 403412 h 590550"/>
              <a:gd name="connsiteX87" fmla="*/ 117860 w 647700"/>
              <a:gd name="connsiteY87" fmla="*/ 471421 h 590550"/>
              <a:gd name="connsiteX88" fmla="*/ 134719 w 647700"/>
              <a:gd name="connsiteY88" fmla="*/ 489709 h 590550"/>
              <a:gd name="connsiteX89" fmla="*/ 243876 w 647700"/>
              <a:gd name="connsiteY89" fmla="*/ 506758 h 590550"/>
              <a:gd name="connsiteX90" fmla="*/ 404753 w 647700"/>
              <a:gd name="connsiteY90" fmla="*/ 490090 h 590550"/>
              <a:gd name="connsiteX91" fmla="*/ 421326 w 647700"/>
              <a:gd name="connsiteY91" fmla="*/ 458467 h 590550"/>
              <a:gd name="connsiteX92" fmla="*/ 271403 w 647700"/>
              <a:gd name="connsiteY92" fmla="*/ 479136 h 590550"/>
              <a:gd name="connsiteX93" fmla="*/ 117860 w 647700"/>
              <a:gd name="connsiteY93" fmla="*/ 471421 h 590550"/>
              <a:gd name="connsiteX94" fmla="*/ 63949 w 647700"/>
              <a:gd name="connsiteY94" fmla="*/ 511616 h 590550"/>
              <a:gd name="connsiteX95" fmla="*/ 85284 w 647700"/>
              <a:gd name="connsiteY95" fmla="*/ 547240 h 590550"/>
              <a:gd name="connsiteX96" fmla="*/ 237494 w 647700"/>
              <a:gd name="connsiteY96" fmla="*/ 562861 h 590550"/>
              <a:gd name="connsiteX97" fmla="*/ 350746 w 647700"/>
              <a:gd name="connsiteY97" fmla="*/ 544858 h 590550"/>
              <a:gd name="connsiteX98" fmla="*/ 370082 w 647700"/>
              <a:gd name="connsiteY98" fmla="*/ 533143 h 590550"/>
              <a:gd name="connsiteX99" fmla="*/ 368082 w 647700"/>
              <a:gd name="connsiteY99" fmla="*/ 529047 h 590550"/>
              <a:gd name="connsiteX100" fmla="*/ 63949 w 647700"/>
              <a:gd name="connsiteY100" fmla="*/ 511616 h 590550"/>
              <a:gd name="connsiteX101" fmla="*/ 617160 w 647700"/>
              <a:gd name="connsiteY101" fmla="*/ 429701 h 590550"/>
              <a:gd name="connsiteX102" fmla="*/ 452283 w 647700"/>
              <a:gd name="connsiteY102" fmla="*/ 452656 h 590550"/>
              <a:gd name="connsiteX103" fmla="*/ 452283 w 647700"/>
              <a:gd name="connsiteY103" fmla="*/ 477612 h 590550"/>
              <a:gd name="connsiteX104" fmla="*/ 599920 w 647700"/>
              <a:gd name="connsiteY104" fmla="*/ 462086 h 590550"/>
              <a:gd name="connsiteX105" fmla="*/ 617160 w 647700"/>
              <a:gd name="connsiteY105" fmla="*/ 429701 h 590550"/>
              <a:gd name="connsiteX106" fmla="*/ 393990 w 647700"/>
              <a:gd name="connsiteY106" fmla="*/ 371789 h 590550"/>
              <a:gd name="connsiteX107" fmla="*/ 393323 w 647700"/>
              <a:gd name="connsiteY107" fmla="*/ 363883 h 590550"/>
              <a:gd name="connsiteX108" fmla="*/ 352556 w 647700"/>
              <a:gd name="connsiteY108" fmla="*/ 366265 h 590550"/>
              <a:gd name="connsiteX109" fmla="*/ 304550 w 647700"/>
              <a:gd name="connsiteY109" fmla="*/ 383981 h 590550"/>
              <a:gd name="connsiteX110" fmla="*/ 245590 w 647700"/>
              <a:gd name="connsiteY110" fmla="*/ 394840 h 590550"/>
              <a:gd name="connsiteX111" fmla="*/ 393990 w 647700"/>
              <a:gd name="connsiteY111" fmla="*/ 371789 h 590550"/>
              <a:gd name="connsiteX112" fmla="*/ 67663 w 647700"/>
              <a:gd name="connsiteY112" fmla="*/ 479041 h 590550"/>
              <a:gd name="connsiteX113" fmla="*/ 67282 w 647700"/>
              <a:gd name="connsiteY113" fmla="*/ 482946 h 590550"/>
              <a:gd name="connsiteX114" fmla="*/ 91381 w 647700"/>
              <a:gd name="connsiteY114" fmla="*/ 491328 h 590550"/>
              <a:gd name="connsiteX115" fmla="*/ 89666 w 647700"/>
              <a:gd name="connsiteY115" fmla="*/ 471802 h 590550"/>
              <a:gd name="connsiteX116" fmla="*/ 67663 w 647700"/>
              <a:gd name="connsiteY116" fmla="*/ 47904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47700" h="590550">
                <a:moveTo>
                  <a:pt x="74521" y="446941"/>
                </a:moveTo>
                <a:cubicBezTo>
                  <a:pt x="58805" y="432749"/>
                  <a:pt x="62901" y="415604"/>
                  <a:pt x="63282" y="399697"/>
                </a:cubicBezTo>
                <a:cubicBezTo>
                  <a:pt x="63567" y="387696"/>
                  <a:pt x="61186" y="380457"/>
                  <a:pt x="48042" y="377790"/>
                </a:cubicBezTo>
                <a:cubicBezTo>
                  <a:pt x="39660" y="376075"/>
                  <a:pt x="31659" y="371027"/>
                  <a:pt x="24134" y="366550"/>
                </a:cubicBezTo>
                <a:cubicBezTo>
                  <a:pt x="12609" y="359788"/>
                  <a:pt x="6703" y="349786"/>
                  <a:pt x="7179" y="335880"/>
                </a:cubicBezTo>
                <a:cubicBezTo>
                  <a:pt x="7656" y="321592"/>
                  <a:pt x="7656" y="307210"/>
                  <a:pt x="7179" y="292922"/>
                </a:cubicBezTo>
                <a:cubicBezTo>
                  <a:pt x="6608" y="276730"/>
                  <a:pt x="12894" y="263490"/>
                  <a:pt x="27658" y="258442"/>
                </a:cubicBezTo>
                <a:cubicBezTo>
                  <a:pt x="54519" y="249298"/>
                  <a:pt x="81856" y="240058"/>
                  <a:pt x="109764" y="235677"/>
                </a:cubicBezTo>
                <a:cubicBezTo>
                  <a:pt x="165104" y="226819"/>
                  <a:pt x="220920" y="228438"/>
                  <a:pt x="276451" y="236629"/>
                </a:cubicBezTo>
                <a:cubicBezTo>
                  <a:pt x="278737" y="237010"/>
                  <a:pt x="281214" y="236629"/>
                  <a:pt x="285595" y="236629"/>
                </a:cubicBezTo>
                <a:cubicBezTo>
                  <a:pt x="285595" y="230629"/>
                  <a:pt x="285595" y="225390"/>
                  <a:pt x="285595" y="220151"/>
                </a:cubicBezTo>
                <a:cubicBezTo>
                  <a:pt x="285595" y="172717"/>
                  <a:pt x="285595" y="125282"/>
                  <a:pt x="285595" y="77943"/>
                </a:cubicBezTo>
                <a:cubicBezTo>
                  <a:pt x="285595" y="48987"/>
                  <a:pt x="292072" y="37366"/>
                  <a:pt x="320266" y="28699"/>
                </a:cubicBezTo>
                <a:cubicBezTo>
                  <a:pt x="346079" y="20793"/>
                  <a:pt x="372749" y="14697"/>
                  <a:pt x="399514" y="11363"/>
                </a:cubicBezTo>
                <a:cubicBezTo>
                  <a:pt x="459617" y="3934"/>
                  <a:pt x="519720" y="6220"/>
                  <a:pt x="579156" y="18983"/>
                </a:cubicBezTo>
                <a:cubicBezTo>
                  <a:pt x="588776" y="21079"/>
                  <a:pt x="598396" y="23650"/>
                  <a:pt x="607635" y="26889"/>
                </a:cubicBezTo>
                <a:cubicBezTo>
                  <a:pt x="639354" y="37747"/>
                  <a:pt x="646021" y="47368"/>
                  <a:pt x="646021" y="80896"/>
                </a:cubicBezTo>
                <a:cubicBezTo>
                  <a:pt x="646021" y="199387"/>
                  <a:pt x="646021" y="317973"/>
                  <a:pt x="646021" y="436464"/>
                </a:cubicBezTo>
                <a:cubicBezTo>
                  <a:pt x="646021" y="467230"/>
                  <a:pt x="639068" y="477231"/>
                  <a:pt x="609636" y="487613"/>
                </a:cubicBezTo>
                <a:cubicBezTo>
                  <a:pt x="568678" y="502091"/>
                  <a:pt x="526006" y="505901"/>
                  <a:pt x="482953" y="507425"/>
                </a:cubicBezTo>
                <a:cubicBezTo>
                  <a:pt x="474571" y="507711"/>
                  <a:pt x="465999" y="508663"/>
                  <a:pt x="457807" y="507330"/>
                </a:cubicBezTo>
                <a:cubicBezTo>
                  <a:pt x="437519" y="503996"/>
                  <a:pt x="420184" y="512664"/>
                  <a:pt x="402562" y="519903"/>
                </a:cubicBezTo>
                <a:cubicBezTo>
                  <a:pt x="399800" y="521046"/>
                  <a:pt x="396466" y="525332"/>
                  <a:pt x="396466" y="527999"/>
                </a:cubicBezTo>
                <a:cubicBezTo>
                  <a:pt x="397133" y="550288"/>
                  <a:pt x="383226" y="561718"/>
                  <a:pt x="365224" y="568004"/>
                </a:cubicBezTo>
                <a:cubicBezTo>
                  <a:pt x="346269" y="574672"/>
                  <a:pt x="326553" y="580196"/>
                  <a:pt x="306741" y="583435"/>
                </a:cubicBezTo>
                <a:cubicBezTo>
                  <a:pt x="234351" y="595341"/>
                  <a:pt x="162247" y="593912"/>
                  <a:pt x="90714" y="576767"/>
                </a:cubicBezTo>
                <a:cubicBezTo>
                  <a:pt x="82141" y="574672"/>
                  <a:pt x="73664" y="571719"/>
                  <a:pt x="65473" y="568290"/>
                </a:cubicBezTo>
                <a:cubicBezTo>
                  <a:pt x="45089" y="559813"/>
                  <a:pt x="31659" y="546668"/>
                  <a:pt x="34611" y="522094"/>
                </a:cubicBezTo>
                <a:cubicBezTo>
                  <a:pt x="35754" y="512854"/>
                  <a:pt x="34802" y="503329"/>
                  <a:pt x="34802" y="493995"/>
                </a:cubicBezTo>
                <a:cubicBezTo>
                  <a:pt x="34802" y="467515"/>
                  <a:pt x="39184" y="461134"/>
                  <a:pt x="64329" y="451037"/>
                </a:cubicBezTo>
                <a:cubicBezTo>
                  <a:pt x="66901" y="450180"/>
                  <a:pt x="69568" y="449037"/>
                  <a:pt x="74521" y="446941"/>
                </a:cubicBezTo>
                <a:close/>
                <a:moveTo>
                  <a:pt x="312742" y="180622"/>
                </a:moveTo>
                <a:cubicBezTo>
                  <a:pt x="312742" y="190433"/>
                  <a:pt x="312742" y="200149"/>
                  <a:pt x="312742" y="209864"/>
                </a:cubicBezTo>
                <a:cubicBezTo>
                  <a:pt x="312742" y="234820"/>
                  <a:pt x="312837" y="234915"/>
                  <a:pt x="337221" y="242249"/>
                </a:cubicBezTo>
                <a:cubicBezTo>
                  <a:pt x="339602" y="243011"/>
                  <a:pt x="341888" y="243678"/>
                  <a:pt x="344269" y="244345"/>
                </a:cubicBezTo>
                <a:cubicBezTo>
                  <a:pt x="405706" y="260061"/>
                  <a:pt x="468190" y="261585"/>
                  <a:pt x="530769" y="254441"/>
                </a:cubicBezTo>
                <a:cubicBezTo>
                  <a:pt x="556010" y="251488"/>
                  <a:pt x="580775" y="244249"/>
                  <a:pt x="605445" y="237677"/>
                </a:cubicBezTo>
                <a:cubicBezTo>
                  <a:pt x="610684" y="236248"/>
                  <a:pt x="617351" y="229295"/>
                  <a:pt x="618018" y="224247"/>
                </a:cubicBezTo>
                <a:cubicBezTo>
                  <a:pt x="619732" y="209864"/>
                  <a:pt x="618589" y="195196"/>
                  <a:pt x="618589" y="180813"/>
                </a:cubicBezTo>
                <a:cubicBezTo>
                  <a:pt x="516100" y="209674"/>
                  <a:pt x="415135" y="209674"/>
                  <a:pt x="312742" y="180622"/>
                </a:cubicBezTo>
                <a:close/>
                <a:moveTo>
                  <a:pt x="618303" y="97374"/>
                </a:moveTo>
                <a:cubicBezTo>
                  <a:pt x="480858" y="126235"/>
                  <a:pt x="448854" y="126235"/>
                  <a:pt x="312742" y="97183"/>
                </a:cubicBezTo>
                <a:cubicBezTo>
                  <a:pt x="312742" y="106232"/>
                  <a:pt x="312742" y="114995"/>
                  <a:pt x="312742" y="123853"/>
                </a:cubicBezTo>
                <a:cubicBezTo>
                  <a:pt x="312742" y="151190"/>
                  <a:pt x="312646" y="151666"/>
                  <a:pt x="339031" y="159286"/>
                </a:cubicBezTo>
                <a:cubicBezTo>
                  <a:pt x="402181" y="177479"/>
                  <a:pt x="466761" y="177765"/>
                  <a:pt x="531245" y="170907"/>
                </a:cubicBezTo>
                <a:cubicBezTo>
                  <a:pt x="556010" y="168240"/>
                  <a:pt x="580394" y="161096"/>
                  <a:pt x="604587" y="154619"/>
                </a:cubicBezTo>
                <a:cubicBezTo>
                  <a:pt x="609922" y="153190"/>
                  <a:pt x="617065" y="146523"/>
                  <a:pt x="617732" y="141475"/>
                </a:cubicBezTo>
                <a:cubicBezTo>
                  <a:pt x="619447" y="126997"/>
                  <a:pt x="618303" y="112233"/>
                  <a:pt x="618303" y="97374"/>
                </a:cubicBezTo>
                <a:close/>
                <a:moveTo>
                  <a:pt x="368367" y="338928"/>
                </a:moveTo>
                <a:cubicBezTo>
                  <a:pt x="421708" y="338928"/>
                  <a:pt x="473428" y="340738"/>
                  <a:pt x="524959" y="338166"/>
                </a:cubicBezTo>
                <a:cubicBezTo>
                  <a:pt x="551628" y="336832"/>
                  <a:pt x="578013" y="328355"/>
                  <a:pt x="604207" y="321592"/>
                </a:cubicBezTo>
                <a:cubicBezTo>
                  <a:pt x="609826" y="320164"/>
                  <a:pt x="617256" y="312829"/>
                  <a:pt x="617923" y="307400"/>
                </a:cubicBezTo>
                <a:cubicBezTo>
                  <a:pt x="619827" y="293113"/>
                  <a:pt x="618589" y="278349"/>
                  <a:pt x="618589" y="263490"/>
                </a:cubicBezTo>
                <a:cubicBezTo>
                  <a:pt x="535626" y="289588"/>
                  <a:pt x="452568" y="289493"/>
                  <a:pt x="368367" y="278063"/>
                </a:cubicBezTo>
                <a:cubicBezTo>
                  <a:pt x="368367" y="298161"/>
                  <a:pt x="368367" y="316258"/>
                  <a:pt x="368367" y="338928"/>
                </a:cubicBezTo>
                <a:close/>
                <a:moveTo>
                  <a:pt x="342269" y="286731"/>
                </a:moveTo>
                <a:cubicBezTo>
                  <a:pt x="293692" y="247583"/>
                  <a:pt x="72807" y="248726"/>
                  <a:pt x="34992" y="287874"/>
                </a:cubicBezTo>
                <a:cubicBezTo>
                  <a:pt x="42612" y="291208"/>
                  <a:pt x="49280" y="295684"/>
                  <a:pt x="56519" y="297113"/>
                </a:cubicBezTo>
                <a:cubicBezTo>
                  <a:pt x="83094" y="302352"/>
                  <a:pt x="109668" y="308448"/>
                  <a:pt x="136529" y="310734"/>
                </a:cubicBezTo>
                <a:cubicBezTo>
                  <a:pt x="194250" y="315782"/>
                  <a:pt x="251972" y="314258"/>
                  <a:pt x="308551" y="299875"/>
                </a:cubicBezTo>
                <a:cubicBezTo>
                  <a:pt x="319600" y="297208"/>
                  <a:pt x="329982" y="291684"/>
                  <a:pt x="342269" y="286731"/>
                </a:cubicBezTo>
                <a:close/>
                <a:moveTo>
                  <a:pt x="311979" y="66513"/>
                </a:moveTo>
                <a:cubicBezTo>
                  <a:pt x="324362" y="70894"/>
                  <a:pt x="334649" y="75466"/>
                  <a:pt x="345508" y="78229"/>
                </a:cubicBezTo>
                <a:cubicBezTo>
                  <a:pt x="399705" y="91945"/>
                  <a:pt x="454950" y="94135"/>
                  <a:pt x="510195" y="89087"/>
                </a:cubicBezTo>
                <a:cubicBezTo>
                  <a:pt x="541342" y="86230"/>
                  <a:pt x="572107" y="78324"/>
                  <a:pt x="602873" y="72037"/>
                </a:cubicBezTo>
                <a:cubicBezTo>
                  <a:pt x="608398" y="70894"/>
                  <a:pt x="613160" y="66418"/>
                  <a:pt x="619066" y="62989"/>
                </a:cubicBezTo>
                <a:cubicBezTo>
                  <a:pt x="569535" y="25651"/>
                  <a:pt x="348270" y="27270"/>
                  <a:pt x="311979" y="66513"/>
                </a:cubicBezTo>
                <a:close/>
                <a:moveTo>
                  <a:pt x="460474" y="425891"/>
                </a:moveTo>
                <a:cubicBezTo>
                  <a:pt x="481429" y="424367"/>
                  <a:pt x="509147" y="423700"/>
                  <a:pt x="536293" y="419986"/>
                </a:cubicBezTo>
                <a:cubicBezTo>
                  <a:pt x="559534" y="416747"/>
                  <a:pt x="582490" y="410746"/>
                  <a:pt x="605254" y="404460"/>
                </a:cubicBezTo>
                <a:cubicBezTo>
                  <a:pt x="610493" y="403031"/>
                  <a:pt x="617446" y="396173"/>
                  <a:pt x="618018" y="391125"/>
                </a:cubicBezTo>
                <a:cubicBezTo>
                  <a:pt x="619732" y="376742"/>
                  <a:pt x="618589" y="361978"/>
                  <a:pt x="618589" y="346453"/>
                </a:cubicBezTo>
                <a:cubicBezTo>
                  <a:pt x="554867" y="368360"/>
                  <a:pt x="490192" y="369884"/>
                  <a:pt x="420945" y="367884"/>
                </a:cubicBezTo>
                <a:cubicBezTo>
                  <a:pt x="424184" y="378552"/>
                  <a:pt x="424756" y="387982"/>
                  <a:pt x="429423" y="394459"/>
                </a:cubicBezTo>
                <a:cubicBezTo>
                  <a:pt x="436948" y="404555"/>
                  <a:pt x="447234" y="412747"/>
                  <a:pt x="460474" y="425891"/>
                </a:cubicBezTo>
                <a:close/>
                <a:moveTo>
                  <a:pt x="35850" y="319878"/>
                </a:moveTo>
                <a:cubicBezTo>
                  <a:pt x="32897" y="343976"/>
                  <a:pt x="32897" y="347119"/>
                  <a:pt x="56233" y="351787"/>
                </a:cubicBezTo>
                <a:cubicBezTo>
                  <a:pt x="93762" y="359311"/>
                  <a:pt x="131862" y="365884"/>
                  <a:pt x="169962" y="368170"/>
                </a:cubicBezTo>
                <a:cubicBezTo>
                  <a:pt x="220730" y="371218"/>
                  <a:pt x="271689" y="368170"/>
                  <a:pt x="320647" y="351406"/>
                </a:cubicBezTo>
                <a:cubicBezTo>
                  <a:pt x="341412" y="344262"/>
                  <a:pt x="342078" y="342928"/>
                  <a:pt x="339126" y="320449"/>
                </a:cubicBezTo>
                <a:cubicBezTo>
                  <a:pt x="237970" y="348072"/>
                  <a:pt x="136910" y="348358"/>
                  <a:pt x="35850" y="319878"/>
                </a:cubicBezTo>
                <a:close/>
                <a:moveTo>
                  <a:pt x="395037" y="403412"/>
                </a:moveTo>
                <a:cubicBezTo>
                  <a:pt x="293215" y="431701"/>
                  <a:pt x="192441" y="431701"/>
                  <a:pt x="91666" y="403317"/>
                </a:cubicBezTo>
                <a:cubicBezTo>
                  <a:pt x="87761" y="425224"/>
                  <a:pt x="89380" y="428368"/>
                  <a:pt x="109192" y="434845"/>
                </a:cubicBezTo>
                <a:cubicBezTo>
                  <a:pt x="147007" y="447227"/>
                  <a:pt x="186059" y="451323"/>
                  <a:pt x="225588" y="451990"/>
                </a:cubicBezTo>
                <a:cubicBezTo>
                  <a:pt x="276451" y="452942"/>
                  <a:pt x="327124" y="450942"/>
                  <a:pt x="375987" y="434749"/>
                </a:cubicBezTo>
                <a:cubicBezTo>
                  <a:pt x="396847" y="427987"/>
                  <a:pt x="397895" y="425796"/>
                  <a:pt x="395037" y="403412"/>
                </a:cubicBezTo>
                <a:close/>
                <a:moveTo>
                  <a:pt x="117860" y="471421"/>
                </a:moveTo>
                <a:cubicBezTo>
                  <a:pt x="114050" y="483232"/>
                  <a:pt x="125099" y="487899"/>
                  <a:pt x="134719" y="489709"/>
                </a:cubicBezTo>
                <a:cubicBezTo>
                  <a:pt x="170914" y="496376"/>
                  <a:pt x="207300" y="504091"/>
                  <a:pt x="243876" y="506758"/>
                </a:cubicBezTo>
                <a:cubicBezTo>
                  <a:pt x="298168" y="510854"/>
                  <a:pt x="352366" y="506949"/>
                  <a:pt x="404753" y="490090"/>
                </a:cubicBezTo>
                <a:cubicBezTo>
                  <a:pt x="424851" y="483613"/>
                  <a:pt x="425994" y="479993"/>
                  <a:pt x="421326" y="458467"/>
                </a:cubicBezTo>
                <a:cubicBezTo>
                  <a:pt x="372654" y="474945"/>
                  <a:pt x="322362" y="480660"/>
                  <a:pt x="271403" y="479136"/>
                </a:cubicBezTo>
                <a:cubicBezTo>
                  <a:pt x="220825" y="477612"/>
                  <a:pt x="170343" y="474088"/>
                  <a:pt x="117860" y="471421"/>
                </a:cubicBezTo>
                <a:close/>
                <a:moveTo>
                  <a:pt x="63949" y="511616"/>
                </a:moveTo>
                <a:cubicBezTo>
                  <a:pt x="60234" y="538286"/>
                  <a:pt x="60710" y="539334"/>
                  <a:pt x="85284" y="547240"/>
                </a:cubicBezTo>
                <a:cubicBezTo>
                  <a:pt x="134910" y="563242"/>
                  <a:pt x="186154" y="563908"/>
                  <a:pt x="237494" y="562861"/>
                </a:cubicBezTo>
                <a:cubicBezTo>
                  <a:pt x="276070" y="562099"/>
                  <a:pt x="314266" y="558670"/>
                  <a:pt x="350746" y="544858"/>
                </a:cubicBezTo>
                <a:cubicBezTo>
                  <a:pt x="357700" y="542191"/>
                  <a:pt x="363700" y="537143"/>
                  <a:pt x="370082" y="533143"/>
                </a:cubicBezTo>
                <a:cubicBezTo>
                  <a:pt x="369415" y="531809"/>
                  <a:pt x="368749" y="530380"/>
                  <a:pt x="368082" y="529047"/>
                </a:cubicBezTo>
                <a:cubicBezTo>
                  <a:pt x="266164" y="538477"/>
                  <a:pt x="164723" y="540477"/>
                  <a:pt x="63949" y="511616"/>
                </a:cubicBezTo>
                <a:close/>
                <a:moveTo>
                  <a:pt x="617160" y="429701"/>
                </a:moveTo>
                <a:cubicBezTo>
                  <a:pt x="564297" y="450085"/>
                  <a:pt x="508576" y="450656"/>
                  <a:pt x="452283" y="452656"/>
                </a:cubicBezTo>
                <a:cubicBezTo>
                  <a:pt x="452283" y="461705"/>
                  <a:pt x="452283" y="469706"/>
                  <a:pt x="452283" y="477612"/>
                </a:cubicBezTo>
                <a:cubicBezTo>
                  <a:pt x="485525" y="483803"/>
                  <a:pt x="566773" y="475231"/>
                  <a:pt x="599920" y="462086"/>
                </a:cubicBezTo>
                <a:cubicBezTo>
                  <a:pt x="620304" y="454085"/>
                  <a:pt x="620685" y="453323"/>
                  <a:pt x="617160" y="429701"/>
                </a:cubicBezTo>
                <a:close/>
                <a:moveTo>
                  <a:pt x="393990" y="371789"/>
                </a:moveTo>
                <a:cubicBezTo>
                  <a:pt x="393799" y="369122"/>
                  <a:pt x="393514" y="366455"/>
                  <a:pt x="393323" y="363883"/>
                </a:cubicBezTo>
                <a:cubicBezTo>
                  <a:pt x="379702" y="364455"/>
                  <a:pt x="365510" y="363026"/>
                  <a:pt x="352556" y="366265"/>
                </a:cubicBezTo>
                <a:cubicBezTo>
                  <a:pt x="336078" y="370360"/>
                  <a:pt x="320933" y="379695"/>
                  <a:pt x="304550" y="383981"/>
                </a:cubicBezTo>
                <a:cubicBezTo>
                  <a:pt x="285309" y="389125"/>
                  <a:pt x="265307" y="391315"/>
                  <a:pt x="245590" y="394840"/>
                </a:cubicBezTo>
                <a:cubicBezTo>
                  <a:pt x="296454" y="395030"/>
                  <a:pt x="347127" y="394554"/>
                  <a:pt x="393990" y="371789"/>
                </a:cubicBezTo>
                <a:close/>
                <a:moveTo>
                  <a:pt x="67663" y="479041"/>
                </a:moveTo>
                <a:cubicBezTo>
                  <a:pt x="67568" y="480374"/>
                  <a:pt x="67377" y="481612"/>
                  <a:pt x="67282" y="482946"/>
                </a:cubicBezTo>
                <a:cubicBezTo>
                  <a:pt x="74712" y="485518"/>
                  <a:pt x="82141" y="488089"/>
                  <a:pt x="91381" y="491328"/>
                </a:cubicBezTo>
                <a:cubicBezTo>
                  <a:pt x="90714" y="483898"/>
                  <a:pt x="90237" y="478755"/>
                  <a:pt x="89666" y="471802"/>
                </a:cubicBezTo>
                <a:cubicBezTo>
                  <a:pt x="81284" y="474659"/>
                  <a:pt x="74426" y="476850"/>
                  <a:pt x="67663" y="479041"/>
                </a:cubicBezTo>
                <a:close/>
              </a:path>
            </a:pathLst>
          </a:custGeom>
          <a:solidFill>
            <a:srgbClr val="3193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75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1336866" cy="850636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rgbClr val="2F5597"/>
                </a:solidFill>
                <a:latin typeface="Geometria" panose="020B0403020204020204" pitchFamily="34" charset="-52"/>
              </a:rPr>
              <a:t>ИТОГО МЕР В СФЕРЕ НАУКИ И ОБРАЗОВАНИЯ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40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1AA2185-5E7A-4186-9B7E-5942CFA598F1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40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7" name="Заголовок 3">
            <a:extLst>
              <a:ext uri="{FF2B5EF4-FFF2-40B4-BE49-F238E27FC236}">
                <a16:creationId xmlns:a16="http://schemas.microsoft.com/office/drawing/2014/main" id="{97747377-E39D-4286-B5C8-8D42BEE1ECE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Geometria" pitchFamily="34" charset="-52"/>
              </a:rPr>
              <a:t>АКАДЕМИЧЕСКАЯ МОБИЛЬНОСТЬ АСПИРАНТОВ </a:t>
            </a:r>
            <a:br>
              <a:rPr lang="ru-RU" sz="2800" dirty="0">
                <a:latin typeface="Geometria" pitchFamily="34" charset="-52"/>
              </a:rPr>
            </a:br>
            <a:r>
              <a:rPr lang="ru-RU" sz="2800" dirty="0">
                <a:latin typeface="Geometria" pitchFamily="34" charset="-52"/>
              </a:rPr>
              <a:t>И НАУЧНО-ПЕДАГОГИЧЕСКИХ РАБОТНИКОВ НАУЧНЫХ ОРГАНИЗАЦИЙ РОССИЙСКОЙ ФЕДЕРАЦИИ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8700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D9053D4-1F17-4C6D-A48A-0D98271CB4CC}"/>
              </a:ext>
            </a:extLst>
          </p:cNvPr>
          <p:cNvSpPr/>
          <p:nvPr/>
        </p:nvSpPr>
        <p:spPr>
          <a:xfrm>
            <a:off x="9509760" y="0"/>
            <a:ext cx="2682240" cy="526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2A9014-1386-4B42-8C0A-39B8CEEA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eometria" pitchFamily="34" charset="-52"/>
              </a:rPr>
              <a:t>РАЗВИТИЕ</a:t>
            </a:r>
            <a:r>
              <a:rPr lang="ru-RU" sz="2000" dirty="0">
                <a:latin typeface="Geometria" pitchFamily="34" charset="-52"/>
              </a:rPr>
              <a:t> АКАДЕМИЧЕСКОЙ МОБИЛЬНОСТИ АСПИРАНТОВ </a:t>
            </a:r>
            <a:br>
              <a:rPr lang="ru-RU" sz="2000" dirty="0">
                <a:latin typeface="Geometria" pitchFamily="34" charset="-52"/>
              </a:rPr>
            </a:br>
            <a:r>
              <a:rPr lang="ru-RU" sz="2000" dirty="0">
                <a:latin typeface="Geometria" pitchFamily="34" charset="-52"/>
              </a:rPr>
              <a:t>И НАУЧНО-ПЕДАГОГИЧЕСКИХ РАБОТНИКОВ</a:t>
            </a:r>
            <a:endParaRPr lang="ru-RU" sz="2200" dirty="0"/>
          </a:p>
        </p:txBody>
      </p:sp>
      <p:sp>
        <p:nvSpPr>
          <p:cNvPr id="4" name="Скругленный прямоугольник 75">
            <a:extLst>
              <a:ext uri="{FF2B5EF4-FFF2-40B4-BE49-F238E27FC236}">
                <a16:creationId xmlns:a16="http://schemas.microsoft.com/office/drawing/2014/main" id="{240E536E-A583-4F5F-A32D-92FB28C999EF}"/>
              </a:ext>
            </a:extLst>
          </p:cNvPr>
          <p:cNvSpPr/>
          <p:nvPr/>
        </p:nvSpPr>
        <p:spPr>
          <a:xfrm>
            <a:off x="7559033" y="1688281"/>
            <a:ext cx="3893628" cy="3579536"/>
          </a:xfrm>
          <a:prstGeom prst="roundRect">
            <a:avLst>
              <a:gd name="adj" fmla="val 3422"/>
            </a:avLst>
          </a:prstGeom>
          <a:solidFill>
            <a:schemeClr val="accent1">
              <a:lumMod val="75000"/>
            </a:schemeClr>
          </a:solidFill>
          <a:ln w="9525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5" name="object 27">
            <a:extLst>
              <a:ext uri="{FF2B5EF4-FFF2-40B4-BE49-F238E27FC236}">
                <a16:creationId xmlns:a16="http://schemas.microsoft.com/office/drawing/2014/main" id="{026B5009-3CD8-43F1-8961-52BB90CC7FDD}"/>
              </a:ext>
            </a:extLst>
          </p:cNvPr>
          <p:cNvSpPr txBox="1"/>
          <p:nvPr/>
        </p:nvSpPr>
        <p:spPr>
          <a:xfrm>
            <a:off x="8534690" y="4159547"/>
            <a:ext cx="25400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lang="ru-RU" sz="1100" dirty="0">
                <a:solidFill>
                  <a:schemeClr val="bg1"/>
                </a:solidFill>
              </a:rPr>
              <a:t>Развитие образовательного процесса и образовательных программ высшего образования</a:t>
            </a:r>
            <a:endParaRPr lang="ru-RU" sz="11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6" name="object 28">
            <a:extLst>
              <a:ext uri="{FF2B5EF4-FFF2-40B4-BE49-F238E27FC236}">
                <a16:creationId xmlns:a16="http://schemas.microsoft.com/office/drawing/2014/main" id="{01EBFFF4-EDE2-4144-97AF-22794DCD2EF6}"/>
              </a:ext>
            </a:extLst>
          </p:cNvPr>
          <p:cNvSpPr txBox="1"/>
          <p:nvPr/>
        </p:nvSpPr>
        <p:spPr>
          <a:xfrm>
            <a:off x="8545350" y="3227404"/>
            <a:ext cx="278574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marR="154305">
              <a:spcBef>
                <a:spcPts val="95"/>
              </a:spcBef>
            </a:pPr>
            <a:r>
              <a:rPr lang="ru-RU" sz="1100" dirty="0">
                <a:solidFill>
                  <a:schemeClr val="bg1"/>
                </a:solidFill>
              </a:rPr>
              <a:t>Гармонизация образовательных, научных и общественных отношений</a:t>
            </a:r>
            <a:endParaRPr lang="ru-RU" sz="11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7" name="object 29">
            <a:extLst>
              <a:ext uri="{FF2B5EF4-FFF2-40B4-BE49-F238E27FC236}">
                <a16:creationId xmlns:a16="http://schemas.microsoft.com/office/drawing/2014/main" id="{9A7BB54B-CC36-41B0-9FD0-4F119CBF5C1F}"/>
              </a:ext>
            </a:extLst>
          </p:cNvPr>
          <p:cNvSpPr txBox="1"/>
          <p:nvPr/>
        </p:nvSpPr>
        <p:spPr>
          <a:xfrm>
            <a:off x="8534690" y="1910935"/>
            <a:ext cx="2743200" cy="969496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60"/>
              </a:spcBef>
            </a:pPr>
            <a:r>
              <a:rPr lang="ru-RU" sz="1100" dirty="0">
                <a:solidFill>
                  <a:schemeClr val="bg1"/>
                </a:solidFill>
              </a:rPr>
              <a:t>Создание возможностей для выявления талантливой молодежи, построение карьеры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развитие интеллектуального потенциала страны</a:t>
            </a:r>
            <a:endParaRPr lang="ru-RU" sz="11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7618AA73-2C4E-44AA-9BEF-0D06A0E96E54}"/>
              </a:ext>
            </a:extLst>
          </p:cNvPr>
          <p:cNvSpPr/>
          <p:nvPr/>
        </p:nvSpPr>
        <p:spPr>
          <a:xfrm>
            <a:off x="7854016" y="3227404"/>
            <a:ext cx="560705" cy="560070"/>
          </a:xfrm>
          <a:custGeom>
            <a:avLst/>
            <a:gdLst/>
            <a:ahLst/>
            <a:cxnLst/>
            <a:rect l="l" t="t" r="r" b="b"/>
            <a:pathLst>
              <a:path w="560704" h="560070">
                <a:moveTo>
                  <a:pt x="359638" y="286410"/>
                </a:moveTo>
                <a:lnTo>
                  <a:pt x="359410" y="276428"/>
                </a:lnTo>
                <a:lnTo>
                  <a:pt x="355650" y="273494"/>
                </a:lnTo>
                <a:lnTo>
                  <a:pt x="329184" y="273431"/>
                </a:lnTo>
                <a:lnTo>
                  <a:pt x="329145" y="161759"/>
                </a:lnTo>
                <a:lnTo>
                  <a:pt x="329387" y="156375"/>
                </a:lnTo>
                <a:lnTo>
                  <a:pt x="326034" y="152654"/>
                </a:lnTo>
                <a:lnTo>
                  <a:pt x="322770" y="150126"/>
                </a:lnTo>
                <a:lnTo>
                  <a:pt x="317627" y="150177"/>
                </a:lnTo>
                <a:lnTo>
                  <a:pt x="314706" y="153174"/>
                </a:lnTo>
                <a:lnTo>
                  <a:pt x="311861" y="157251"/>
                </a:lnTo>
                <a:lnTo>
                  <a:pt x="312229" y="160134"/>
                </a:lnTo>
                <a:lnTo>
                  <a:pt x="312204" y="273126"/>
                </a:lnTo>
                <a:lnTo>
                  <a:pt x="269201" y="273126"/>
                </a:lnTo>
                <a:lnTo>
                  <a:pt x="268998" y="202260"/>
                </a:lnTo>
                <a:lnTo>
                  <a:pt x="267474" y="198462"/>
                </a:lnTo>
                <a:lnTo>
                  <a:pt x="263398" y="195427"/>
                </a:lnTo>
                <a:lnTo>
                  <a:pt x="258914" y="195287"/>
                </a:lnTo>
                <a:lnTo>
                  <a:pt x="254723" y="198107"/>
                </a:lnTo>
                <a:lnTo>
                  <a:pt x="252971" y="201879"/>
                </a:lnTo>
                <a:lnTo>
                  <a:pt x="252755" y="273100"/>
                </a:lnTo>
                <a:lnTo>
                  <a:pt x="209626" y="273100"/>
                </a:lnTo>
                <a:lnTo>
                  <a:pt x="209575" y="162928"/>
                </a:lnTo>
                <a:lnTo>
                  <a:pt x="208394" y="156718"/>
                </a:lnTo>
                <a:lnTo>
                  <a:pt x="205778" y="154508"/>
                </a:lnTo>
                <a:lnTo>
                  <a:pt x="197370" y="154127"/>
                </a:lnTo>
                <a:lnTo>
                  <a:pt x="194513" y="156133"/>
                </a:lnTo>
                <a:lnTo>
                  <a:pt x="192773" y="162128"/>
                </a:lnTo>
                <a:lnTo>
                  <a:pt x="192747" y="273138"/>
                </a:lnTo>
                <a:lnTo>
                  <a:pt x="149999" y="273138"/>
                </a:lnTo>
                <a:lnTo>
                  <a:pt x="149974" y="198945"/>
                </a:lnTo>
                <a:lnTo>
                  <a:pt x="146735" y="195072"/>
                </a:lnTo>
                <a:lnTo>
                  <a:pt x="136690" y="195097"/>
                </a:lnTo>
                <a:lnTo>
                  <a:pt x="133553" y="198920"/>
                </a:lnTo>
                <a:lnTo>
                  <a:pt x="133527" y="273431"/>
                </a:lnTo>
                <a:lnTo>
                  <a:pt x="106629" y="273494"/>
                </a:lnTo>
                <a:lnTo>
                  <a:pt x="102806" y="276618"/>
                </a:lnTo>
                <a:lnTo>
                  <a:pt x="103098" y="286918"/>
                </a:lnTo>
                <a:lnTo>
                  <a:pt x="106819" y="289941"/>
                </a:lnTo>
                <a:lnTo>
                  <a:pt x="355358" y="289941"/>
                </a:lnTo>
                <a:lnTo>
                  <a:pt x="359638" y="286410"/>
                </a:lnTo>
                <a:close/>
              </a:path>
              <a:path w="560704" h="560070">
                <a:moveTo>
                  <a:pt x="413905" y="230200"/>
                </a:moveTo>
                <a:lnTo>
                  <a:pt x="407289" y="181165"/>
                </a:lnTo>
                <a:lnTo>
                  <a:pt x="397344" y="157480"/>
                </a:lnTo>
                <a:lnTo>
                  <a:pt x="397344" y="230200"/>
                </a:lnTo>
                <a:lnTo>
                  <a:pt x="397256" y="231305"/>
                </a:lnTo>
                <a:lnTo>
                  <a:pt x="391414" y="275031"/>
                </a:lnTo>
                <a:lnTo>
                  <a:pt x="374637" y="314947"/>
                </a:lnTo>
                <a:lnTo>
                  <a:pt x="348564" y="348678"/>
                </a:lnTo>
                <a:lnTo>
                  <a:pt x="314769" y="374662"/>
                </a:lnTo>
                <a:lnTo>
                  <a:pt x="274764" y="391363"/>
                </a:lnTo>
                <a:lnTo>
                  <a:pt x="230124" y="397243"/>
                </a:lnTo>
                <a:lnTo>
                  <a:pt x="185915" y="391274"/>
                </a:lnTo>
                <a:lnTo>
                  <a:pt x="146227" y="374459"/>
                </a:lnTo>
                <a:lnTo>
                  <a:pt x="112623" y="348373"/>
                </a:lnTo>
                <a:lnTo>
                  <a:pt x="86677" y="314617"/>
                </a:lnTo>
                <a:lnTo>
                  <a:pt x="69964" y="274751"/>
                </a:lnTo>
                <a:lnTo>
                  <a:pt x="64185" y="231305"/>
                </a:lnTo>
                <a:lnTo>
                  <a:pt x="64084" y="230200"/>
                </a:lnTo>
                <a:lnTo>
                  <a:pt x="70027" y="185813"/>
                </a:lnTo>
                <a:lnTo>
                  <a:pt x="86868" y="145884"/>
                </a:lnTo>
                <a:lnTo>
                  <a:pt x="112979" y="112128"/>
                </a:lnTo>
                <a:lnTo>
                  <a:pt x="146824" y="86106"/>
                </a:lnTo>
                <a:lnTo>
                  <a:pt x="186817" y="69380"/>
                </a:lnTo>
                <a:lnTo>
                  <a:pt x="231394" y="63525"/>
                </a:lnTo>
                <a:lnTo>
                  <a:pt x="275653" y="69557"/>
                </a:lnTo>
                <a:lnTo>
                  <a:pt x="315341" y="86398"/>
                </a:lnTo>
                <a:lnTo>
                  <a:pt x="348919" y="112458"/>
                </a:lnTo>
                <a:lnTo>
                  <a:pt x="374815" y="146202"/>
                </a:lnTo>
                <a:lnTo>
                  <a:pt x="391490" y="186055"/>
                </a:lnTo>
                <a:lnTo>
                  <a:pt x="397344" y="230200"/>
                </a:lnTo>
                <a:lnTo>
                  <a:pt x="397344" y="157480"/>
                </a:lnTo>
                <a:lnTo>
                  <a:pt x="388886" y="137325"/>
                </a:lnTo>
                <a:lnTo>
                  <a:pt x="360362" y="100342"/>
                </a:lnTo>
                <a:lnTo>
                  <a:pt x="323405" y="71907"/>
                </a:lnTo>
                <a:lnTo>
                  <a:pt x="303314" y="63525"/>
                </a:lnTo>
                <a:lnTo>
                  <a:pt x="279692" y="53670"/>
                </a:lnTo>
                <a:lnTo>
                  <a:pt x="230873" y="47320"/>
                </a:lnTo>
                <a:lnTo>
                  <a:pt x="181978" y="53975"/>
                </a:lnTo>
                <a:lnTo>
                  <a:pt x="138214" y="72504"/>
                </a:lnTo>
                <a:lnTo>
                  <a:pt x="101269" y="101193"/>
                </a:lnTo>
                <a:lnTo>
                  <a:pt x="72821" y="138353"/>
                </a:lnTo>
                <a:lnTo>
                  <a:pt x="54571" y="182295"/>
                </a:lnTo>
                <a:lnTo>
                  <a:pt x="48196" y="231305"/>
                </a:lnTo>
                <a:lnTo>
                  <a:pt x="54851" y="279996"/>
                </a:lnTo>
                <a:lnTo>
                  <a:pt x="73406" y="323659"/>
                </a:lnTo>
                <a:lnTo>
                  <a:pt x="102120" y="360565"/>
                </a:lnTo>
                <a:lnTo>
                  <a:pt x="139280" y="389013"/>
                </a:lnTo>
                <a:lnTo>
                  <a:pt x="183134" y="407276"/>
                </a:lnTo>
                <a:lnTo>
                  <a:pt x="231952" y="413626"/>
                </a:lnTo>
                <a:lnTo>
                  <a:pt x="280593" y="406958"/>
                </a:lnTo>
                <a:lnTo>
                  <a:pt x="303441" y="397243"/>
                </a:lnTo>
                <a:lnTo>
                  <a:pt x="324167" y="388442"/>
                </a:lnTo>
                <a:lnTo>
                  <a:pt x="360997" y="359778"/>
                </a:lnTo>
                <a:lnTo>
                  <a:pt x="389369" y="322707"/>
                </a:lnTo>
                <a:lnTo>
                  <a:pt x="407568" y="278942"/>
                </a:lnTo>
                <a:lnTo>
                  <a:pt x="413905" y="230200"/>
                </a:lnTo>
                <a:close/>
              </a:path>
              <a:path w="560704" h="560070">
                <a:moveTo>
                  <a:pt x="560197" y="511314"/>
                </a:moveTo>
                <a:lnTo>
                  <a:pt x="559181" y="501027"/>
                </a:lnTo>
                <a:lnTo>
                  <a:pt x="555942" y="491756"/>
                </a:lnTo>
                <a:lnTo>
                  <a:pt x="550799" y="483311"/>
                </a:lnTo>
                <a:lnTo>
                  <a:pt x="544207" y="475716"/>
                </a:lnTo>
                <a:lnTo>
                  <a:pt x="544207" y="513080"/>
                </a:lnTo>
                <a:lnTo>
                  <a:pt x="541362" y="522338"/>
                </a:lnTo>
                <a:lnTo>
                  <a:pt x="535393" y="531406"/>
                </a:lnTo>
                <a:lnTo>
                  <a:pt x="527304" y="538213"/>
                </a:lnTo>
                <a:lnTo>
                  <a:pt x="517804" y="542124"/>
                </a:lnTo>
                <a:lnTo>
                  <a:pt x="507606" y="542493"/>
                </a:lnTo>
                <a:lnTo>
                  <a:pt x="501535" y="541553"/>
                </a:lnTo>
                <a:lnTo>
                  <a:pt x="494753" y="538416"/>
                </a:lnTo>
                <a:lnTo>
                  <a:pt x="380415" y="424510"/>
                </a:lnTo>
                <a:lnTo>
                  <a:pt x="371309" y="415404"/>
                </a:lnTo>
                <a:lnTo>
                  <a:pt x="371233" y="415010"/>
                </a:lnTo>
                <a:lnTo>
                  <a:pt x="371043" y="414616"/>
                </a:lnTo>
                <a:lnTo>
                  <a:pt x="400164" y="387350"/>
                </a:lnTo>
                <a:lnTo>
                  <a:pt x="416115" y="369379"/>
                </a:lnTo>
                <a:lnTo>
                  <a:pt x="417258" y="370408"/>
                </a:lnTo>
                <a:lnTo>
                  <a:pt x="533857" y="487146"/>
                </a:lnTo>
                <a:lnTo>
                  <a:pt x="544207" y="513080"/>
                </a:lnTo>
                <a:lnTo>
                  <a:pt x="544207" y="475716"/>
                </a:lnTo>
                <a:lnTo>
                  <a:pt x="544068" y="475551"/>
                </a:lnTo>
                <a:lnTo>
                  <a:pt x="492467" y="423354"/>
                </a:lnTo>
                <a:lnTo>
                  <a:pt x="470725" y="401332"/>
                </a:lnTo>
                <a:lnTo>
                  <a:pt x="446392" y="376745"/>
                </a:lnTo>
                <a:lnTo>
                  <a:pt x="440994" y="371424"/>
                </a:lnTo>
                <a:lnTo>
                  <a:pt x="438835" y="369379"/>
                </a:lnTo>
                <a:lnTo>
                  <a:pt x="435648" y="366331"/>
                </a:lnTo>
                <a:lnTo>
                  <a:pt x="424853" y="356222"/>
                </a:lnTo>
                <a:lnTo>
                  <a:pt x="426148" y="353974"/>
                </a:lnTo>
                <a:lnTo>
                  <a:pt x="426669" y="353034"/>
                </a:lnTo>
                <a:lnTo>
                  <a:pt x="427228" y="352094"/>
                </a:lnTo>
                <a:lnTo>
                  <a:pt x="448284" y="308825"/>
                </a:lnTo>
                <a:lnTo>
                  <a:pt x="459981" y="264121"/>
                </a:lnTo>
                <a:lnTo>
                  <a:pt x="461899" y="218147"/>
                </a:lnTo>
                <a:lnTo>
                  <a:pt x="453618" y="171030"/>
                </a:lnTo>
                <a:lnTo>
                  <a:pt x="445198" y="149440"/>
                </a:lnTo>
                <a:lnTo>
                  <a:pt x="445198" y="230657"/>
                </a:lnTo>
                <a:lnTo>
                  <a:pt x="439445" y="280466"/>
                </a:lnTo>
                <a:lnTo>
                  <a:pt x="423430" y="325767"/>
                </a:lnTo>
                <a:lnTo>
                  <a:pt x="398322" y="365429"/>
                </a:lnTo>
                <a:lnTo>
                  <a:pt x="365315" y="398335"/>
                </a:lnTo>
                <a:lnTo>
                  <a:pt x="325564" y="423354"/>
                </a:lnTo>
                <a:lnTo>
                  <a:pt x="280314" y="439356"/>
                </a:lnTo>
                <a:lnTo>
                  <a:pt x="230695" y="445236"/>
                </a:lnTo>
                <a:lnTo>
                  <a:pt x="181216" y="439521"/>
                </a:lnTo>
                <a:lnTo>
                  <a:pt x="135928" y="423354"/>
                </a:lnTo>
                <a:lnTo>
                  <a:pt x="96126" y="398005"/>
                </a:lnTo>
                <a:lnTo>
                  <a:pt x="63017" y="364705"/>
                </a:lnTo>
                <a:lnTo>
                  <a:pt x="37871" y="324726"/>
                </a:lnTo>
                <a:lnTo>
                  <a:pt x="21907" y="279311"/>
                </a:lnTo>
                <a:lnTo>
                  <a:pt x="16383" y="229704"/>
                </a:lnTo>
                <a:lnTo>
                  <a:pt x="22110" y="180543"/>
                </a:lnTo>
                <a:lnTo>
                  <a:pt x="38214" y="135521"/>
                </a:lnTo>
                <a:lnTo>
                  <a:pt x="63461" y="95859"/>
                </a:lnTo>
                <a:lnTo>
                  <a:pt x="96583" y="62814"/>
                </a:lnTo>
                <a:lnTo>
                  <a:pt x="136347" y="37630"/>
                </a:lnTo>
                <a:lnTo>
                  <a:pt x="181483" y="21577"/>
                </a:lnTo>
                <a:lnTo>
                  <a:pt x="230746" y="15875"/>
                </a:lnTo>
                <a:lnTo>
                  <a:pt x="280085" y="21424"/>
                </a:lnTo>
                <a:lnTo>
                  <a:pt x="325335" y="37477"/>
                </a:lnTo>
                <a:lnTo>
                  <a:pt x="365226" y="62750"/>
                </a:lnTo>
                <a:lnTo>
                  <a:pt x="398437" y="95961"/>
                </a:lnTo>
                <a:lnTo>
                  <a:pt x="423710" y="135877"/>
                </a:lnTo>
                <a:lnTo>
                  <a:pt x="439724" y="181190"/>
                </a:lnTo>
                <a:lnTo>
                  <a:pt x="445198" y="230657"/>
                </a:lnTo>
                <a:lnTo>
                  <a:pt x="445198" y="149440"/>
                </a:lnTo>
                <a:lnTo>
                  <a:pt x="406260" y="79108"/>
                </a:lnTo>
                <a:lnTo>
                  <a:pt x="370433" y="45796"/>
                </a:lnTo>
                <a:lnTo>
                  <a:pt x="326707" y="20891"/>
                </a:lnTo>
                <a:lnTo>
                  <a:pt x="275247" y="4381"/>
                </a:lnTo>
                <a:lnTo>
                  <a:pt x="247307" y="0"/>
                </a:lnTo>
                <a:lnTo>
                  <a:pt x="214477" y="0"/>
                </a:lnTo>
                <a:lnTo>
                  <a:pt x="141465" y="17983"/>
                </a:lnTo>
                <a:lnTo>
                  <a:pt x="101092" y="39624"/>
                </a:lnTo>
                <a:lnTo>
                  <a:pt x="66281" y="68414"/>
                </a:lnTo>
                <a:lnTo>
                  <a:pt x="37884" y="103517"/>
                </a:lnTo>
                <a:lnTo>
                  <a:pt x="16738" y="144081"/>
                </a:lnTo>
                <a:lnTo>
                  <a:pt x="3657" y="189268"/>
                </a:lnTo>
                <a:lnTo>
                  <a:pt x="0" y="214490"/>
                </a:lnTo>
                <a:lnTo>
                  <a:pt x="0" y="245135"/>
                </a:lnTo>
                <a:lnTo>
                  <a:pt x="342" y="246875"/>
                </a:lnTo>
                <a:lnTo>
                  <a:pt x="774" y="248602"/>
                </a:lnTo>
                <a:lnTo>
                  <a:pt x="2209" y="258457"/>
                </a:lnTo>
                <a:lnTo>
                  <a:pt x="21374" y="327418"/>
                </a:lnTo>
                <a:lnTo>
                  <a:pt x="44945" y="367296"/>
                </a:lnTo>
                <a:lnTo>
                  <a:pt x="75692" y="401332"/>
                </a:lnTo>
                <a:lnTo>
                  <a:pt x="112471" y="428561"/>
                </a:lnTo>
                <a:lnTo>
                  <a:pt x="154152" y="448005"/>
                </a:lnTo>
                <a:lnTo>
                  <a:pt x="199593" y="458711"/>
                </a:lnTo>
                <a:lnTo>
                  <a:pt x="239941" y="460667"/>
                </a:lnTo>
                <a:lnTo>
                  <a:pt x="278879" y="456018"/>
                </a:lnTo>
                <a:lnTo>
                  <a:pt x="314528" y="445236"/>
                </a:lnTo>
                <a:lnTo>
                  <a:pt x="316395" y="444665"/>
                </a:lnTo>
                <a:lnTo>
                  <a:pt x="352463" y="426567"/>
                </a:lnTo>
                <a:lnTo>
                  <a:pt x="355854" y="424510"/>
                </a:lnTo>
                <a:lnTo>
                  <a:pt x="357555" y="424815"/>
                </a:lnTo>
                <a:lnTo>
                  <a:pt x="479628" y="547128"/>
                </a:lnTo>
                <a:lnTo>
                  <a:pt x="516166" y="559968"/>
                </a:lnTo>
                <a:lnTo>
                  <a:pt x="532574" y="554875"/>
                </a:lnTo>
                <a:lnTo>
                  <a:pt x="546544" y="543648"/>
                </a:lnTo>
                <a:lnTo>
                  <a:pt x="547293" y="542493"/>
                </a:lnTo>
                <a:lnTo>
                  <a:pt x="556336" y="528421"/>
                </a:lnTo>
                <a:lnTo>
                  <a:pt x="560197" y="511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9" name="object 36">
            <a:extLst>
              <a:ext uri="{FF2B5EF4-FFF2-40B4-BE49-F238E27FC236}">
                <a16:creationId xmlns:a16="http://schemas.microsoft.com/office/drawing/2014/main" id="{24388AA7-DCC3-4AD1-B489-106BDA4C600E}"/>
              </a:ext>
            </a:extLst>
          </p:cNvPr>
          <p:cNvSpPr/>
          <p:nvPr/>
        </p:nvSpPr>
        <p:spPr>
          <a:xfrm>
            <a:off x="7854420" y="4176956"/>
            <a:ext cx="511809" cy="529590"/>
          </a:xfrm>
          <a:custGeom>
            <a:avLst/>
            <a:gdLst/>
            <a:ahLst/>
            <a:cxnLst/>
            <a:rect l="l" t="t" r="r" b="b"/>
            <a:pathLst>
              <a:path w="511809" h="529589">
                <a:moveTo>
                  <a:pt x="109728" y="446951"/>
                </a:moveTo>
                <a:lnTo>
                  <a:pt x="104762" y="442480"/>
                </a:lnTo>
                <a:lnTo>
                  <a:pt x="90932" y="442188"/>
                </a:lnTo>
                <a:lnTo>
                  <a:pt x="78206" y="442290"/>
                </a:lnTo>
                <a:lnTo>
                  <a:pt x="65074" y="442175"/>
                </a:lnTo>
                <a:lnTo>
                  <a:pt x="51193" y="442480"/>
                </a:lnTo>
                <a:lnTo>
                  <a:pt x="46647" y="446532"/>
                </a:lnTo>
                <a:lnTo>
                  <a:pt x="46228" y="459219"/>
                </a:lnTo>
                <a:lnTo>
                  <a:pt x="50838" y="463842"/>
                </a:lnTo>
                <a:lnTo>
                  <a:pt x="78041" y="464121"/>
                </a:lnTo>
                <a:lnTo>
                  <a:pt x="104902" y="463829"/>
                </a:lnTo>
                <a:lnTo>
                  <a:pt x="109601" y="459257"/>
                </a:lnTo>
                <a:lnTo>
                  <a:pt x="109728" y="446951"/>
                </a:lnTo>
                <a:close/>
              </a:path>
              <a:path w="511809" h="529589">
                <a:moveTo>
                  <a:pt x="109728" y="396100"/>
                </a:moveTo>
                <a:lnTo>
                  <a:pt x="104673" y="391566"/>
                </a:lnTo>
                <a:lnTo>
                  <a:pt x="51168" y="391541"/>
                </a:lnTo>
                <a:lnTo>
                  <a:pt x="46494" y="395630"/>
                </a:lnTo>
                <a:lnTo>
                  <a:pt x="46355" y="408660"/>
                </a:lnTo>
                <a:lnTo>
                  <a:pt x="50863" y="412826"/>
                </a:lnTo>
                <a:lnTo>
                  <a:pt x="65074" y="413270"/>
                </a:lnTo>
                <a:lnTo>
                  <a:pt x="71462" y="413118"/>
                </a:lnTo>
                <a:lnTo>
                  <a:pt x="77851" y="413118"/>
                </a:lnTo>
                <a:lnTo>
                  <a:pt x="96393" y="413118"/>
                </a:lnTo>
                <a:lnTo>
                  <a:pt x="104952" y="412584"/>
                </a:lnTo>
                <a:lnTo>
                  <a:pt x="109588" y="408457"/>
                </a:lnTo>
                <a:lnTo>
                  <a:pt x="109728" y="396100"/>
                </a:lnTo>
                <a:close/>
              </a:path>
              <a:path w="511809" h="529589">
                <a:moveTo>
                  <a:pt x="109728" y="357390"/>
                </a:moveTo>
                <a:lnTo>
                  <a:pt x="109601" y="345274"/>
                </a:lnTo>
                <a:lnTo>
                  <a:pt x="104660" y="340791"/>
                </a:lnTo>
                <a:lnTo>
                  <a:pt x="50901" y="340791"/>
                </a:lnTo>
                <a:lnTo>
                  <a:pt x="46393" y="345084"/>
                </a:lnTo>
                <a:lnTo>
                  <a:pt x="46469" y="357619"/>
                </a:lnTo>
                <a:lnTo>
                  <a:pt x="50660" y="361759"/>
                </a:lnTo>
                <a:lnTo>
                  <a:pt x="64439" y="362229"/>
                </a:lnTo>
                <a:lnTo>
                  <a:pt x="71247" y="362051"/>
                </a:lnTo>
                <a:lnTo>
                  <a:pt x="78041" y="362051"/>
                </a:lnTo>
                <a:lnTo>
                  <a:pt x="84632" y="362051"/>
                </a:lnTo>
                <a:lnTo>
                  <a:pt x="91224" y="362216"/>
                </a:lnTo>
                <a:lnTo>
                  <a:pt x="105029" y="361797"/>
                </a:lnTo>
                <a:lnTo>
                  <a:pt x="109728" y="357390"/>
                </a:lnTo>
                <a:close/>
              </a:path>
              <a:path w="511809" h="529589">
                <a:moveTo>
                  <a:pt x="320624" y="225247"/>
                </a:moveTo>
                <a:lnTo>
                  <a:pt x="315925" y="220776"/>
                </a:lnTo>
                <a:lnTo>
                  <a:pt x="199212" y="220878"/>
                </a:lnTo>
                <a:lnTo>
                  <a:pt x="192760" y="223481"/>
                </a:lnTo>
                <a:lnTo>
                  <a:pt x="190461" y="227342"/>
                </a:lnTo>
                <a:lnTo>
                  <a:pt x="191604" y="238112"/>
                </a:lnTo>
                <a:lnTo>
                  <a:pt x="195643" y="241769"/>
                </a:lnTo>
                <a:lnTo>
                  <a:pt x="255358" y="241884"/>
                </a:lnTo>
                <a:lnTo>
                  <a:pt x="315950" y="241808"/>
                </a:lnTo>
                <a:lnTo>
                  <a:pt x="320446" y="237515"/>
                </a:lnTo>
                <a:lnTo>
                  <a:pt x="320624" y="225247"/>
                </a:lnTo>
                <a:close/>
              </a:path>
              <a:path w="511809" h="529589">
                <a:moveTo>
                  <a:pt x="320649" y="342404"/>
                </a:moveTo>
                <a:lnTo>
                  <a:pt x="316001" y="337845"/>
                </a:lnTo>
                <a:lnTo>
                  <a:pt x="200037" y="337883"/>
                </a:lnTo>
                <a:lnTo>
                  <a:pt x="197154" y="338696"/>
                </a:lnTo>
                <a:lnTo>
                  <a:pt x="191135" y="342773"/>
                </a:lnTo>
                <a:lnTo>
                  <a:pt x="189953" y="346964"/>
                </a:lnTo>
                <a:lnTo>
                  <a:pt x="193179" y="357022"/>
                </a:lnTo>
                <a:lnTo>
                  <a:pt x="197345" y="359130"/>
                </a:lnTo>
                <a:lnTo>
                  <a:pt x="255346" y="359130"/>
                </a:lnTo>
                <a:lnTo>
                  <a:pt x="315671" y="359067"/>
                </a:lnTo>
                <a:lnTo>
                  <a:pt x="320408" y="354749"/>
                </a:lnTo>
                <a:lnTo>
                  <a:pt x="320649" y="342404"/>
                </a:lnTo>
                <a:close/>
              </a:path>
              <a:path w="511809" h="529589">
                <a:moveTo>
                  <a:pt x="322300" y="285584"/>
                </a:moveTo>
                <a:lnTo>
                  <a:pt x="317017" y="279196"/>
                </a:lnTo>
                <a:lnTo>
                  <a:pt x="255638" y="279082"/>
                </a:lnTo>
                <a:lnTo>
                  <a:pt x="195846" y="279158"/>
                </a:lnTo>
                <a:lnTo>
                  <a:pt x="191096" y="283375"/>
                </a:lnTo>
                <a:lnTo>
                  <a:pt x="190550" y="295744"/>
                </a:lnTo>
                <a:lnTo>
                  <a:pt x="195478" y="300723"/>
                </a:lnTo>
                <a:lnTo>
                  <a:pt x="313867" y="300748"/>
                </a:lnTo>
                <a:lnTo>
                  <a:pt x="318223" y="298564"/>
                </a:lnTo>
                <a:lnTo>
                  <a:pt x="322300" y="285584"/>
                </a:lnTo>
                <a:close/>
              </a:path>
              <a:path w="511809" h="529589">
                <a:moveTo>
                  <a:pt x="464947" y="408279"/>
                </a:moveTo>
                <a:lnTo>
                  <a:pt x="464883" y="395897"/>
                </a:lnTo>
                <a:lnTo>
                  <a:pt x="460324" y="391655"/>
                </a:lnTo>
                <a:lnTo>
                  <a:pt x="446506" y="391375"/>
                </a:lnTo>
                <a:lnTo>
                  <a:pt x="433324" y="391477"/>
                </a:lnTo>
                <a:lnTo>
                  <a:pt x="414172" y="391477"/>
                </a:lnTo>
                <a:lnTo>
                  <a:pt x="406565" y="391782"/>
                </a:lnTo>
                <a:lnTo>
                  <a:pt x="401662" y="396252"/>
                </a:lnTo>
                <a:lnTo>
                  <a:pt x="401713" y="408190"/>
                </a:lnTo>
                <a:lnTo>
                  <a:pt x="406146" y="412826"/>
                </a:lnTo>
                <a:lnTo>
                  <a:pt x="423240" y="413156"/>
                </a:lnTo>
                <a:lnTo>
                  <a:pt x="443636" y="413143"/>
                </a:lnTo>
                <a:lnTo>
                  <a:pt x="460781" y="412800"/>
                </a:lnTo>
                <a:lnTo>
                  <a:pt x="464947" y="408279"/>
                </a:lnTo>
                <a:close/>
              </a:path>
              <a:path w="511809" h="529589">
                <a:moveTo>
                  <a:pt x="464947" y="357339"/>
                </a:moveTo>
                <a:lnTo>
                  <a:pt x="464934" y="345224"/>
                </a:lnTo>
                <a:lnTo>
                  <a:pt x="460552" y="340906"/>
                </a:lnTo>
                <a:lnTo>
                  <a:pt x="446976" y="340588"/>
                </a:lnTo>
                <a:lnTo>
                  <a:pt x="440182" y="340715"/>
                </a:lnTo>
                <a:lnTo>
                  <a:pt x="433387" y="340715"/>
                </a:lnTo>
                <a:lnTo>
                  <a:pt x="426593" y="340715"/>
                </a:lnTo>
                <a:lnTo>
                  <a:pt x="419798" y="340588"/>
                </a:lnTo>
                <a:lnTo>
                  <a:pt x="406501" y="340906"/>
                </a:lnTo>
                <a:lnTo>
                  <a:pt x="401701" y="345579"/>
                </a:lnTo>
                <a:lnTo>
                  <a:pt x="401701" y="357098"/>
                </a:lnTo>
                <a:lnTo>
                  <a:pt x="406031" y="361784"/>
                </a:lnTo>
                <a:lnTo>
                  <a:pt x="422897" y="362051"/>
                </a:lnTo>
                <a:lnTo>
                  <a:pt x="443903" y="362051"/>
                </a:lnTo>
                <a:lnTo>
                  <a:pt x="460946" y="361772"/>
                </a:lnTo>
                <a:lnTo>
                  <a:pt x="464947" y="357339"/>
                </a:lnTo>
                <a:close/>
              </a:path>
              <a:path w="511809" h="529589">
                <a:moveTo>
                  <a:pt x="464997" y="459206"/>
                </a:moveTo>
                <a:lnTo>
                  <a:pt x="464820" y="446709"/>
                </a:lnTo>
                <a:lnTo>
                  <a:pt x="460298" y="442518"/>
                </a:lnTo>
                <a:lnTo>
                  <a:pt x="446493" y="442163"/>
                </a:lnTo>
                <a:lnTo>
                  <a:pt x="439928" y="442290"/>
                </a:lnTo>
                <a:lnTo>
                  <a:pt x="433362" y="442290"/>
                </a:lnTo>
                <a:lnTo>
                  <a:pt x="414896" y="442290"/>
                </a:lnTo>
                <a:lnTo>
                  <a:pt x="406577" y="442658"/>
                </a:lnTo>
                <a:lnTo>
                  <a:pt x="401777" y="446938"/>
                </a:lnTo>
                <a:lnTo>
                  <a:pt x="401599" y="458978"/>
                </a:lnTo>
                <a:lnTo>
                  <a:pt x="406361" y="463804"/>
                </a:lnTo>
                <a:lnTo>
                  <a:pt x="423405" y="464070"/>
                </a:lnTo>
                <a:lnTo>
                  <a:pt x="443420" y="464083"/>
                </a:lnTo>
                <a:lnTo>
                  <a:pt x="460565" y="463816"/>
                </a:lnTo>
                <a:lnTo>
                  <a:pt x="464997" y="459206"/>
                </a:lnTo>
                <a:close/>
              </a:path>
              <a:path w="511809" h="529589">
                <a:moveTo>
                  <a:pt x="511378" y="278638"/>
                </a:moveTo>
                <a:lnTo>
                  <a:pt x="508177" y="275374"/>
                </a:lnTo>
                <a:lnTo>
                  <a:pt x="489305" y="275374"/>
                </a:lnTo>
                <a:lnTo>
                  <a:pt x="489305" y="297472"/>
                </a:lnTo>
                <a:lnTo>
                  <a:pt x="489305" y="507276"/>
                </a:lnTo>
                <a:lnTo>
                  <a:pt x="377215" y="507276"/>
                </a:lnTo>
                <a:lnTo>
                  <a:pt x="377215" y="297472"/>
                </a:lnTo>
                <a:lnTo>
                  <a:pt x="489305" y="297472"/>
                </a:lnTo>
                <a:lnTo>
                  <a:pt x="489305" y="275374"/>
                </a:lnTo>
                <a:lnTo>
                  <a:pt x="377253" y="275361"/>
                </a:lnTo>
                <a:lnTo>
                  <a:pt x="377253" y="212420"/>
                </a:lnTo>
                <a:lnTo>
                  <a:pt x="415544" y="220764"/>
                </a:lnTo>
                <a:lnTo>
                  <a:pt x="418185" y="219583"/>
                </a:lnTo>
                <a:lnTo>
                  <a:pt x="422402" y="212420"/>
                </a:lnTo>
                <a:lnTo>
                  <a:pt x="431825" y="196405"/>
                </a:lnTo>
                <a:lnTo>
                  <a:pt x="451662" y="162737"/>
                </a:lnTo>
                <a:lnTo>
                  <a:pt x="470611" y="167195"/>
                </a:lnTo>
                <a:lnTo>
                  <a:pt x="468045" y="172478"/>
                </a:lnTo>
                <a:lnTo>
                  <a:pt x="444982" y="219227"/>
                </a:lnTo>
                <a:lnTo>
                  <a:pt x="437527" y="234454"/>
                </a:lnTo>
                <a:lnTo>
                  <a:pt x="434174" y="241338"/>
                </a:lnTo>
                <a:lnTo>
                  <a:pt x="435978" y="247484"/>
                </a:lnTo>
                <a:lnTo>
                  <a:pt x="447598" y="252996"/>
                </a:lnTo>
                <a:lnTo>
                  <a:pt x="453123" y="250850"/>
                </a:lnTo>
                <a:lnTo>
                  <a:pt x="466140" y="224663"/>
                </a:lnTo>
                <a:lnTo>
                  <a:pt x="496760" y="162737"/>
                </a:lnTo>
                <a:lnTo>
                  <a:pt x="497814" y="160629"/>
                </a:lnTo>
                <a:lnTo>
                  <a:pt x="497293" y="155676"/>
                </a:lnTo>
                <a:lnTo>
                  <a:pt x="484454" y="141427"/>
                </a:lnTo>
                <a:lnTo>
                  <a:pt x="454406" y="108077"/>
                </a:lnTo>
                <a:lnTo>
                  <a:pt x="454406" y="141427"/>
                </a:lnTo>
                <a:lnTo>
                  <a:pt x="429590" y="135737"/>
                </a:lnTo>
                <a:lnTo>
                  <a:pt x="429590" y="158115"/>
                </a:lnTo>
                <a:lnTo>
                  <a:pt x="418668" y="176771"/>
                </a:lnTo>
                <a:lnTo>
                  <a:pt x="413207" y="186004"/>
                </a:lnTo>
                <a:lnTo>
                  <a:pt x="407047" y="196164"/>
                </a:lnTo>
                <a:lnTo>
                  <a:pt x="404126" y="196405"/>
                </a:lnTo>
                <a:lnTo>
                  <a:pt x="402463" y="196062"/>
                </a:lnTo>
                <a:lnTo>
                  <a:pt x="376097" y="189293"/>
                </a:lnTo>
                <a:lnTo>
                  <a:pt x="355790" y="181914"/>
                </a:lnTo>
                <a:lnTo>
                  <a:pt x="355790" y="205701"/>
                </a:lnTo>
                <a:lnTo>
                  <a:pt x="355676" y="429666"/>
                </a:lnTo>
                <a:lnTo>
                  <a:pt x="355561" y="505637"/>
                </a:lnTo>
                <a:lnTo>
                  <a:pt x="355460" y="507466"/>
                </a:lnTo>
                <a:lnTo>
                  <a:pt x="306882" y="507466"/>
                </a:lnTo>
                <a:lnTo>
                  <a:pt x="306882" y="507339"/>
                </a:lnTo>
                <a:lnTo>
                  <a:pt x="306857" y="429666"/>
                </a:lnTo>
                <a:lnTo>
                  <a:pt x="306857" y="410819"/>
                </a:lnTo>
                <a:lnTo>
                  <a:pt x="303580" y="407593"/>
                </a:lnTo>
                <a:lnTo>
                  <a:pt x="284937" y="407593"/>
                </a:lnTo>
                <a:lnTo>
                  <a:pt x="284937" y="429666"/>
                </a:lnTo>
                <a:lnTo>
                  <a:pt x="284937" y="507326"/>
                </a:lnTo>
                <a:lnTo>
                  <a:pt x="226441" y="507326"/>
                </a:lnTo>
                <a:lnTo>
                  <a:pt x="226441" y="429666"/>
                </a:lnTo>
                <a:lnTo>
                  <a:pt x="284937" y="429666"/>
                </a:lnTo>
                <a:lnTo>
                  <a:pt x="284937" y="407593"/>
                </a:lnTo>
                <a:lnTo>
                  <a:pt x="207733" y="407593"/>
                </a:lnTo>
                <a:lnTo>
                  <a:pt x="204533" y="410819"/>
                </a:lnTo>
                <a:lnTo>
                  <a:pt x="204495" y="507339"/>
                </a:lnTo>
                <a:lnTo>
                  <a:pt x="156083" y="507339"/>
                </a:lnTo>
                <a:lnTo>
                  <a:pt x="156083" y="297395"/>
                </a:lnTo>
                <a:lnTo>
                  <a:pt x="156083" y="172478"/>
                </a:lnTo>
                <a:lnTo>
                  <a:pt x="158356" y="172364"/>
                </a:lnTo>
                <a:lnTo>
                  <a:pt x="160540" y="172161"/>
                </a:lnTo>
                <a:lnTo>
                  <a:pt x="227228" y="172161"/>
                </a:lnTo>
                <a:lnTo>
                  <a:pt x="288556" y="172300"/>
                </a:lnTo>
                <a:lnTo>
                  <a:pt x="292239" y="173634"/>
                </a:lnTo>
                <a:lnTo>
                  <a:pt x="295414" y="175196"/>
                </a:lnTo>
                <a:lnTo>
                  <a:pt x="337058" y="196176"/>
                </a:lnTo>
                <a:lnTo>
                  <a:pt x="354076" y="204609"/>
                </a:lnTo>
                <a:lnTo>
                  <a:pt x="355790" y="205701"/>
                </a:lnTo>
                <a:lnTo>
                  <a:pt x="355790" y="181914"/>
                </a:lnTo>
                <a:lnTo>
                  <a:pt x="350748" y="180073"/>
                </a:lnTo>
                <a:lnTo>
                  <a:pt x="334098" y="172148"/>
                </a:lnTo>
                <a:lnTo>
                  <a:pt x="287223" y="143383"/>
                </a:lnTo>
                <a:lnTo>
                  <a:pt x="258191" y="118084"/>
                </a:lnTo>
                <a:lnTo>
                  <a:pt x="241719" y="99072"/>
                </a:lnTo>
                <a:lnTo>
                  <a:pt x="243890" y="95554"/>
                </a:lnTo>
                <a:lnTo>
                  <a:pt x="249085" y="87020"/>
                </a:lnTo>
                <a:lnTo>
                  <a:pt x="254215" y="78359"/>
                </a:lnTo>
                <a:lnTo>
                  <a:pt x="264604" y="60629"/>
                </a:lnTo>
                <a:lnTo>
                  <a:pt x="303466" y="103784"/>
                </a:lnTo>
                <a:lnTo>
                  <a:pt x="330479" y="133438"/>
                </a:lnTo>
                <a:lnTo>
                  <a:pt x="398551" y="150583"/>
                </a:lnTo>
                <a:lnTo>
                  <a:pt x="426123" y="156883"/>
                </a:lnTo>
                <a:lnTo>
                  <a:pt x="427469" y="157429"/>
                </a:lnTo>
                <a:lnTo>
                  <a:pt x="429590" y="158115"/>
                </a:lnTo>
                <a:lnTo>
                  <a:pt x="429590" y="135737"/>
                </a:lnTo>
                <a:lnTo>
                  <a:pt x="344944" y="116281"/>
                </a:lnTo>
                <a:lnTo>
                  <a:pt x="342430" y="115125"/>
                </a:lnTo>
                <a:lnTo>
                  <a:pt x="309308" y="78359"/>
                </a:lnTo>
                <a:lnTo>
                  <a:pt x="267589" y="31788"/>
                </a:lnTo>
                <a:lnTo>
                  <a:pt x="267512" y="31356"/>
                </a:lnTo>
                <a:lnTo>
                  <a:pt x="267030" y="30276"/>
                </a:lnTo>
                <a:lnTo>
                  <a:pt x="377329" y="55537"/>
                </a:lnTo>
                <a:lnTo>
                  <a:pt x="417258" y="99072"/>
                </a:lnTo>
                <a:lnTo>
                  <a:pt x="454240" y="140373"/>
                </a:lnTo>
                <a:lnTo>
                  <a:pt x="454228" y="140639"/>
                </a:lnTo>
                <a:lnTo>
                  <a:pt x="454406" y="141427"/>
                </a:lnTo>
                <a:lnTo>
                  <a:pt x="454406" y="108077"/>
                </a:lnTo>
                <a:lnTo>
                  <a:pt x="427634" y="78359"/>
                </a:lnTo>
                <a:lnTo>
                  <a:pt x="391350" y="38176"/>
                </a:lnTo>
                <a:lnTo>
                  <a:pt x="239763" y="2070"/>
                </a:lnTo>
                <a:lnTo>
                  <a:pt x="230085" y="0"/>
                </a:lnTo>
                <a:lnTo>
                  <a:pt x="223024" y="5803"/>
                </a:lnTo>
                <a:lnTo>
                  <a:pt x="249491" y="44018"/>
                </a:lnTo>
                <a:lnTo>
                  <a:pt x="227418" y="81521"/>
                </a:lnTo>
                <a:lnTo>
                  <a:pt x="220078" y="93840"/>
                </a:lnTo>
                <a:lnTo>
                  <a:pt x="216611" y="99593"/>
                </a:lnTo>
                <a:lnTo>
                  <a:pt x="216789" y="104635"/>
                </a:lnTo>
                <a:lnTo>
                  <a:pt x="241236" y="130924"/>
                </a:lnTo>
                <a:lnTo>
                  <a:pt x="251815" y="142036"/>
                </a:lnTo>
                <a:lnTo>
                  <a:pt x="256159" y="145656"/>
                </a:lnTo>
                <a:lnTo>
                  <a:pt x="261480" y="150571"/>
                </a:lnTo>
                <a:lnTo>
                  <a:pt x="137883" y="150583"/>
                </a:lnTo>
                <a:lnTo>
                  <a:pt x="134556" y="153860"/>
                </a:lnTo>
                <a:lnTo>
                  <a:pt x="134556" y="275450"/>
                </a:lnTo>
                <a:lnTo>
                  <a:pt x="134073" y="275463"/>
                </a:lnTo>
                <a:lnTo>
                  <a:pt x="134073" y="297395"/>
                </a:lnTo>
                <a:lnTo>
                  <a:pt x="134073" y="507301"/>
                </a:lnTo>
                <a:lnTo>
                  <a:pt x="22161" y="507301"/>
                </a:lnTo>
                <a:lnTo>
                  <a:pt x="22161" y="297395"/>
                </a:lnTo>
                <a:lnTo>
                  <a:pt x="134073" y="297395"/>
                </a:lnTo>
                <a:lnTo>
                  <a:pt x="134073" y="275463"/>
                </a:lnTo>
                <a:lnTo>
                  <a:pt x="3365" y="275463"/>
                </a:lnTo>
                <a:lnTo>
                  <a:pt x="0" y="278803"/>
                </a:lnTo>
                <a:lnTo>
                  <a:pt x="0" y="526046"/>
                </a:lnTo>
                <a:lnTo>
                  <a:pt x="3060" y="529170"/>
                </a:lnTo>
                <a:lnTo>
                  <a:pt x="508076" y="529170"/>
                </a:lnTo>
                <a:lnTo>
                  <a:pt x="511378" y="525881"/>
                </a:lnTo>
                <a:lnTo>
                  <a:pt x="511378" y="507466"/>
                </a:lnTo>
                <a:lnTo>
                  <a:pt x="511378" y="507276"/>
                </a:lnTo>
                <a:lnTo>
                  <a:pt x="511378" y="297472"/>
                </a:lnTo>
                <a:lnTo>
                  <a:pt x="511378" y="278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grpSp>
        <p:nvGrpSpPr>
          <p:cNvPr id="10" name="object 37">
            <a:extLst>
              <a:ext uri="{FF2B5EF4-FFF2-40B4-BE49-F238E27FC236}">
                <a16:creationId xmlns:a16="http://schemas.microsoft.com/office/drawing/2014/main" id="{6F13A51E-96A0-4508-B442-370DA273A4A2}"/>
              </a:ext>
            </a:extLst>
          </p:cNvPr>
          <p:cNvGrpSpPr/>
          <p:nvPr/>
        </p:nvGrpSpPr>
        <p:grpSpPr>
          <a:xfrm>
            <a:off x="7823602" y="2055165"/>
            <a:ext cx="524510" cy="524510"/>
            <a:chOff x="7753940" y="1793909"/>
            <a:chExt cx="524510" cy="524510"/>
          </a:xfrm>
        </p:grpSpPr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377436B8-D977-407D-8E33-465828676C12}"/>
                </a:ext>
              </a:extLst>
            </p:cNvPr>
            <p:cNvSpPr/>
            <p:nvPr/>
          </p:nvSpPr>
          <p:spPr>
            <a:xfrm>
              <a:off x="7753940" y="2055959"/>
              <a:ext cx="524510" cy="262255"/>
            </a:xfrm>
            <a:custGeom>
              <a:avLst/>
              <a:gdLst/>
              <a:ahLst/>
              <a:cxnLst/>
              <a:rect l="l" t="t" r="r" b="b"/>
              <a:pathLst>
                <a:path w="524509" h="262255">
                  <a:moveTo>
                    <a:pt x="6007" y="212559"/>
                  </a:moveTo>
                  <a:lnTo>
                    <a:pt x="2540" y="214083"/>
                  </a:lnTo>
                  <a:lnTo>
                    <a:pt x="0" y="218008"/>
                  </a:lnTo>
                  <a:lnTo>
                    <a:pt x="0" y="256895"/>
                  </a:lnTo>
                  <a:lnTo>
                    <a:pt x="2413" y="260197"/>
                  </a:lnTo>
                  <a:lnTo>
                    <a:pt x="5270" y="262089"/>
                  </a:lnTo>
                  <a:lnTo>
                    <a:pt x="521322" y="262000"/>
                  </a:lnTo>
                  <a:lnTo>
                    <a:pt x="524027" y="259168"/>
                  </a:lnTo>
                  <a:lnTo>
                    <a:pt x="524052" y="245313"/>
                  </a:lnTo>
                  <a:lnTo>
                    <a:pt x="16662" y="245313"/>
                  </a:lnTo>
                  <a:lnTo>
                    <a:pt x="16662" y="229260"/>
                  </a:lnTo>
                  <a:lnTo>
                    <a:pt x="416504" y="229260"/>
                  </a:lnTo>
                  <a:lnTo>
                    <a:pt x="422503" y="229095"/>
                  </a:lnTo>
                  <a:lnTo>
                    <a:pt x="425881" y="225894"/>
                  </a:lnTo>
                  <a:lnTo>
                    <a:pt x="425691" y="216128"/>
                  </a:lnTo>
                  <a:lnTo>
                    <a:pt x="422576" y="213156"/>
                  </a:lnTo>
                  <a:lnTo>
                    <a:pt x="17894" y="213156"/>
                  </a:lnTo>
                  <a:lnTo>
                    <a:pt x="6007" y="212559"/>
                  </a:lnTo>
                  <a:close/>
                </a:path>
                <a:path w="524509" h="262255">
                  <a:moveTo>
                    <a:pt x="459701" y="212877"/>
                  </a:moveTo>
                  <a:lnTo>
                    <a:pt x="445681" y="212915"/>
                  </a:lnTo>
                  <a:lnTo>
                    <a:pt x="442214" y="215734"/>
                  </a:lnTo>
                  <a:lnTo>
                    <a:pt x="442175" y="226339"/>
                  </a:lnTo>
                  <a:lnTo>
                    <a:pt x="445655" y="229247"/>
                  </a:lnTo>
                  <a:lnTo>
                    <a:pt x="507301" y="229260"/>
                  </a:lnTo>
                  <a:lnTo>
                    <a:pt x="507301" y="245313"/>
                  </a:lnTo>
                  <a:lnTo>
                    <a:pt x="524052" y="245313"/>
                  </a:lnTo>
                  <a:lnTo>
                    <a:pt x="524052" y="215112"/>
                  </a:lnTo>
                  <a:lnTo>
                    <a:pt x="521855" y="212890"/>
                  </a:lnTo>
                  <a:lnTo>
                    <a:pt x="459701" y="212877"/>
                  </a:lnTo>
                  <a:close/>
                </a:path>
                <a:path w="524509" h="262255">
                  <a:moveTo>
                    <a:pt x="416504" y="229260"/>
                  </a:moveTo>
                  <a:lnTo>
                    <a:pt x="414210" y="229260"/>
                  </a:lnTo>
                  <a:lnTo>
                    <a:pt x="415582" y="229285"/>
                  </a:lnTo>
                  <a:lnTo>
                    <a:pt x="416504" y="229260"/>
                  </a:lnTo>
                  <a:close/>
                </a:path>
                <a:path w="524509" h="262255">
                  <a:moveTo>
                    <a:pt x="410061" y="212874"/>
                  </a:moveTo>
                  <a:lnTo>
                    <a:pt x="344157" y="212890"/>
                  </a:lnTo>
                  <a:lnTo>
                    <a:pt x="25031" y="212890"/>
                  </a:lnTo>
                  <a:lnTo>
                    <a:pt x="17894" y="213156"/>
                  </a:lnTo>
                  <a:lnTo>
                    <a:pt x="422576" y="213156"/>
                  </a:lnTo>
                  <a:lnTo>
                    <a:pt x="422376" y="212966"/>
                  </a:lnTo>
                  <a:lnTo>
                    <a:pt x="410061" y="212874"/>
                  </a:lnTo>
                  <a:close/>
                </a:path>
                <a:path w="524509" h="262255">
                  <a:moveTo>
                    <a:pt x="196512" y="81851"/>
                  </a:moveTo>
                  <a:lnTo>
                    <a:pt x="32461" y="81851"/>
                  </a:lnTo>
                  <a:lnTo>
                    <a:pt x="32461" y="212890"/>
                  </a:lnTo>
                  <a:lnTo>
                    <a:pt x="344157" y="212890"/>
                  </a:lnTo>
                  <a:lnTo>
                    <a:pt x="344157" y="212547"/>
                  </a:lnTo>
                  <a:lnTo>
                    <a:pt x="196519" y="212547"/>
                  </a:lnTo>
                  <a:lnTo>
                    <a:pt x="49364" y="212521"/>
                  </a:lnTo>
                  <a:lnTo>
                    <a:pt x="49364" y="82118"/>
                  </a:lnTo>
                  <a:lnTo>
                    <a:pt x="196512" y="82118"/>
                  </a:lnTo>
                  <a:lnTo>
                    <a:pt x="196512" y="81851"/>
                  </a:lnTo>
                  <a:close/>
                </a:path>
                <a:path w="524509" h="262255">
                  <a:moveTo>
                    <a:pt x="491591" y="147624"/>
                  </a:moveTo>
                  <a:lnTo>
                    <a:pt x="474560" y="147624"/>
                  </a:lnTo>
                  <a:lnTo>
                    <a:pt x="474560" y="212890"/>
                  </a:lnTo>
                  <a:lnTo>
                    <a:pt x="491591" y="212890"/>
                  </a:lnTo>
                  <a:lnTo>
                    <a:pt x="491591" y="147624"/>
                  </a:lnTo>
                  <a:close/>
                </a:path>
                <a:path w="524509" h="262255">
                  <a:moveTo>
                    <a:pt x="344651" y="16624"/>
                  </a:moveTo>
                  <a:lnTo>
                    <a:pt x="327139" y="16624"/>
                  </a:lnTo>
                  <a:lnTo>
                    <a:pt x="327139" y="212547"/>
                  </a:lnTo>
                  <a:lnTo>
                    <a:pt x="344157" y="212547"/>
                  </a:lnTo>
                  <a:lnTo>
                    <a:pt x="344157" y="147624"/>
                  </a:lnTo>
                  <a:lnTo>
                    <a:pt x="491591" y="147624"/>
                  </a:lnTo>
                  <a:lnTo>
                    <a:pt x="491591" y="147332"/>
                  </a:lnTo>
                  <a:lnTo>
                    <a:pt x="499983" y="147332"/>
                  </a:lnTo>
                  <a:lnTo>
                    <a:pt x="504850" y="146913"/>
                  </a:lnTo>
                  <a:lnTo>
                    <a:pt x="507885" y="143294"/>
                  </a:lnTo>
                  <a:lnTo>
                    <a:pt x="507403" y="134340"/>
                  </a:lnTo>
                  <a:lnTo>
                    <a:pt x="504875" y="131711"/>
                  </a:lnTo>
                  <a:lnTo>
                    <a:pt x="499949" y="131000"/>
                  </a:lnTo>
                  <a:lnTo>
                    <a:pt x="344195" y="131000"/>
                  </a:lnTo>
                  <a:lnTo>
                    <a:pt x="344195" y="16992"/>
                  </a:lnTo>
                  <a:lnTo>
                    <a:pt x="344601" y="16687"/>
                  </a:lnTo>
                  <a:close/>
                </a:path>
                <a:path w="524509" h="262255">
                  <a:moveTo>
                    <a:pt x="192913" y="163753"/>
                  </a:moveTo>
                  <a:lnTo>
                    <a:pt x="183680" y="163779"/>
                  </a:lnTo>
                  <a:lnTo>
                    <a:pt x="180251" y="166941"/>
                  </a:lnTo>
                  <a:lnTo>
                    <a:pt x="180149" y="212521"/>
                  </a:lnTo>
                  <a:lnTo>
                    <a:pt x="196519" y="212521"/>
                  </a:lnTo>
                  <a:lnTo>
                    <a:pt x="196608" y="173939"/>
                  </a:lnTo>
                  <a:lnTo>
                    <a:pt x="196215" y="166916"/>
                  </a:lnTo>
                  <a:lnTo>
                    <a:pt x="192913" y="163753"/>
                  </a:lnTo>
                  <a:close/>
                </a:path>
                <a:path w="524509" h="262255">
                  <a:moveTo>
                    <a:pt x="499983" y="147332"/>
                  </a:moveTo>
                  <a:lnTo>
                    <a:pt x="494741" y="147332"/>
                  </a:lnTo>
                  <a:lnTo>
                    <a:pt x="497624" y="147535"/>
                  </a:lnTo>
                  <a:lnTo>
                    <a:pt x="499983" y="147332"/>
                  </a:lnTo>
                  <a:close/>
                </a:path>
                <a:path w="524509" h="262255">
                  <a:moveTo>
                    <a:pt x="196512" y="82118"/>
                  </a:moveTo>
                  <a:lnTo>
                    <a:pt x="180149" y="82118"/>
                  </a:lnTo>
                  <a:lnTo>
                    <a:pt x="180174" y="143814"/>
                  </a:lnTo>
                  <a:lnTo>
                    <a:pt x="183007" y="147243"/>
                  </a:lnTo>
                  <a:lnTo>
                    <a:pt x="193484" y="147485"/>
                  </a:lnTo>
                  <a:lnTo>
                    <a:pt x="196507" y="144005"/>
                  </a:lnTo>
                  <a:lnTo>
                    <a:pt x="196512" y="82118"/>
                  </a:lnTo>
                  <a:close/>
                </a:path>
                <a:path w="524509" h="262255">
                  <a:moveTo>
                    <a:pt x="498894" y="130848"/>
                  </a:moveTo>
                  <a:lnTo>
                    <a:pt x="497332" y="131000"/>
                  </a:lnTo>
                  <a:lnTo>
                    <a:pt x="499949" y="131000"/>
                  </a:lnTo>
                  <a:lnTo>
                    <a:pt x="498894" y="130848"/>
                  </a:lnTo>
                  <a:close/>
                </a:path>
                <a:path w="524509" h="262255">
                  <a:moveTo>
                    <a:pt x="25387" y="65417"/>
                  </a:moveTo>
                  <a:lnTo>
                    <a:pt x="19494" y="65887"/>
                  </a:lnTo>
                  <a:lnTo>
                    <a:pt x="16471" y="69087"/>
                  </a:lnTo>
                  <a:lnTo>
                    <a:pt x="16306" y="78117"/>
                  </a:lnTo>
                  <a:lnTo>
                    <a:pt x="19443" y="81546"/>
                  </a:lnTo>
                  <a:lnTo>
                    <a:pt x="26885" y="81978"/>
                  </a:lnTo>
                  <a:lnTo>
                    <a:pt x="29578" y="81851"/>
                  </a:lnTo>
                  <a:lnTo>
                    <a:pt x="196512" y="81851"/>
                  </a:lnTo>
                  <a:lnTo>
                    <a:pt x="196514" y="65493"/>
                  </a:lnTo>
                  <a:lnTo>
                    <a:pt x="26758" y="65493"/>
                  </a:lnTo>
                  <a:lnTo>
                    <a:pt x="25387" y="65417"/>
                  </a:lnTo>
                  <a:close/>
                </a:path>
                <a:path w="524509" h="262255">
                  <a:moveTo>
                    <a:pt x="358468" y="16357"/>
                  </a:moveTo>
                  <a:lnTo>
                    <a:pt x="179832" y="16357"/>
                  </a:lnTo>
                  <a:lnTo>
                    <a:pt x="179832" y="65493"/>
                  </a:lnTo>
                  <a:lnTo>
                    <a:pt x="196514" y="65493"/>
                  </a:lnTo>
                  <a:lnTo>
                    <a:pt x="196519" y="16624"/>
                  </a:lnTo>
                  <a:lnTo>
                    <a:pt x="344651" y="16624"/>
                  </a:lnTo>
                  <a:lnTo>
                    <a:pt x="358468" y="16357"/>
                  </a:lnTo>
                  <a:close/>
                </a:path>
                <a:path w="524509" h="262255">
                  <a:moveTo>
                    <a:pt x="365163" y="0"/>
                  </a:moveTo>
                  <a:lnTo>
                    <a:pt x="159042" y="12"/>
                  </a:lnTo>
                  <a:lnTo>
                    <a:pt x="155663" y="3086"/>
                  </a:lnTo>
                  <a:lnTo>
                    <a:pt x="155524" y="13233"/>
                  </a:lnTo>
                  <a:lnTo>
                    <a:pt x="158940" y="16281"/>
                  </a:lnTo>
                  <a:lnTo>
                    <a:pt x="169887" y="16395"/>
                  </a:lnTo>
                  <a:lnTo>
                    <a:pt x="358468" y="16357"/>
                  </a:lnTo>
                  <a:lnTo>
                    <a:pt x="364947" y="16255"/>
                  </a:lnTo>
                  <a:lnTo>
                    <a:pt x="368338" y="13347"/>
                  </a:lnTo>
                  <a:lnTo>
                    <a:pt x="368604" y="3213"/>
                  </a:lnTo>
                  <a:lnTo>
                    <a:pt x="365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12" name="object 39">
              <a:extLst>
                <a:ext uri="{FF2B5EF4-FFF2-40B4-BE49-F238E27FC236}">
                  <a16:creationId xmlns:a16="http://schemas.microsoft.com/office/drawing/2014/main" id="{8BF57105-C182-474C-B742-305D0FAFC2E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0715" y="1793909"/>
              <a:ext cx="190830" cy="247778"/>
            </a:xfrm>
            <a:prstGeom prst="rect">
              <a:avLst/>
            </a:prstGeom>
          </p:spPr>
        </p:pic>
      </p:grpSp>
      <p:sp>
        <p:nvSpPr>
          <p:cNvPr id="13" name="object 30">
            <a:extLst>
              <a:ext uri="{FF2B5EF4-FFF2-40B4-BE49-F238E27FC236}">
                <a16:creationId xmlns:a16="http://schemas.microsoft.com/office/drawing/2014/main" id="{D9C2A7E4-B2BA-4850-BDA0-6655CFEDEDA7}"/>
              </a:ext>
            </a:extLst>
          </p:cNvPr>
          <p:cNvSpPr txBox="1"/>
          <p:nvPr/>
        </p:nvSpPr>
        <p:spPr>
          <a:xfrm>
            <a:off x="898762" y="2391515"/>
            <a:ext cx="4870486" cy="86690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19685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Программа поддержки академической мобильности студентов, аспирантов и научно-педагогических работников образовательных организаций высшего образования и научных организаций до 2026 года и утверждена распоряжением Минобрнауки России 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от 29 ноября 2023 г. № 422-р</a:t>
            </a:r>
          </a:p>
        </p:txBody>
      </p:sp>
      <p:sp>
        <p:nvSpPr>
          <p:cNvPr id="17" name="object 34">
            <a:extLst>
              <a:ext uri="{FF2B5EF4-FFF2-40B4-BE49-F238E27FC236}">
                <a16:creationId xmlns:a16="http://schemas.microsoft.com/office/drawing/2014/main" id="{4EF1F787-BB89-4C43-AA22-49460C23E89B}"/>
              </a:ext>
            </a:extLst>
          </p:cNvPr>
          <p:cNvSpPr txBox="1"/>
          <p:nvPr/>
        </p:nvSpPr>
        <p:spPr>
          <a:xfrm>
            <a:off x="1702032" y="4173397"/>
            <a:ext cx="50138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600"/>
              </a:spcBef>
              <a:tabLst>
                <a:tab pos="240665" algn="l"/>
                <a:tab pos="241935" algn="l"/>
              </a:tabLst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Минобрнауки России создана Рабочая группа по вопросу развития академической мобильности студентов, аспирантов и научно-педагогических работников и утверждена приказом 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от 26 января 2024 г. № 43 Минобрнауки России</a:t>
            </a:r>
          </a:p>
        </p:txBody>
      </p:sp>
      <p:sp>
        <p:nvSpPr>
          <p:cNvPr id="18" name="Скругленный прямоугольник 75">
            <a:extLst>
              <a:ext uri="{FF2B5EF4-FFF2-40B4-BE49-F238E27FC236}">
                <a16:creationId xmlns:a16="http://schemas.microsoft.com/office/drawing/2014/main" id="{2E064359-33E8-47EB-A7C8-B7A09B597E2F}"/>
              </a:ext>
            </a:extLst>
          </p:cNvPr>
          <p:cNvSpPr/>
          <p:nvPr/>
        </p:nvSpPr>
        <p:spPr>
          <a:xfrm>
            <a:off x="809311" y="2302943"/>
            <a:ext cx="5108163" cy="1060148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46B492D-9E6B-4448-9743-690775F92272}"/>
              </a:ext>
            </a:extLst>
          </p:cNvPr>
          <p:cNvCxnSpPr/>
          <p:nvPr/>
        </p:nvCxnSpPr>
        <p:spPr>
          <a:xfrm>
            <a:off x="809311" y="2344898"/>
            <a:ext cx="0" cy="121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F9FF68F0-11B5-4E5A-B803-44709CCA5957}"/>
              </a:ext>
            </a:extLst>
          </p:cNvPr>
          <p:cNvSpPr/>
          <p:nvPr/>
        </p:nvSpPr>
        <p:spPr>
          <a:xfrm>
            <a:off x="719861" y="3479427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75">
            <a:extLst>
              <a:ext uri="{FF2B5EF4-FFF2-40B4-BE49-F238E27FC236}">
                <a16:creationId xmlns:a16="http://schemas.microsoft.com/office/drawing/2014/main" id="{FCF575BF-E89D-455A-B593-0515FB988D4C}"/>
              </a:ext>
            </a:extLst>
          </p:cNvPr>
          <p:cNvSpPr/>
          <p:nvPr/>
        </p:nvSpPr>
        <p:spPr>
          <a:xfrm>
            <a:off x="1590875" y="4046100"/>
            <a:ext cx="5528381" cy="901313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0EAFD32-0616-4F3F-8087-6DEC039B0624}"/>
              </a:ext>
            </a:extLst>
          </p:cNvPr>
          <p:cNvCxnSpPr/>
          <p:nvPr/>
        </p:nvCxnSpPr>
        <p:spPr>
          <a:xfrm flipH="1">
            <a:off x="1590875" y="3549656"/>
            <a:ext cx="1" cy="1313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8F1C1CB6-BDBA-4D86-89DE-A399DF34A39B}"/>
              </a:ext>
            </a:extLst>
          </p:cNvPr>
          <p:cNvSpPr/>
          <p:nvPr/>
        </p:nvSpPr>
        <p:spPr>
          <a:xfrm>
            <a:off x="1501426" y="3484749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52379DC-8D59-40C0-B56E-4494E8FAD58A}"/>
              </a:ext>
            </a:extLst>
          </p:cNvPr>
          <p:cNvSpPr/>
          <p:nvPr/>
        </p:nvSpPr>
        <p:spPr>
          <a:xfrm>
            <a:off x="809311" y="3558365"/>
            <a:ext cx="69460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2040D40B-461B-414F-9159-F67F87EFA1A6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9E4BEE6D-9C92-416B-ABFC-53A65DD87C37}" type="slidenum">
                        <a:rPr lang="ru-RU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485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D9053D4-1F17-4C6D-A48A-0D98271CB4CC}"/>
              </a:ext>
            </a:extLst>
          </p:cNvPr>
          <p:cNvSpPr/>
          <p:nvPr/>
        </p:nvSpPr>
        <p:spPr>
          <a:xfrm>
            <a:off x="9509760" y="0"/>
            <a:ext cx="2682240" cy="526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2A9014-1386-4B42-8C0A-39B8CEEA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2D695F"/>
                </a:solidFill>
              </a:rPr>
              <a:t>СЕТЕВАЯ ФОРМА</a:t>
            </a:r>
            <a:r>
              <a:rPr lang="ru-RU" sz="2200" dirty="0"/>
              <a:t> РЕАЛИЗАЦИИ</a:t>
            </a:r>
            <a:br>
              <a:rPr lang="ru-RU" sz="2200" dirty="0"/>
            </a:br>
            <a:r>
              <a:rPr lang="ru-RU" sz="2200" dirty="0"/>
              <a:t>ОБРАЗОВАТЕЛЬНЫХ ПРОГРАММ</a:t>
            </a:r>
          </a:p>
        </p:txBody>
      </p:sp>
      <p:sp>
        <p:nvSpPr>
          <p:cNvPr id="4" name="Скругленный прямоугольник 75">
            <a:extLst>
              <a:ext uri="{FF2B5EF4-FFF2-40B4-BE49-F238E27FC236}">
                <a16:creationId xmlns:a16="http://schemas.microsoft.com/office/drawing/2014/main" id="{240E536E-A583-4F5F-A32D-92FB28C999EF}"/>
              </a:ext>
            </a:extLst>
          </p:cNvPr>
          <p:cNvSpPr/>
          <p:nvPr/>
        </p:nvSpPr>
        <p:spPr>
          <a:xfrm>
            <a:off x="7559033" y="1688280"/>
            <a:ext cx="3893628" cy="4146461"/>
          </a:xfrm>
          <a:prstGeom prst="roundRect">
            <a:avLst>
              <a:gd name="adj" fmla="val 3422"/>
            </a:avLst>
          </a:prstGeom>
          <a:solidFill>
            <a:schemeClr val="accent1">
              <a:lumMod val="75000"/>
            </a:schemeClr>
          </a:solidFill>
          <a:ln w="9525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5" name="object 27">
            <a:extLst>
              <a:ext uri="{FF2B5EF4-FFF2-40B4-BE49-F238E27FC236}">
                <a16:creationId xmlns:a16="http://schemas.microsoft.com/office/drawing/2014/main" id="{026B5009-3CD8-43F1-8961-52BB90CC7FDD}"/>
              </a:ext>
            </a:extLst>
          </p:cNvPr>
          <p:cNvSpPr txBox="1"/>
          <p:nvPr/>
        </p:nvSpPr>
        <p:spPr>
          <a:xfrm>
            <a:off x="8477384" y="1843800"/>
            <a:ext cx="2540000" cy="1002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sz="1350" b="1" dirty="0">
                <a:solidFill>
                  <a:schemeClr val="bg1"/>
                </a:solidFill>
                <a:cs typeface="Tahoma"/>
              </a:rPr>
              <a:t>ЧЕГО ДОСТИГЛИ?</a:t>
            </a:r>
            <a:endParaRPr sz="1350" dirty="0">
              <a:solidFill>
                <a:schemeClr val="bg1"/>
              </a:solidFill>
              <a:cs typeface="Tahoma"/>
            </a:endParaRPr>
          </a:p>
          <a:p>
            <a:pPr marL="12700" marR="5080">
              <a:lnSpc>
                <a:spcPts val="1300"/>
              </a:lnSpc>
              <a:spcBef>
                <a:spcPts val="865"/>
              </a:spcBef>
            </a:pPr>
            <a:r>
              <a:rPr lang="ru-RU" sz="1100" dirty="0">
                <a:solidFill>
                  <a:schemeClr val="bg1"/>
                </a:solidFill>
                <a:cs typeface="Trebuchet MS"/>
              </a:rPr>
              <a:t>Сейчас организации с легкостью могут создавать образовательные программы</a:t>
            </a:r>
            <a:r>
              <a:rPr lang="en-US" sz="1100" dirty="0">
                <a:solidFill>
                  <a:schemeClr val="bg1"/>
                </a:solidFill>
                <a:cs typeface="Trebuchet MS"/>
              </a:rPr>
              <a:t> </a:t>
            </a:r>
            <a:r>
              <a:rPr lang="ru-RU" sz="1100" dirty="0">
                <a:solidFill>
                  <a:schemeClr val="bg1"/>
                </a:solidFill>
                <a:cs typeface="Trebuchet MS"/>
              </a:rPr>
              <a:t>в сетевой форме </a:t>
            </a:r>
            <a:br>
              <a:rPr lang="en-US" sz="1100" dirty="0">
                <a:solidFill>
                  <a:schemeClr val="bg1"/>
                </a:solidFill>
                <a:cs typeface="Trebuchet MS"/>
              </a:rPr>
            </a:br>
            <a:r>
              <a:rPr lang="ru-RU" sz="1100" dirty="0">
                <a:solidFill>
                  <a:schemeClr val="bg1"/>
                </a:solidFill>
                <a:cs typeface="Trebuchet MS"/>
              </a:rPr>
              <a:t>в рамках правового поля</a:t>
            </a:r>
          </a:p>
        </p:txBody>
      </p:sp>
      <p:sp>
        <p:nvSpPr>
          <p:cNvPr id="6" name="object 28">
            <a:extLst>
              <a:ext uri="{FF2B5EF4-FFF2-40B4-BE49-F238E27FC236}">
                <a16:creationId xmlns:a16="http://schemas.microsoft.com/office/drawing/2014/main" id="{01EBFFF4-EDE2-4144-97AF-22794DCD2EF6}"/>
              </a:ext>
            </a:extLst>
          </p:cNvPr>
          <p:cNvSpPr txBox="1"/>
          <p:nvPr/>
        </p:nvSpPr>
        <p:spPr>
          <a:xfrm>
            <a:off x="8477384" y="3057793"/>
            <a:ext cx="2785745" cy="14818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marR="154305">
              <a:spcBef>
                <a:spcPts val="95"/>
              </a:spcBef>
            </a:pPr>
            <a:r>
              <a:rPr sz="1350" b="1" dirty="0">
                <a:solidFill>
                  <a:schemeClr val="bg1"/>
                </a:solidFill>
                <a:cs typeface="Tahoma"/>
              </a:rPr>
              <a:t>ЧТО ОЖИДАЕТ </a:t>
            </a:r>
            <a:r>
              <a:rPr lang="ru-RU" sz="1350" b="1" dirty="0">
                <a:solidFill>
                  <a:schemeClr val="bg1"/>
                </a:solidFill>
                <a:cs typeface="Tahoma"/>
              </a:rPr>
              <a:t>М</a:t>
            </a:r>
            <a:r>
              <a:rPr sz="1350" b="1" dirty="0">
                <a:solidFill>
                  <a:schemeClr val="bg1"/>
                </a:solidFill>
                <a:cs typeface="Tahoma"/>
              </a:rPr>
              <a:t>ИНОБРНАУКИ  РОССИИ </a:t>
            </a:r>
            <a:br>
              <a:rPr lang="en-US" sz="1350" b="1" dirty="0">
                <a:solidFill>
                  <a:schemeClr val="bg1"/>
                </a:solidFill>
                <a:cs typeface="Tahoma"/>
              </a:rPr>
            </a:br>
            <a:r>
              <a:rPr sz="1350" b="1" dirty="0">
                <a:solidFill>
                  <a:schemeClr val="bg1"/>
                </a:solidFill>
                <a:cs typeface="Tahoma"/>
              </a:rPr>
              <a:t>ОТ ВУЗОВ?</a:t>
            </a:r>
            <a:endParaRPr sz="1350" dirty="0">
              <a:solidFill>
                <a:schemeClr val="bg1"/>
              </a:solidFill>
              <a:cs typeface="Tahoma"/>
            </a:endParaRPr>
          </a:p>
          <a:p>
            <a:pPr marR="5080"/>
            <a:r>
              <a:rPr lang="ru-RU" sz="1100" dirty="0">
                <a:solidFill>
                  <a:schemeClr val="bg1"/>
                </a:solidFill>
                <a:cs typeface="Trebuchet MS"/>
              </a:rPr>
              <a:t>Итоги апробации разработанных  финансовых механизмов реализации  образовательных программ</a:t>
            </a:r>
          </a:p>
          <a:p>
            <a:pPr marR="5080"/>
            <a:r>
              <a:rPr lang="ru-RU" sz="1100" dirty="0">
                <a:solidFill>
                  <a:schemeClr val="bg1"/>
                </a:solidFill>
                <a:cs typeface="Trebuchet MS"/>
              </a:rPr>
              <a:t>в сетевой форме и привлечения большего числа участников</a:t>
            </a:r>
          </a:p>
        </p:txBody>
      </p:sp>
      <p:sp>
        <p:nvSpPr>
          <p:cNvPr id="7" name="object 29">
            <a:extLst>
              <a:ext uri="{FF2B5EF4-FFF2-40B4-BE49-F238E27FC236}">
                <a16:creationId xmlns:a16="http://schemas.microsoft.com/office/drawing/2014/main" id="{9A7BB54B-CC36-41B0-9FD0-4F119CBF5C1F}"/>
              </a:ext>
            </a:extLst>
          </p:cNvPr>
          <p:cNvSpPr txBox="1"/>
          <p:nvPr/>
        </p:nvSpPr>
        <p:spPr>
          <a:xfrm>
            <a:off x="8477384" y="4425954"/>
            <a:ext cx="2743200" cy="110030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60"/>
              </a:spcBef>
            </a:pPr>
            <a:r>
              <a:rPr sz="1350" b="1" dirty="0">
                <a:solidFill>
                  <a:schemeClr val="bg1"/>
                </a:solidFill>
                <a:cs typeface="Tahoma"/>
              </a:rPr>
              <a:t>ЧТО ОЖИДАЕТ ВУЗЫ?</a:t>
            </a:r>
            <a:endParaRPr sz="1350" dirty="0">
              <a:solidFill>
                <a:schemeClr val="bg1"/>
              </a:solidFill>
              <a:cs typeface="Tahoma"/>
            </a:endParaRPr>
          </a:p>
          <a:p>
            <a:pPr marL="12700" marR="5080">
              <a:lnSpc>
                <a:spcPts val="1300"/>
              </a:lnSpc>
              <a:spcBef>
                <a:spcPts val="760"/>
              </a:spcBef>
            </a:pPr>
            <a:r>
              <a:rPr lang="ru-RU" sz="1100" dirty="0">
                <a:solidFill>
                  <a:schemeClr val="bg1"/>
                </a:solidFill>
                <a:cs typeface="Trebuchet MS"/>
              </a:rPr>
              <a:t>Развитие финансовых механизмов  </a:t>
            </a:r>
            <a:br>
              <a:rPr lang="ru-RU" sz="1100" dirty="0">
                <a:solidFill>
                  <a:schemeClr val="bg1"/>
                </a:solidFill>
                <a:cs typeface="Trebuchet MS"/>
              </a:rPr>
            </a:br>
            <a:r>
              <a:rPr lang="ru-RU" sz="1100" dirty="0">
                <a:solidFill>
                  <a:schemeClr val="bg1"/>
                </a:solidFill>
                <a:cs typeface="Trebuchet MS"/>
              </a:rPr>
              <a:t>при реализации международных  образовательных программ</a:t>
            </a:r>
            <a:r>
              <a:rPr lang="en-US" sz="1100" dirty="0">
                <a:solidFill>
                  <a:schemeClr val="bg1"/>
                </a:solidFill>
                <a:cs typeface="Trebuchet MS"/>
              </a:rPr>
              <a:t> </a:t>
            </a:r>
            <a:br>
              <a:rPr lang="en-US" sz="1100" dirty="0">
                <a:solidFill>
                  <a:schemeClr val="bg1"/>
                </a:solidFill>
                <a:cs typeface="Trebuchet MS"/>
              </a:rPr>
            </a:br>
            <a:r>
              <a:rPr lang="ru-RU" sz="1100" dirty="0">
                <a:solidFill>
                  <a:schemeClr val="bg1"/>
                </a:solidFill>
                <a:cs typeface="Trebuchet MS"/>
              </a:rPr>
              <a:t>в сетевой форме</a:t>
            </a:r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7618AA73-2C4E-44AA-9BEF-0D06A0E96E54}"/>
              </a:ext>
            </a:extLst>
          </p:cNvPr>
          <p:cNvSpPr/>
          <p:nvPr/>
        </p:nvSpPr>
        <p:spPr>
          <a:xfrm>
            <a:off x="7805524" y="3108616"/>
            <a:ext cx="560705" cy="560070"/>
          </a:xfrm>
          <a:custGeom>
            <a:avLst/>
            <a:gdLst/>
            <a:ahLst/>
            <a:cxnLst/>
            <a:rect l="l" t="t" r="r" b="b"/>
            <a:pathLst>
              <a:path w="560704" h="560070">
                <a:moveTo>
                  <a:pt x="359638" y="286410"/>
                </a:moveTo>
                <a:lnTo>
                  <a:pt x="359410" y="276428"/>
                </a:lnTo>
                <a:lnTo>
                  <a:pt x="355650" y="273494"/>
                </a:lnTo>
                <a:lnTo>
                  <a:pt x="329184" y="273431"/>
                </a:lnTo>
                <a:lnTo>
                  <a:pt x="329145" y="161759"/>
                </a:lnTo>
                <a:lnTo>
                  <a:pt x="329387" y="156375"/>
                </a:lnTo>
                <a:lnTo>
                  <a:pt x="326034" y="152654"/>
                </a:lnTo>
                <a:lnTo>
                  <a:pt x="322770" y="150126"/>
                </a:lnTo>
                <a:lnTo>
                  <a:pt x="317627" y="150177"/>
                </a:lnTo>
                <a:lnTo>
                  <a:pt x="314706" y="153174"/>
                </a:lnTo>
                <a:lnTo>
                  <a:pt x="311861" y="157251"/>
                </a:lnTo>
                <a:lnTo>
                  <a:pt x="312229" y="160134"/>
                </a:lnTo>
                <a:lnTo>
                  <a:pt x="312204" y="273126"/>
                </a:lnTo>
                <a:lnTo>
                  <a:pt x="269201" y="273126"/>
                </a:lnTo>
                <a:lnTo>
                  <a:pt x="268998" y="202260"/>
                </a:lnTo>
                <a:lnTo>
                  <a:pt x="267474" y="198462"/>
                </a:lnTo>
                <a:lnTo>
                  <a:pt x="263398" y="195427"/>
                </a:lnTo>
                <a:lnTo>
                  <a:pt x="258914" y="195287"/>
                </a:lnTo>
                <a:lnTo>
                  <a:pt x="254723" y="198107"/>
                </a:lnTo>
                <a:lnTo>
                  <a:pt x="252971" y="201879"/>
                </a:lnTo>
                <a:lnTo>
                  <a:pt x="252755" y="273100"/>
                </a:lnTo>
                <a:lnTo>
                  <a:pt x="209626" y="273100"/>
                </a:lnTo>
                <a:lnTo>
                  <a:pt x="209575" y="162928"/>
                </a:lnTo>
                <a:lnTo>
                  <a:pt x="208394" y="156718"/>
                </a:lnTo>
                <a:lnTo>
                  <a:pt x="205778" y="154508"/>
                </a:lnTo>
                <a:lnTo>
                  <a:pt x="197370" y="154127"/>
                </a:lnTo>
                <a:lnTo>
                  <a:pt x="194513" y="156133"/>
                </a:lnTo>
                <a:lnTo>
                  <a:pt x="192773" y="162128"/>
                </a:lnTo>
                <a:lnTo>
                  <a:pt x="192747" y="273138"/>
                </a:lnTo>
                <a:lnTo>
                  <a:pt x="149999" y="273138"/>
                </a:lnTo>
                <a:lnTo>
                  <a:pt x="149974" y="198945"/>
                </a:lnTo>
                <a:lnTo>
                  <a:pt x="146735" y="195072"/>
                </a:lnTo>
                <a:lnTo>
                  <a:pt x="136690" y="195097"/>
                </a:lnTo>
                <a:lnTo>
                  <a:pt x="133553" y="198920"/>
                </a:lnTo>
                <a:lnTo>
                  <a:pt x="133527" y="273431"/>
                </a:lnTo>
                <a:lnTo>
                  <a:pt x="106629" y="273494"/>
                </a:lnTo>
                <a:lnTo>
                  <a:pt x="102806" y="276618"/>
                </a:lnTo>
                <a:lnTo>
                  <a:pt x="103098" y="286918"/>
                </a:lnTo>
                <a:lnTo>
                  <a:pt x="106819" y="289941"/>
                </a:lnTo>
                <a:lnTo>
                  <a:pt x="355358" y="289941"/>
                </a:lnTo>
                <a:lnTo>
                  <a:pt x="359638" y="286410"/>
                </a:lnTo>
                <a:close/>
              </a:path>
              <a:path w="560704" h="560070">
                <a:moveTo>
                  <a:pt x="413905" y="230200"/>
                </a:moveTo>
                <a:lnTo>
                  <a:pt x="407289" y="181165"/>
                </a:lnTo>
                <a:lnTo>
                  <a:pt x="397344" y="157480"/>
                </a:lnTo>
                <a:lnTo>
                  <a:pt x="397344" y="230200"/>
                </a:lnTo>
                <a:lnTo>
                  <a:pt x="397256" y="231305"/>
                </a:lnTo>
                <a:lnTo>
                  <a:pt x="391414" y="275031"/>
                </a:lnTo>
                <a:lnTo>
                  <a:pt x="374637" y="314947"/>
                </a:lnTo>
                <a:lnTo>
                  <a:pt x="348564" y="348678"/>
                </a:lnTo>
                <a:lnTo>
                  <a:pt x="314769" y="374662"/>
                </a:lnTo>
                <a:lnTo>
                  <a:pt x="274764" y="391363"/>
                </a:lnTo>
                <a:lnTo>
                  <a:pt x="230124" y="397243"/>
                </a:lnTo>
                <a:lnTo>
                  <a:pt x="185915" y="391274"/>
                </a:lnTo>
                <a:lnTo>
                  <a:pt x="146227" y="374459"/>
                </a:lnTo>
                <a:lnTo>
                  <a:pt x="112623" y="348373"/>
                </a:lnTo>
                <a:lnTo>
                  <a:pt x="86677" y="314617"/>
                </a:lnTo>
                <a:lnTo>
                  <a:pt x="69964" y="274751"/>
                </a:lnTo>
                <a:lnTo>
                  <a:pt x="64185" y="231305"/>
                </a:lnTo>
                <a:lnTo>
                  <a:pt x="64084" y="230200"/>
                </a:lnTo>
                <a:lnTo>
                  <a:pt x="70027" y="185813"/>
                </a:lnTo>
                <a:lnTo>
                  <a:pt x="86868" y="145884"/>
                </a:lnTo>
                <a:lnTo>
                  <a:pt x="112979" y="112128"/>
                </a:lnTo>
                <a:lnTo>
                  <a:pt x="146824" y="86106"/>
                </a:lnTo>
                <a:lnTo>
                  <a:pt x="186817" y="69380"/>
                </a:lnTo>
                <a:lnTo>
                  <a:pt x="231394" y="63525"/>
                </a:lnTo>
                <a:lnTo>
                  <a:pt x="275653" y="69557"/>
                </a:lnTo>
                <a:lnTo>
                  <a:pt x="315341" y="86398"/>
                </a:lnTo>
                <a:lnTo>
                  <a:pt x="348919" y="112458"/>
                </a:lnTo>
                <a:lnTo>
                  <a:pt x="374815" y="146202"/>
                </a:lnTo>
                <a:lnTo>
                  <a:pt x="391490" y="186055"/>
                </a:lnTo>
                <a:lnTo>
                  <a:pt x="397344" y="230200"/>
                </a:lnTo>
                <a:lnTo>
                  <a:pt x="397344" y="157480"/>
                </a:lnTo>
                <a:lnTo>
                  <a:pt x="388886" y="137325"/>
                </a:lnTo>
                <a:lnTo>
                  <a:pt x="360362" y="100342"/>
                </a:lnTo>
                <a:lnTo>
                  <a:pt x="323405" y="71907"/>
                </a:lnTo>
                <a:lnTo>
                  <a:pt x="303314" y="63525"/>
                </a:lnTo>
                <a:lnTo>
                  <a:pt x="279692" y="53670"/>
                </a:lnTo>
                <a:lnTo>
                  <a:pt x="230873" y="47320"/>
                </a:lnTo>
                <a:lnTo>
                  <a:pt x="181978" y="53975"/>
                </a:lnTo>
                <a:lnTo>
                  <a:pt x="138214" y="72504"/>
                </a:lnTo>
                <a:lnTo>
                  <a:pt x="101269" y="101193"/>
                </a:lnTo>
                <a:lnTo>
                  <a:pt x="72821" y="138353"/>
                </a:lnTo>
                <a:lnTo>
                  <a:pt x="54571" y="182295"/>
                </a:lnTo>
                <a:lnTo>
                  <a:pt x="48196" y="231305"/>
                </a:lnTo>
                <a:lnTo>
                  <a:pt x="54851" y="279996"/>
                </a:lnTo>
                <a:lnTo>
                  <a:pt x="73406" y="323659"/>
                </a:lnTo>
                <a:lnTo>
                  <a:pt x="102120" y="360565"/>
                </a:lnTo>
                <a:lnTo>
                  <a:pt x="139280" y="389013"/>
                </a:lnTo>
                <a:lnTo>
                  <a:pt x="183134" y="407276"/>
                </a:lnTo>
                <a:lnTo>
                  <a:pt x="231952" y="413626"/>
                </a:lnTo>
                <a:lnTo>
                  <a:pt x="280593" y="406958"/>
                </a:lnTo>
                <a:lnTo>
                  <a:pt x="303441" y="397243"/>
                </a:lnTo>
                <a:lnTo>
                  <a:pt x="324167" y="388442"/>
                </a:lnTo>
                <a:lnTo>
                  <a:pt x="360997" y="359778"/>
                </a:lnTo>
                <a:lnTo>
                  <a:pt x="389369" y="322707"/>
                </a:lnTo>
                <a:lnTo>
                  <a:pt x="407568" y="278942"/>
                </a:lnTo>
                <a:lnTo>
                  <a:pt x="413905" y="230200"/>
                </a:lnTo>
                <a:close/>
              </a:path>
              <a:path w="560704" h="560070">
                <a:moveTo>
                  <a:pt x="560197" y="511314"/>
                </a:moveTo>
                <a:lnTo>
                  <a:pt x="559181" y="501027"/>
                </a:lnTo>
                <a:lnTo>
                  <a:pt x="555942" y="491756"/>
                </a:lnTo>
                <a:lnTo>
                  <a:pt x="550799" y="483311"/>
                </a:lnTo>
                <a:lnTo>
                  <a:pt x="544207" y="475716"/>
                </a:lnTo>
                <a:lnTo>
                  <a:pt x="544207" y="513080"/>
                </a:lnTo>
                <a:lnTo>
                  <a:pt x="541362" y="522338"/>
                </a:lnTo>
                <a:lnTo>
                  <a:pt x="535393" y="531406"/>
                </a:lnTo>
                <a:lnTo>
                  <a:pt x="527304" y="538213"/>
                </a:lnTo>
                <a:lnTo>
                  <a:pt x="517804" y="542124"/>
                </a:lnTo>
                <a:lnTo>
                  <a:pt x="507606" y="542493"/>
                </a:lnTo>
                <a:lnTo>
                  <a:pt x="501535" y="541553"/>
                </a:lnTo>
                <a:lnTo>
                  <a:pt x="494753" y="538416"/>
                </a:lnTo>
                <a:lnTo>
                  <a:pt x="380415" y="424510"/>
                </a:lnTo>
                <a:lnTo>
                  <a:pt x="371309" y="415404"/>
                </a:lnTo>
                <a:lnTo>
                  <a:pt x="371233" y="415010"/>
                </a:lnTo>
                <a:lnTo>
                  <a:pt x="371043" y="414616"/>
                </a:lnTo>
                <a:lnTo>
                  <a:pt x="400164" y="387350"/>
                </a:lnTo>
                <a:lnTo>
                  <a:pt x="416115" y="369379"/>
                </a:lnTo>
                <a:lnTo>
                  <a:pt x="417258" y="370408"/>
                </a:lnTo>
                <a:lnTo>
                  <a:pt x="533857" y="487146"/>
                </a:lnTo>
                <a:lnTo>
                  <a:pt x="544207" y="513080"/>
                </a:lnTo>
                <a:lnTo>
                  <a:pt x="544207" y="475716"/>
                </a:lnTo>
                <a:lnTo>
                  <a:pt x="544068" y="475551"/>
                </a:lnTo>
                <a:lnTo>
                  <a:pt x="492467" y="423354"/>
                </a:lnTo>
                <a:lnTo>
                  <a:pt x="470725" y="401332"/>
                </a:lnTo>
                <a:lnTo>
                  <a:pt x="446392" y="376745"/>
                </a:lnTo>
                <a:lnTo>
                  <a:pt x="440994" y="371424"/>
                </a:lnTo>
                <a:lnTo>
                  <a:pt x="438835" y="369379"/>
                </a:lnTo>
                <a:lnTo>
                  <a:pt x="435648" y="366331"/>
                </a:lnTo>
                <a:lnTo>
                  <a:pt x="424853" y="356222"/>
                </a:lnTo>
                <a:lnTo>
                  <a:pt x="426148" y="353974"/>
                </a:lnTo>
                <a:lnTo>
                  <a:pt x="426669" y="353034"/>
                </a:lnTo>
                <a:lnTo>
                  <a:pt x="427228" y="352094"/>
                </a:lnTo>
                <a:lnTo>
                  <a:pt x="448284" y="308825"/>
                </a:lnTo>
                <a:lnTo>
                  <a:pt x="459981" y="264121"/>
                </a:lnTo>
                <a:lnTo>
                  <a:pt x="461899" y="218147"/>
                </a:lnTo>
                <a:lnTo>
                  <a:pt x="453618" y="171030"/>
                </a:lnTo>
                <a:lnTo>
                  <a:pt x="445198" y="149440"/>
                </a:lnTo>
                <a:lnTo>
                  <a:pt x="445198" y="230657"/>
                </a:lnTo>
                <a:lnTo>
                  <a:pt x="439445" y="280466"/>
                </a:lnTo>
                <a:lnTo>
                  <a:pt x="423430" y="325767"/>
                </a:lnTo>
                <a:lnTo>
                  <a:pt x="398322" y="365429"/>
                </a:lnTo>
                <a:lnTo>
                  <a:pt x="365315" y="398335"/>
                </a:lnTo>
                <a:lnTo>
                  <a:pt x="325564" y="423354"/>
                </a:lnTo>
                <a:lnTo>
                  <a:pt x="280314" y="439356"/>
                </a:lnTo>
                <a:lnTo>
                  <a:pt x="230695" y="445236"/>
                </a:lnTo>
                <a:lnTo>
                  <a:pt x="181216" y="439521"/>
                </a:lnTo>
                <a:lnTo>
                  <a:pt x="135928" y="423354"/>
                </a:lnTo>
                <a:lnTo>
                  <a:pt x="96126" y="398005"/>
                </a:lnTo>
                <a:lnTo>
                  <a:pt x="63017" y="364705"/>
                </a:lnTo>
                <a:lnTo>
                  <a:pt x="37871" y="324726"/>
                </a:lnTo>
                <a:lnTo>
                  <a:pt x="21907" y="279311"/>
                </a:lnTo>
                <a:lnTo>
                  <a:pt x="16383" y="229704"/>
                </a:lnTo>
                <a:lnTo>
                  <a:pt x="22110" y="180543"/>
                </a:lnTo>
                <a:lnTo>
                  <a:pt x="38214" y="135521"/>
                </a:lnTo>
                <a:lnTo>
                  <a:pt x="63461" y="95859"/>
                </a:lnTo>
                <a:lnTo>
                  <a:pt x="96583" y="62814"/>
                </a:lnTo>
                <a:lnTo>
                  <a:pt x="136347" y="37630"/>
                </a:lnTo>
                <a:lnTo>
                  <a:pt x="181483" y="21577"/>
                </a:lnTo>
                <a:lnTo>
                  <a:pt x="230746" y="15875"/>
                </a:lnTo>
                <a:lnTo>
                  <a:pt x="280085" y="21424"/>
                </a:lnTo>
                <a:lnTo>
                  <a:pt x="325335" y="37477"/>
                </a:lnTo>
                <a:lnTo>
                  <a:pt x="365226" y="62750"/>
                </a:lnTo>
                <a:lnTo>
                  <a:pt x="398437" y="95961"/>
                </a:lnTo>
                <a:lnTo>
                  <a:pt x="423710" y="135877"/>
                </a:lnTo>
                <a:lnTo>
                  <a:pt x="439724" y="181190"/>
                </a:lnTo>
                <a:lnTo>
                  <a:pt x="445198" y="230657"/>
                </a:lnTo>
                <a:lnTo>
                  <a:pt x="445198" y="149440"/>
                </a:lnTo>
                <a:lnTo>
                  <a:pt x="406260" y="79108"/>
                </a:lnTo>
                <a:lnTo>
                  <a:pt x="370433" y="45796"/>
                </a:lnTo>
                <a:lnTo>
                  <a:pt x="326707" y="20891"/>
                </a:lnTo>
                <a:lnTo>
                  <a:pt x="275247" y="4381"/>
                </a:lnTo>
                <a:lnTo>
                  <a:pt x="247307" y="0"/>
                </a:lnTo>
                <a:lnTo>
                  <a:pt x="214477" y="0"/>
                </a:lnTo>
                <a:lnTo>
                  <a:pt x="141465" y="17983"/>
                </a:lnTo>
                <a:lnTo>
                  <a:pt x="101092" y="39624"/>
                </a:lnTo>
                <a:lnTo>
                  <a:pt x="66281" y="68414"/>
                </a:lnTo>
                <a:lnTo>
                  <a:pt x="37884" y="103517"/>
                </a:lnTo>
                <a:lnTo>
                  <a:pt x="16738" y="144081"/>
                </a:lnTo>
                <a:lnTo>
                  <a:pt x="3657" y="189268"/>
                </a:lnTo>
                <a:lnTo>
                  <a:pt x="0" y="214490"/>
                </a:lnTo>
                <a:lnTo>
                  <a:pt x="0" y="245135"/>
                </a:lnTo>
                <a:lnTo>
                  <a:pt x="342" y="246875"/>
                </a:lnTo>
                <a:lnTo>
                  <a:pt x="774" y="248602"/>
                </a:lnTo>
                <a:lnTo>
                  <a:pt x="2209" y="258457"/>
                </a:lnTo>
                <a:lnTo>
                  <a:pt x="21374" y="327418"/>
                </a:lnTo>
                <a:lnTo>
                  <a:pt x="44945" y="367296"/>
                </a:lnTo>
                <a:lnTo>
                  <a:pt x="75692" y="401332"/>
                </a:lnTo>
                <a:lnTo>
                  <a:pt x="112471" y="428561"/>
                </a:lnTo>
                <a:lnTo>
                  <a:pt x="154152" y="448005"/>
                </a:lnTo>
                <a:lnTo>
                  <a:pt x="199593" y="458711"/>
                </a:lnTo>
                <a:lnTo>
                  <a:pt x="239941" y="460667"/>
                </a:lnTo>
                <a:lnTo>
                  <a:pt x="278879" y="456018"/>
                </a:lnTo>
                <a:lnTo>
                  <a:pt x="314528" y="445236"/>
                </a:lnTo>
                <a:lnTo>
                  <a:pt x="316395" y="444665"/>
                </a:lnTo>
                <a:lnTo>
                  <a:pt x="352463" y="426567"/>
                </a:lnTo>
                <a:lnTo>
                  <a:pt x="355854" y="424510"/>
                </a:lnTo>
                <a:lnTo>
                  <a:pt x="357555" y="424815"/>
                </a:lnTo>
                <a:lnTo>
                  <a:pt x="479628" y="547128"/>
                </a:lnTo>
                <a:lnTo>
                  <a:pt x="516166" y="559968"/>
                </a:lnTo>
                <a:lnTo>
                  <a:pt x="532574" y="554875"/>
                </a:lnTo>
                <a:lnTo>
                  <a:pt x="546544" y="543648"/>
                </a:lnTo>
                <a:lnTo>
                  <a:pt x="547293" y="542493"/>
                </a:lnTo>
                <a:lnTo>
                  <a:pt x="556336" y="528421"/>
                </a:lnTo>
                <a:lnTo>
                  <a:pt x="560197" y="511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9" name="object 36">
            <a:extLst>
              <a:ext uri="{FF2B5EF4-FFF2-40B4-BE49-F238E27FC236}">
                <a16:creationId xmlns:a16="http://schemas.microsoft.com/office/drawing/2014/main" id="{24388AA7-DCC3-4AD1-B489-106BDA4C600E}"/>
              </a:ext>
            </a:extLst>
          </p:cNvPr>
          <p:cNvSpPr/>
          <p:nvPr/>
        </p:nvSpPr>
        <p:spPr>
          <a:xfrm>
            <a:off x="7829946" y="4649419"/>
            <a:ext cx="511809" cy="529590"/>
          </a:xfrm>
          <a:custGeom>
            <a:avLst/>
            <a:gdLst/>
            <a:ahLst/>
            <a:cxnLst/>
            <a:rect l="l" t="t" r="r" b="b"/>
            <a:pathLst>
              <a:path w="511809" h="529589">
                <a:moveTo>
                  <a:pt x="109728" y="446951"/>
                </a:moveTo>
                <a:lnTo>
                  <a:pt x="104762" y="442480"/>
                </a:lnTo>
                <a:lnTo>
                  <a:pt x="90932" y="442188"/>
                </a:lnTo>
                <a:lnTo>
                  <a:pt x="78206" y="442290"/>
                </a:lnTo>
                <a:lnTo>
                  <a:pt x="65074" y="442175"/>
                </a:lnTo>
                <a:lnTo>
                  <a:pt x="51193" y="442480"/>
                </a:lnTo>
                <a:lnTo>
                  <a:pt x="46647" y="446532"/>
                </a:lnTo>
                <a:lnTo>
                  <a:pt x="46228" y="459219"/>
                </a:lnTo>
                <a:lnTo>
                  <a:pt x="50838" y="463842"/>
                </a:lnTo>
                <a:lnTo>
                  <a:pt x="78041" y="464121"/>
                </a:lnTo>
                <a:lnTo>
                  <a:pt x="104902" y="463829"/>
                </a:lnTo>
                <a:lnTo>
                  <a:pt x="109601" y="459257"/>
                </a:lnTo>
                <a:lnTo>
                  <a:pt x="109728" y="446951"/>
                </a:lnTo>
                <a:close/>
              </a:path>
              <a:path w="511809" h="529589">
                <a:moveTo>
                  <a:pt x="109728" y="396100"/>
                </a:moveTo>
                <a:lnTo>
                  <a:pt x="104673" y="391566"/>
                </a:lnTo>
                <a:lnTo>
                  <a:pt x="51168" y="391541"/>
                </a:lnTo>
                <a:lnTo>
                  <a:pt x="46494" y="395630"/>
                </a:lnTo>
                <a:lnTo>
                  <a:pt x="46355" y="408660"/>
                </a:lnTo>
                <a:lnTo>
                  <a:pt x="50863" y="412826"/>
                </a:lnTo>
                <a:lnTo>
                  <a:pt x="65074" y="413270"/>
                </a:lnTo>
                <a:lnTo>
                  <a:pt x="71462" y="413118"/>
                </a:lnTo>
                <a:lnTo>
                  <a:pt x="77851" y="413118"/>
                </a:lnTo>
                <a:lnTo>
                  <a:pt x="96393" y="413118"/>
                </a:lnTo>
                <a:lnTo>
                  <a:pt x="104952" y="412584"/>
                </a:lnTo>
                <a:lnTo>
                  <a:pt x="109588" y="408457"/>
                </a:lnTo>
                <a:lnTo>
                  <a:pt x="109728" y="396100"/>
                </a:lnTo>
                <a:close/>
              </a:path>
              <a:path w="511809" h="529589">
                <a:moveTo>
                  <a:pt x="109728" y="357390"/>
                </a:moveTo>
                <a:lnTo>
                  <a:pt x="109601" y="345274"/>
                </a:lnTo>
                <a:lnTo>
                  <a:pt x="104660" y="340791"/>
                </a:lnTo>
                <a:lnTo>
                  <a:pt x="50901" y="340791"/>
                </a:lnTo>
                <a:lnTo>
                  <a:pt x="46393" y="345084"/>
                </a:lnTo>
                <a:lnTo>
                  <a:pt x="46469" y="357619"/>
                </a:lnTo>
                <a:lnTo>
                  <a:pt x="50660" y="361759"/>
                </a:lnTo>
                <a:lnTo>
                  <a:pt x="64439" y="362229"/>
                </a:lnTo>
                <a:lnTo>
                  <a:pt x="71247" y="362051"/>
                </a:lnTo>
                <a:lnTo>
                  <a:pt x="78041" y="362051"/>
                </a:lnTo>
                <a:lnTo>
                  <a:pt x="84632" y="362051"/>
                </a:lnTo>
                <a:lnTo>
                  <a:pt x="91224" y="362216"/>
                </a:lnTo>
                <a:lnTo>
                  <a:pt x="105029" y="361797"/>
                </a:lnTo>
                <a:lnTo>
                  <a:pt x="109728" y="357390"/>
                </a:lnTo>
                <a:close/>
              </a:path>
              <a:path w="511809" h="529589">
                <a:moveTo>
                  <a:pt x="320624" y="225247"/>
                </a:moveTo>
                <a:lnTo>
                  <a:pt x="315925" y="220776"/>
                </a:lnTo>
                <a:lnTo>
                  <a:pt x="199212" y="220878"/>
                </a:lnTo>
                <a:lnTo>
                  <a:pt x="192760" y="223481"/>
                </a:lnTo>
                <a:lnTo>
                  <a:pt x="190461" y="227342"/>
                </a:lnTo>
                <a:lnTo>
                  <a:pt x="191604" y="238112"/>
                </a:lnTo>
                <a:lnTo>
                  <a:pt x="195643" y="241769"/>
                </a:lnTo>
                <a:lnTo>
                  <a:pt x="255358" y="241884"/>
                </a:lnTo>
                <a:lnTo>
                  <a:pt x="315950" y="241808"/>
                </a:lnTo>
                <a:lnTo>
                  <a:pt x="320446" y="237515"/>
                </a:lnTo>
                <a:lnTo>
                  <a:pt x="320624" y="225247"/>
                </a:lnTo>
                <a:close/>
              </a:path>
              <a:path w="511809" h="529589">
                <a:moveTo>
                  <a:pt x="320649" y="342404"/>
                </a:moveTo>
                <a:lnTo>
                  <a:pt x="316001" y="337845"/>
                </a:lnTo>
                <a:lnTo>
                  <a:pt x="200037" y="337883"/>
                </a:lnTo>
                <a:lnTo>
                  <a:pt x="197154" y="338696"/>
                </a:lnTo>
                <a:lnTo>
                  <a:pt x="191135" y="342773"/>
                </a:lnTo>
                <a:lnTo>
                  <a:pt x="189953" y="346964"/>
                </a:lnTo>
                <a:lnTo>
                  <a:pt x="193179" y="357022"/>
                </a:lnTo>
                <a:lnTo>
                  <a:pt x="197345" y="359130"/>
                </a:lnTo>
                <a:lnTo>
                  <a:pt x="255346" y="359130"/>
                </a:lnTo>
                <a:lnTo>
                  <a:pt x="315671" y="359067"/>
                </a:lnTo>
                <a:lnTo>
                  <a:pt x="320408" y="354749"/>
                </a:lnTo>
                <a:lnTo>
                  <a:pt x="320649" y="342404"/>
                </a:lnTo>
                <a:close/>
              </a:path>
              <a:path w="511809" h="529589">
                <a:moveTo>
                  <a:pt x="322300" y="285584"/>
                </a:moveTo>
                <a:lnTo>
                  <a:pt x="317017" y="279196"/>
                </a:lnTo>
                <a:lnTo>
                  <a:pt x="255638" y="279082"/>
                </a:lnTo>
                <a:lnTo>
                  <a:pt x="195846" y="279158"/>
                </a:lnTo>
                <a:lnTo>
                  <a:pt x="191096" y="283375"/>
                </a:lnTo>
                <a:lnTo>
                  <a:pt x="190550" y="295744"/>
                </a:lnTo>
                <a:lnTo>
                  <a:pt x="195478" y="300723"/>
                </a:lnTo>
                <a:lnTo>
                  <a:pt x="313867" y="300748"/>
                </a:lnTo>
                <a:lnTo>
                  <a:pt x="318223" y="298564"/>
                </a:lnTo>
                <a:lnTo>
                  <a:pt x="322300" y="285584"/>
                </a:lnTo>
                <a:close/>
              </a:path>
              <a:path w="511809" h="529589">
                <a:moveTo>
                  <a:pt x="464947" y="408279"/>
                </a:moveTo>
                <a:lnTo>
                  <a:pt x="464883" y="395897"/>
                </a:lnTo>
                <a:lnTo>
                  <a:pt x="460324" y="391655"/>
                </a:lnTo>
                <a:lnTo>
                  <a:pt x="446506" y="391375"/>
                </a:lnTo>
                <a:lnTo>
                  <a:pt x="433324" y="391477"/>
                </a:lnTo>
                <a:lnTo>
                  <a:pt x="414172" y="391477"/>
                </a:lnTo>
                <a:lnTo>
                  <a:pt x="406565" y="391782"/>
                </a:lnTo>
                <a:lnTo>
                  <a:pt x="401662" y="396252"/>
                </a:lnTo>
                <a:lnTo>
                  <a:pt x="401713" y="408190"/>
                </a:lnTo>
                <a:lnTo>
                  <a:pt x="406146" y="412826"/>
                </a:lnTo>
                <a:lnTo>
                  <a:pt x="423240" y="413156"/>
                </a:lnTo>
                <a:lnTo>
                  <a:pt x="443636" y="413143"/>
                </a:lnTo>
                <a:lnTo>
                  <a:pt x="460781" y="412800"/>
                </a:lnTo>
                <a:lnTo>
                  <a:pt x="464947" y="408279"/>
                </a:lnTo>
                <a:close/>
              </a:path>
              <a:path w="511809" h="529589">
                <a:moveTo>
                  <a:pt x="464947" y="357339"/>
                </a:moveTo>
                <a:lnTo>
                  <a:pt x="464934" y="345224"/>
                </a:lnTo>
                <a:lnTo>
                  <a:pt x="460552" y="340906"/>
                </a:lnTo>
                <a:lnTo>
                  <a:pt x="446976" y="340588"/>
                </a:lnTo>
                <a:lnTo>
                  <a:pt x="440182" y="340715"/>
                </a:lnTo>
                <a:lnTo>
                  <a:pt x="433387" y="340715"/>
                </a:lnTo>
                <a:lnTo>
                  <a:pt x="426593" y="340715"/>
                </a:lnTo>
                <a:lnTo>
                  <a:pt x="419798" y="340588"/>
                </a:lnTo>
                <a:lnTo>
                  <a:pt x="406501" y="340906"/>
                </a:lnTo>
                <a:lnTo>
                  <a:pt x="401701" y="345579"/>
                </a:lnTo>
                <a:lnTo>
                  <a:pt x="401701" y="357098"/>
                </a:lnTo>
                <a:lnTo>
                  <a:pt x="406031" y="361784"/>
                </a:lnTo>
                <a:lnTo>
                  <a:pt x="422897" y="362051"/>
                </a:lnTo>
                <a:lnTo>
                  <a:pt x="443903" y="362051"/>
                </a:lnTo>
                <a:lnTo>
                  <a:pt x="460946" y="361772"/>
                </a:lnTo>
                <a:lnTo>
                  <a:pt x="464947" y="357339"/>
                </a:lnTo>
                <a:close/>
              </a:path>
              <a:path w="511809" h="529589">
                <a:moveTo>
                  <a:pt x="464997" y="459206"/>
                </a:moveTo>
                <a:lnTo>
                  <a:pt x="464820" y="446709"/>
                </a:lnTo>
                <a:lnTo>
                  <a:pt x="460298" y="442518"/>
                </a:lnTo>
                <a:lnTo>
                  <a:pt x="446493" y="442163"/>
                </a:lnTo>
                <a:lnTo>
                  <a:pt x="439928" y="442290"/>
                </a:lnTo>
                <a:lnTo>
                  <a:pt x="433362" y="442290"/>
                </a:lnTo>
                <a:lnTo>
                  <a:pt x="414896" y="442290"/>
                </a:lnTo>
                <a:lnTo>
                  <a:pt x="406577" y="442658"/>
                </a:lnTo>
                <a:lnTo>
                  <a:pt x="401777" y="446938"/>
                </a:lnTo>
                <a:lnTo>
                  <a:pt x="401599" y="458978"/>
                </a:lnTo>
                <a:lnTo>
                  <a:pt x="406361" y="463804"/>
                </a:lnTo>
                <a:lnTo>
                  <a:pt x="423405" y="464070"/>
                </a:lnTo>
                <a:lnTo>
                  <a:pt x="443420" y="464083"/>
                </a:lnTo>
                <a:lnTo>
                  <a:pt x="460565" y="463816"/>
                </a:lnTo>
                <a:lnTo>
                  <a:pt x="464997" y="459206"/>
                </a:lnTo>
                <a:close/>
              </a:path>
              <a:path w="511809" h="529589">
                <a:moveTo>
                  <a:pt x="511378" y="278638"/>
                </a:moveTo>
                <a:lnTo>
                  <a:pt x="508177" y="275374"/>
                </a:lnTo>
                <a:lnTo>
                  <a:pt x="489305" y="275374"/>
                </a:lnTo>
                <a:lnTo>
                  <a:pt x="489305" y="297472"/>
                </a:lnTo>
                <a:lnTo>
                  <a:pt x="489305" y="507276"/>
                </a:lnTo>
                <a:lnTo>
                  <a:pt x="377215" y="507276"/>
                </a:lnTo>
                <a:lnTo>
                  <a:pt x="377215" y="297472"/>
                </a:lnTo>
                <a:lnTo>
                  <a:pt x="489305" y="297472"/>
                </a:lnTo>
                <a:lnTo>
                  <a:pt x="489305" y="275374"/>
                </a:lnTo>
                <a:lnTo>
                  <a:pt x="377253" y="275361"/>
                </a:lnTo>
                <a:lnTo>
                  <a:pt x="377253" y="212420"/>
                </a:lnTo>
                <a:lnTo>
                  <a:pt x="415544" y="220764"/>
                </a:lnTo>
                <a:lnTo>
                  <a:pt x="418185" y="219583"/>
                </a:lnTo>
                <a:lnTo>
                  <a:pt x="422402" y="212420"/>
                </a:lnTo>
                <a:lnTo>
                  <a:pt x="431825" y="196405"/>
                </a:lnTo>
                <a:lnTo>
                  <a:pt x="451662" y="162737"/>
                </a:lnTo>
                <a:lnTo>
                  <a:pt x="470611" y="167195"/>
                </a:lnTo>
                <a:lnTo>
                  <a:pt x="468045" y="172478"/>
                </a:lnTo>
                <a:lnTo>
                  <a:pt x="444982" y="219227"/>
                </a:lnTo>
                <a:lnTo>
                  <a:pt x="437527" y="234454"/>
                </a:lnTo>
                <a:lnTo>
                  <a:pt x="434174" y="241338"/>
                </a:lnTo>
                <a:lnTo>
                  <a:pt x="435978" y="247484"/>
                </a:lnTo>
                <a:lnTo>
                  <a:pt x="447598" y="252996"/>
                </a:lnTo>
                <a:lnTo>
                  <a:pt x="453123" y="250850"/>
                </a:lnTo>
                <a:lnTo>
                  <a:pt x="466140" y="224663"/>
                </a:lnTo>
                <a:lnTo>
                  <a:pt x="496760" y="162737"/>
                </a:lnTo>
                <a:lnTo>
                  <a:pt x="497814" y="160629"/>
                </a:lnTo>
                <a:lnTo>
                  <a:pt x="497293" y="155676"/>
                </a:lnTo>
                <a:lnTo>
                  <a:pt x="484454" y="141427"/>
                </a:lnTo>
                <a:lnTo>
                  <a:pt x="454406" y="108077"/>
                </a:lnTo>
                <a:lnTo>
                  <a:pt x="454406" y="141427"/>
                </a:lnTo>
                <a:lnTo>
                  <a:pt x="429590" y="135737"/>
                </a:lnTo>
                <a:lnTo>
                  <a:pt x="429590" y="158115"/>
                </a:lnTo>
                <a:lnTo>
                  <a:pt x="418668" y="176771"/>
                </a:lnTo>
                <a:lnTo>
                  <a:pt x="413207" y="186004"/>
                </a:lnTo>
                <a:lnTo>
                  <a:pt x="407047" y="196164"/>
                </a:lnTo>
                <a:lnTo>
                  <a:pt x="404126" y="196405"/>
                </a:lnTo>
                <a:lnTo>
                  <a:pt x="402463" y="196062"/>
                </a:lnTo>
                <a:lnTo>
                  <a:pt x="376097" y="189293"/>
                </a:lnTo>
                <a:lnTo>
                  <a:pt x="355790" y="181914"/>
                </a:lnTo>
                <a:lnTo>
                  <a:pt x="355790" y="205701"/>
                </a:lnTo>
                <a:lnTo>
                  <a:pt x="355676" y="429666"/>
                </a:lnTo>
                <a:lnTo>
                  <a:pt x="355561" y="505637"/>
                </a:lnTo>
                <a:lnTo>
                  <a:pt x="355460" y="507466"/>
                </a:lnTo>
                <a:lnTo>
                  <a:pt x="306882" y="507466"/>
                </a:lnTo>
                <a:lnTo>
                  <a:pt x="306882" y="507339"/>
                </a:lnTo>
                <a:lnTo>
                  <a:pt x="306857" y="429666"/>
                </a:lnTo>
                <a:lnTo>
                  <a:pt x="306857" y="410819"/>
                </a:lnTo>
                <a:lnTo>
                  <a:pt x="303580" y="407593"/>
                </a:lnTo>
                <a:lnTo>
                  <a:pt x="284937" y="407593"/>
                </a:lnTo>
                <a:lnTo>
                  <a:pt x="284937" y="429666"/>
                </a:lnTo>
                <a:lnTo>
                  <a:pt x="284937" y="507326"/>
                </a:lnTo>
                <a:lnTo>
                  <a:pt x="226441" y="507326"/>
                </a:lnTo>
                <a:lnTo>
                  <a:pt x="226441" y="429666"/>
                </a:lnTo>
                <a:lnTo>
                  <a:pt x="284937" y="429666"/>
                </a:lnTo>
                <a:lnTo>
                  <a:pt x="284937" y="407593"/>
                </a:lnTo>
                <a:lnTo>
                  <a:pt x="207733" y="407593"/>
                </a:lnTo>
                <a:lnTo>
                  <a:pt x="204533" y="410819"/>
                </a:lnTo>
                <a:lnTo>
                  <a:pt x="204495" y="507339"/>
                </a:lnTo>
                <a:lnTo>
                  <a:pt x="156083" y="507339"/>
                </a:lnTo>
                <a:lnTo>
                  <a:pt x="156083" y="297395"/>
                </a:lnTo>
                <a:lnTo>
                  <a:pt x="156083" y="172478"/>
                </a:lnTo>
                <a:lnTo>
                  <a:pt x="158356" y="172364"/>
                </a:lnTo>
                <a:lnTo>
                  <a:pt x="160540" y="172161"/>
                </a:lnTo>
                <a:lnTo>
                  <a:pt x="227228" y="172161"/>
                </a:lnTo>
                <a:lnTo>
                  <a:pt x="288556" y="172300"/>
                </a:lnTo>
                <a:lnTo>
                  <a:pt x="292239" y="173634"/>
                </a:lnTo>
                <a:lnTo>
                  <a:pt x="295414" y="175196"/>
                </a:lnTo>
                <a:lnTo>
                  <a:pt x="337058" y="196176"/>
                </a:lnTo>
                <a:lnTo>
                  <a:pt x="354076" y="204609"/>
                </a:lnTo>
                <a:lnTo>
                  <a:pt x="355790" y="205701"/>
                </a:lnTo>
                <a:lnTo>
                  <a:pt x="355790" y="181914"/>
                </a:lnTo>
                <a:lnTo>
                  <a:pt x="350748" y="180073"/>
                </a:lnTo>
                <a:lnTo>
                  <a:pt x="334098" y="172148"/>
                </a:lnTo>
                <a:lnTo>
                  <a:pt x="287223" y="143383"/>
                </a:lnTo>
                <a:lnTo>
                  <a:pt x="258191" y="118084"/>
                </a:lnTo>
                <a:lnTo>
                  <a:pt x="241719" y="99072"/>
                </a:lnTo>
                <a:lnTo>
                  <a:pt x="243890" y="95554"/>
                </a:lnTo>
                <a:lnTo>
                  <a:pt x="249085" y="87020"/>
                </a:lnTo>
                <a:lnTo>
                  <a:pt x="254215" y="78359"/>
                </a:lnTo>
                <a:lnTo>
                  <a:pt x="264604" y="60629"/>
                </a:lnTo>
                <a:lnTo>
                  <a:pt x="303466" y="103784"/>
                </a:lnTo>
                <a:lnTo>
                  <a:pt x="330479" y="133438"/>
                </a:lnTo>
                <a:lnTo>
                  <a:pt x="398551" y="150583"/>
                </a:lnTo>
                <a:lnTo>
                  <a:pt x="426123" y="156883"/>
                </a:lnTo>
                <a:lnTo>
                  <a:pt x="427469" y="157429"/>
                </a:lnTo>
                <a:lnTo>
                  <a:pt x="429590" y="158115"/>
                </a:lnTo>
                <a:lnTo>
                  <a:pt x="429590" y="135737"/>
                </a:lnTo>
                <a:lnTo>
                  <a:pt x="344944" y="116281"/>
                </a:lnTo>
                <a:lnTo>
                  <a:pt x="342430" y="115125"/>
                </a:lnTo>
                <a:lnTo>
                  <a:pt x="309308" y="78359"/>
                </a:lnTo>
                <a:lnTo>
                  <a:pt x="267589" y="31788"/>
                </a:lnTo>
                <a:lnTo>
                  <a:pt x="267512" y="31356"/>
                </a:lnTo>
                <a:lnTo>
                  <a:pt x="267030" y="30276"/>
                </a:lnTo>
                <a:lnTo>
                  <a:pt x="377329" y="55537"/>
                </a:lnTo>
                <a:lnTo>
                  <a:pt x="417258" y="99072"/>
                </a:lnTo>
                <a:lnTo>
                  <a:pt x="454240" y="140373"/>
                </a:lnTo>
                <a:lnTo>
                  <a:pt x="454228" y="140639"/>
                </a:lnTo>
                <a:lnTo>
                  <a:pt x="454406" y="141427"/>
                </a:lnTo>
                <a:lnTo>
                  <a:pt x="454406" y="108077"/>
                </a:lnTo>
                <a:lnTo>
                  <a:pt x="427634" y="78359"/>
                </a:lnTo>
                <a:lnTo>
                  <a:pt x="391350" y="38176"/>
                </a:lnTo>
                <a:lnTo>
                  <a:pt x="239763" y="2070"/>
                </a:lnTo>
                <a:lnTo>
                  <a:pt x="230085" y="0"/>
                </a:lnTo>
                <a:lnTo>
                  <a:pt x="223024" y="5803"/>
                </a:lnTo>
                <a:lnTo>
                  <a:pt x="249491" y="44018"/>
                </a:lnTo>
                <a:lnTo>
                  <a:pt x="227418" y="81521"/>
                </a:lnTo>
                <a:lnTo>
                  <a:pt x="220078" y="93840"/>
                </a:lnTo>
                <a:lnTo>
                  <a:pt x="216611" y="99593"/>
                </a:lnTo>
                <a:lnTo>
                  <a:pt x="216789" y="104635"/>
                </a:lnTo>
                <a:lnTo>
                  <a:pt x="241236" y="130924"/>
                </a:lnTo>
                <a:lnTo>
                  <a:pt x="251815" y="142036"/>
                </a:lnTo>
                <a:lnTo>
                  <a:pt x="256159" y="145656"/>
                </a:lnTo>
                <a:lnTo>
                  <a:pt x="261480" y="150571"/>
                </a:lnTo>
                <a:lnTo>
                  <a:pt x="137883" y="150583"/>
                </a:lnTo>
                <a:lnTo>
                  <a:pt x="134556" y="153860"/>
                </a:lnTo>
                <a:lnTo>
                  <a:pt x="134556" y="275450"/>
                </a:lnTo>
                <a:lnTo>
                  <a:pt x="134073" y="275463"/>
                </a:lnTo>
                <a:lnTo>
                  <a:pt x="134073" y="297395"/>
                </a:lnTo>
                <a:lnTo>
                  <a:pt x="134073" y="507301"/>
                </a:lnTo>
                <a:lnTo>
                  <a:pt x="22161" y="507301"/>
                </a:lnTo>
                <a:lnTo>
                  <a:pt x="22161" y="297395"/>
                </a:lnTo>
                <a:lnTo>
                  <a:pt x="134073" y="297395"/>
                </a:lnTo>
                <a:lnTo>
                  <a:pt x="134073" y="275463"/>
                </a:lnTo>
                <a:lnTo>
                  <a:pt x="3365" y="275463"/>
                </a:lnTo>
                <a:lnTo>
                  <a:pt x="0" y="278803"/>
                </a:lnTo>
                <a:lnTo>
                  <a:pt x="0" y="526046"/>
                </a:lnTo>
                <a:lnTo>
                  <a:pt x="3060" y="529170"/>
                </a:lnTo>
                <a:lnTo>
                  <a:pt x="508076" y="529170"/>
                </a:lnTo>
                <a:lnTo>
                  <a:pt x="511378" y="525881"/>
                </a:lnTo>
                <a:lnTo>
                  <a:pt x="511378" y="507466"/>
                </a:lnTo>
                <a:lnTo>
                  <a:pt x="511378" y="507276"/>
                </a:lnTo>
                <a:lnTo>
                  <a:pt x="511378" y="297472"/>
                </a:lnTo>
                <a:lnTo>
                  <a:pt x="511378" y="278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grpSp>
        <p:nvGrpSpPr>
          <p:cNvPr id="10" name="object 37">
            <a:extLst>
              <a:ext uri="{FF2B5EF4-FFF2-40B4-BE49-F238E27FC236}">
                <a16:creationId xmlns:a16="http://schemas.microsoft.com/office/drawing/2014/main" id="{6F13A51E-96A0-4508-B442-370DA273A4A2}"/>
              </a:ext>
            </a:extLst>
          </p:cNvPr>
          <p:cNvGrpSpPr/>
          <p:nvPr/>
        </p:nvGrpSpPr>
        <p:grpSpPr>
          <a:xfrm>
            <a:off x="7823602" y="2055165"/>
            <a:ext cx="524510" cy="524510"/>
            <a:chOff x="7753940" y="1793909"/>
            <a:chExt cx="524510" cy="524510"/>
          </a:xfrm>
        </p:grpSpPr>
        <p:sp>
          <p:nvSpPr>
            <p:cNvPr id="11" name="object 38">
              <a:extLst>
                <a:ext uri="{FF2B5EF4-FFF2-40B4-BE49-F238E27FC236}">
                  <a16:creationId xmlns:a16="http://schemas.microsoft.com/office/drawing/2014/main" id="{377436B8-D977-407D-8E33-465828676C12}"/>
                </a:ext>
              </a:extLst>
            </p:cNvPr>
            <p:cNvSpPr/>
            <p:nvPr/>
          </p:nvSpPr>
          <p:spPr>
            <a:xfrm>
              <a:off x="7753940" y="2055959"/>
              <a:ext cx="524510" cy="262255"/>
            </a:xfrm>
            <a:custGeom>
              <a:avLst/>
              <a:gdLst/>
              <a:ahLst/>
              <a:cxnLst/>
              <a:rect l="l" t="t" r="r" b="b"/>
              <a:pathLst>
                <a:path w="524509" h="262255">
                  <a:moveTo>
                    <a:pt x="6007" y="212559"/>
                  </a:moveTo>
                  <a:lnTo>
                    <a:pt x="2540" y="214083"/>
                  </a:lnTo>
                  <a:lnTo>
                    <a:pt x="0" y="218008"/>
                  </a:lnTo>
                  <a:lnTo>
                    <a:pt x="0" y="256895"/>
                  </a:lnTo>
                  <a:lnTo>
                    <a:pt x="2413" y="260197"/>
                  </a:lnTo>
                  <a:lnTo>
                    <a:pt x="5270" y="262089"/>
                  </a:lnTo>
                  <a:lnTo>
                    <a:pt x="521322" y="262000"/>
                  </a:lnTo>
                  <a:lnTo>
                    <a:pt x="524027" y="259168"/>
                  </a:lnTo>
                  <a:lnTo>
                    <a:pt x="524052" y="245313"/>
                  </a:lnTo>
                  <a:lnTo>
                    <a:pt x="16662" y="245313"/>
                  </a:lnTo>
                  <a:lnTo>
                    <a:pt x="16662" y="229260"/>
                  </a:lnTo>
                  <a:lnTo>
                    <a:pt x="416504" y="229260"/>
                  </a:lnTo>
                  <a:lnTo>
                    <a:pt x="422503" y="229095"/>
                  </a:lnTo>
                  <a:lnTo>
                    <a:pt x="425881" y="225894"/>
                  </a:lnTo>
                  <a:lnTo>
                    <a:pt x="425691" y="216128"/>
                  </a:lnTo>
                  <a:lnTo>
                    <a:pt x="422576" y="213156"/>
                  </a:lnTo>
                  <a:lnTo>
                    <a:pt x="17894" y="213156"/>
                  </a:lnTo>
                  <a:lnTo>
                    <a:pt x="6007" y="212559"/>
                  </a:lnTo>
                  <a:close/>
                </a:path>
                <a:path w="524509" h="262255">
                  <a:moveTo>
                    <a:pt x="459701" y="212877"/>
                  </a:moveTo>
                  <a:lnTo>
                    <a:pt x="445681" y="212915"/>
                  </a:lnTo>
                  <a:lnTo>
                    <a:pt x="442214" y="215734"/>
                  </a:lnTo>
                  <a:lnTo>
                    <a:pt x="442175" y="226339"/>
                  </a:lnTo>
                  <a:lnTo>
                    <a:pt x="445655" y="229247"/>
                  </a:lnTo>
                  <a:lnTo>
                    <a:pt x="507301" y="229260"/>
                  </a:lnTo>
                  <a:lnTo>
                    <a:pt x="507301" y="245313"/>
                  </a:lnTo>
                  <a:lnTo>
                    <a:pt x="524052" y="245313"/>
                  </a:lnTo>
                  <a:lnTo>
                    <a:pt x="524052" y="215112"/>
                  </a:lnTo>
                  <a:lnTo>
                    <a:pt x="521855" y="212890"/>
                  </a:lnTo>
                  <a:lnTo>
                    <a:pt x="459701" y="212877"/>
                  </a:lnTo>
                  <a:close/>
                </a:path>
                <a:path w="524509" h="262255">
                  <a:moveTo>
                    <a:pt x="416504" y="229260"/>
                  </a:moveTo>
                  <a:lnTo>
                    <a:pt x="414210" y="229260"/>
                  </a:lnTo>
                  <a:lnTo>
                    <a:pt x="415582" y="229285"/>
                  </a:lnTo>
                  <a:lnTo>
                    <a:pt x="416504" y="229260"/>
                  </a:lnTo>
                  <a:close/>
                </a:path>
                <a:path w="524509" h="262255">
                  <a:moveTo>
                    <a:pt x="410061" y="212874"/>
                  </a:moveTo>
                  <a:lnTo>
                    <a:pt x="344157" y="212890"/>
                  </a:lnTo>
                  <a:lnTo>
                    <a:pt x="25031" y="212890"/>
                  </a:lnTo>
                  <a:lnTo>
                    <a:pt x="17894" y="213156"/>
                  </a:lnTo>
                  <a:lnTo>
                    <a:pt x="422576" y="213156"/>
                  </a:lnTo>
                  <a:lnTo>
                    <a:pt x="422376" y="212966"/>
                  </a:lnTo>
                  <a:lnTo>
                    <a:pt x="410061" y="212874"/>
                  </a:lnTo>
                  <a:close/>
                </a:path>
                <a:path w="524509" h="262255">
                  <a:moveTo>
                    <a:pt x="196512" y="81851"/>
                  </a:moveTo>
                  <a:lnTo>
                    <a:pt x="32461" y="81851"/>
                  </a:lnTo>
                  <a:lnTo>
                    <a:pt x="32461" y="212890"/>
                  </a:lnTo>
                  <a:lnTo>
                    <a:pt x="344157" y="212890"/>
                  </a:lnTo>
                  <a:lnTo>
                    <a:pt x="344157" y="212547"/>
                  </a:lnTo>
                  <a:lnTo>
                    <a:pt x="196519" y="212547"/>
                  </a:lnTo>
                  <a:lnTo>
                    <a:pt x="49364" y="212521"/>
                  </a:lnTo>
                  <a:lnTo>
                    <a:pt x="49364" y="82118"/>
                  </a:lnTo>
                  <a:lnTo>
                    <a:pt x="196512" y="82118"/>
                  </a:lnTo>
                  <a:lnTo>
                    <a:pt x="196512" y="81851"/>
                  </a:lnTo>
                  <a:close/>
                </a:path>
                <a:path w="524509" h="262255">
                  <a:moveTo>
                    <a:pt x="491591" y="147624"/>
                  </a:moveTo>
                  <a:lnTo>
                    <a:pt x="474560" y="147624"/>
                  </a:lnTo>
                  <a:lnTo>
                    <a:pt x="474560" y="212890"/>
                  </a:lnTo>
                  <a:lnTo>
                    <a:pt x="491591" y="212890"/>
                  </a:lnTo>
                  <a:lnTo>
                    <a:pt x="491591" y="147624"/>
                  </a:lnTo>
                  <a:close/>
                </a:path>
                <a:path w="524509" h="262255">
                  <a:moveTo>
                    <a:pt x="344651" y="16624"/>
                  </a:moveTo>
                  <a:lnTo>
                    <a:pt x="327139" y="16624"/>
                  </a:lnTo>
                  <a:lnTo>
                    <a:pt x="327139" y="212547"/>
                  </a:lnTo>
                  <a:lnTo>
                    <a:pt x="344157" y="212547"/>
                  </a:lnTo>
                  <a:lnTo>
                    <a:pt x="344157" y="147624"/>
                  </a:lnTo>
                  <a:lnTo>
                    <a:pt x="491591" y="147624"/>
                  </a:lnTo>
                  <a:lnTo>
                    <a:pt x="491591" y="147332"/>
                  </a:lnTo>
                  <a:lnTo>
                    <a:pt x="499983" y="147332"/>
                  </a:lnTo>
                  <a:lnTo>
                    <a:pt x="504850" y="146913"/>
                  </a:lnTo>
                  <a:lnTo>
                    <a:pt x="507885" y="143294"/>
                  </a:lnTo>
                  <a:lnTo>
                    <a:pt x="507403" y="134340"/>
                  </a:lnTo>
                  <a:lnTo>
                    <a:pt x="504875" y="131711"/>
                  </a:lnTo>
                  <a:lnTo>
                    <a:pt x="499949" y="131000"/>
                  </a:lnTo>
                  <a:lnTo>
                    <a:pt x="344195" y="131000"/>
                  </a:lnTo>
                  <a:lnTo>
                    <a:pt x="344195" y="16992"/>
                  </a:lnTo>
                  <a:lnTo>
                    <a:pt x="344601" y="16687"/>
                  </a:lnTo>
                  <a:close/>
                </a:path>
                <a:path w="524509" h="262255">
                  <a:moveTo>
                    <a:pt x="192913" y="163753"/>
                  </a:moveTo>
                  <a:lnTo>
                    <a:pt x="183680" y="163779"/>
                  </a:lnTo>
                  <a:lnTo>
                    <a:pt x="180251" y="166941"/>
                  </a:lnTo>
                  <a:lnTo>
                    <a:pt x="180149" y="212521"/>
                  </a:lnTo>
                  <a:lnTo>
                    <a:pt x="196519" y="212521"/>
                  </a:lnTo>
                  <a:lnTo>
                    <a:pt x="196608" y="173939"/>
                  </a:lnTo>
                  <a:lnTo>
                    <a:pt x="196215" y="166916"/>
                  </a:lnTo>
                  <a:lnTo>
                    <a:pt x="192913" y="163753"/>
                  </a:lnTo>
                  <a:close/>
                </a:path>
                <a:path w="524509" h="262255">
                  <a:moveTo>
                    <a:pt x="499983" y="147332"/>
                  </a:moveTo>
                  <a:lnTo>
                    <a:pt x="494741" y="147332"/>
                  </a:lnTo>
                  <a:lnTo>
                    <a:pt x="497624" y="147535"/>
                  </a:lnTo>
                  <a:lnTo>
                    <a:pt x="499983" y="147332"/>
                  </a:lnTo>
                  <a:close/>
                </a:path>
                <a:path w="524509" h="262255">
                  <a:moveTo>
                    <a:pt x="196512" y="82118"/>
                  </a:moveTo>
                  <a:lnTo>
                    <a:pt x="180149" y="82118"/>
                  </a:lnTo>
                  <a:lnTo>
                    <a:pt x="180174" y="143814"/>
                  </a:lnTo>
                  <a:lnTo>
                    <a:pt x="183007" y="147243"/>
                  </a:lnTo>
                  <a:lnTo>
                    <a:pt x="193484" y="147485"/>
                  </a:lnTo>
                  <a:lnTo>
                    <a:pt x="196507" y="144005"/>
                  </a:lnTo>
                  <a:lnTo>
                    <a:pt x="196512" y="82118"/>
                  </a:lnTo>
                  <a:close/>
                </a:path>
                <a:path w="524509" h="262255">
                  <a:moveTo>
                    <a:pt x="498894" y="130848"/>
                  </a:moveTo>
                  <a:lnTo>
                    <a:pt x="497332" y="131000"/>
                  </a:lnTo>
                  <a:lnTo>
                    <a:pt x="499949" y="131000"/>
                  </a:lnTo>
                  <a:lnTo>
                    <a:pt x="498894" y="130848"/>
                  </a:lnTo>
                  <a:close/>
                </a:path>
                <a:path w="524509" h="262255">
                  <a:moveTo>
                    <a:pt x="25387" y="65417"/>
                  </a:moveTo>
                  <a:lnTo>
                    <a:pt x="19494" y="65887"/>
                  </a:lnTo>
                  <a:lnTo>
                    <a:pt x="16471" y="69087"/>
                  </a:lnTo>
                  <a:lnTo>
                    <a:pt x="16306" y="78117"/>
                  </a:lnTo>
                  <a:lnTo>
                    <a:pt x="19443" y="81546"/>
                  </a:lnTo>
                  <a:lnTo>
                    <a:pt x="26885" y="81978"/>
                  </a:lnTo>
                  <a:lnTo>
                    <a:pt x="29578" y="81851"/>
                  </a:lnTo>
                  <a:lnTo>
                    <a:pt x="196512" y="81851"/>
                  </a:lnTo>
                  <a:lnTo>
                    <a:pt x="196514" y="65493"/>
                  </a:lnTo>
                  <a:lnTo>
                    <a:pt x="26758" y="65493"/>
                  </a:lnTo>
                  <a:lnTo>
                    <a:pt x="25387" y="65417"/>
                  </a:lnTo>
                  <a:close/>
                </a:path>
                <a:path w="524509" h="262255">
                  <a:moveTo>
                    <a:pt x="358468" y="16357"/>
                  </a:moveTo>
                  <a:lnTo>
                    <a:pt x="179832" y="16357"/>
                  </a:lnTo>
                  <a:lnTo>
                    <a:pt x="179832" y="65493"/>
                  </a:lnTo>
                  <a:lnTo>
                    <a:pt x="196514" y="65493"/>
                  </a:lnTo>
                  <a:lnTo>
                    <a:pt x="196519" y="16624"/>
                  </a:lnTo>
                  <a:lnTo>
                    <a:pt x="344651" y="16624"/>
                  </a:lnTo>
                  <a:lnTo>
                    <a:pt x="358468" y="16357"/>
                  </a:lnTo>
                  <a:close/>
                </a:path>
                <a:path w="524509" h="262255">
                  <a:moveTo>
                    <a:pt x="365163" y="0"/>
                  </a:moveTo>
                  <a:lnTo>
                    <a:pt x="159042" y="12"/>
                  </a:lnTo>
                  <a:lnTo>
                    <a:pt x="155663" y="3086"/>
                  </a:lnTo>
                  <a:lnTo>
                    <a:pt x="155524" y="13233"/>
                  </a:lnTo>
                  <a:lnTo>
                    <a:pt x="158940" y="16281"/>
                  </a:lnTo>
                  <a:lnTo>
                    <a:pt x="169887" y="16395"/>
                  </a:lnTo>
                  <a:lnTo>
                    <a:pt x="358468" y="16357"/>
                  </a:lnTo>
                  <a:lnTo>
                    <a:pt x="364947" y="16255"/>
                  </a:lnTo>
                  <a:lnTo>
                    <a:pt x="368338" y="13347"/>
                  </a:lnTo>
                  <a:lnTo>
                    <a:pt x="368604" y="3213"/>
                  </a:lnTo>
                  <a:lnTo>
                    <a:pt x="365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12" name="object 39">
              <a:extLst>
                <a:ext uri="{FF2B5EF4-FFF2-40B4-BE49-F238E27FC236}">
                  <a16:creationId xmlns:a16="http://schemas.microsoft.com/office/drawing/2014/main" id="{8BF57105-C182-474C-B742-305D0FAFC2E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0715" y="1793909"/>
              <a:ext cx="190830" cy="247778"/>
            </a:xfrm>
            <a:prstGeom prst="rect">
              <a:avLst/>
            </a:prstGeom>
          </p:spPr>
        </p:pic>
      </p:grpSp>
      <p:sp>
        <p:nvSpPr>
          <p:cNvPr id="13" name="object 30">
            <a:extLst>
              <a:ext uri="{FF2B5EF4-FFF2-40B4-BE49-F238E27FC236}">
                <a16:creationId xmlns:a16="http://schemas.microsoft.com/office/drawing/2014/main" id="{D9C2A7E4-B2BA-4850-BDA0-6655CFEDEDA7}"/>
              </a:ext>
            </a:extLst>
          </p:cNvPr>
          <p:cNvSpPr txBox="1"/>
          <p:nvPr/>
        </p:nvSpPr>
        <p:spPr>
          <a:xfrm>
            <a:off x="989688" y="1674054"/>
            <a:ext cx="2198485" cy="13747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19685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Порядок организации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и осуществления реализации  образовательных программ</a:t>
            </a:r>
          </a:p>
          <a:p>
            <a:pPr marR="19685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в сетевой форме утвержден  совместным приказом  Минобрнауки России</a:t>
            </a:r>
          </a:p>
          <a:p>
            <a:pPr marR="19685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и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Минпросвещения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России 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от 05.08.2020 № 882/391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endParaRPr lang="ru-RU" sz="11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sp>
        <p:nvSpPr>
          <p:cNvPr id="14" name="object 31">
            <a:extLst>
              <a:ext uri="{FF2B5EF4-FFF2-40B4-BE49-F238E27FC236}">
                <a16:creationId xmlns:a16="http://schemas.microsoft.com/office/drawing/2014/main" id="{F39C9731-4EAF-41BB-898F-AE6434ECB7D4}"/>
              </a:ext>
            </a:extLst>
          </p:cNvPr>
          <p:cNvSpPr txBox="1"/>
          <p:nvPr/>
        </p:nvSpPr>
        <p:spPr>
          <a:xfrm>
            <a:off x="3881957" y="1566178"/>
            <a:ext cx="3132891" cy="5283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82550">
              <a:spcBef>
                <a:spcPts val="160"/>
              </a:spcBef>
            </a:pPr>
            <a:r>
              <a:rPr lang="ru-RU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Апробация финансовых механизмов  реализации образовательных программ </a:t>
            </a:r>
            <a:br>
              <a:rPr lang="en-US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в сетевой форме:</a:t>
            </a:r>
          </a:p>
        </p:txBody>
      </p:sp>
      <p:sp>
        <p:nvSpPr>
          <p:cNvPr id="15" name="object 32">
            <a:extLst>
              <a:ext uri="{FF2B5EF4-FFF2-40B4-BE49-F238E27FC236}">
                <a16:creationId xmlns:a16="http://schemas.microsoft.com/office/drawing/2014/main" id="{A54E46C4-CDF1-4937-802B-B492ED28C446}"/>
              </a:ext>
            </a:extLst>
          </p:cNvPr>
          <p:cNvSpPr txBox="1"/>
          <p:nvPr/>
        </p:nvSpPr>
        <p:spPr>
          <a:xfrm>
            <a:off x="4828473" y="4152463"/>
            <a:ext cx="2173478" cy="154401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Методические рекомендации  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по применению механизмов  финансового обеспечения  реализации образовательных  программ в сетевой форме  одобрены Рабочей группой  Минобрнауки России  </a:t>
            </a:r>
            <a:b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(протокол от 26.05.2023</a:t>
            </a:r>
          </a:p>
          <a:p>
            <a:pPr marR="5080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№ 18/пр-36)</a:t>
            </a:r>
          </a:p>
        </p:txBody>
      </p:sp>
      <p:sp>
        <p:nvSpPr>
          <p:cNvPr id="16" name="object 33">
            <a:extLst>
              <a:ext uri="{FF2B5EF4-FFF2-40B4-BE49-F238E27FC236}">
                <a16:creationId xmlns:a16="http://schemas.microsoft.com/office/drawing/2014/main" id="{CF673A93-E299-4054-9976-D701B26DB694}"/>
              </a:ext>
            </a:extLst>
          </p:cNvPr>
          <p:cNvSpPr txBox="1"/>
          <p:nvPr/>
        </p:nvSpPr>
        <p:spPr>
          <a:xfrm>
            <a:off x="1709420" y="4115568"/>
            <a:ext cx="2323292" cy="5283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spcBef>
                <a:spcPts val="160"/>
              </a:spcBef>
            </a:pPr>
            <a:r>
              <a:rPr lang="ru-RU" sz="1100" spc="2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Изменения в приказ № 882/391  </a:t>
            </a:r>
            <a:br>
              <a:rPr lang="ru-RU" sz="1100" spc="2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spc="2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в части разработки новых  финансовых механизмов:</a:t>
            </a:r>
          </a:p>
        </p:txBody>
      </p:sp>
      <p:sp>
        <p:nvSpPr>
          <p:cNvPr id="17" name="object 34">
            <a:extLst>
              <a:ext uri="{FF2B5EF4-FFF2-40B4-BE49-F238E27FC236}">
                <a16:creationId xmlns:a16="http://schemas.microsoft.com/office/drawing/2014/main" id="{4EF1F787-BB89-4C43-AA22-49460C23E89B}"/>
              </a:ext>
            </a:extLst>
          </p:cNvPr>
          <p:cNvSpPr txBox="1"/>
          <p:nvPr/>
        </p:nvSpPr>
        <p:spPr>
          <a:xfrm>
            <a:off x="1726506" y="4773543"/>
            <a:ext cx="243449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возмещение затрат (исключает  возмездное оказание услуг как  основную форму реализации);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0665" algn="l"/>
                <a:tab pos="241935" algn="l"/>
              </a:tabLst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иные способы в соответствии  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с законодательством РФ</a:t>
            </a:r>
          </a:p>
        </p:txBody>
      </p:sp>
      <p:sp>
        <p:nvSpPr>
          <p:cNvPr id="18" name="Скругленный прямоугольник 75">
            <a:extLst>
              <a:ext uri="{FF2B5EF4-FFF2-40B4-BE49-F238E27FC236}">
                <a16:creationId xmlns:a16="http://schemas.microsoft.com/office/drawing/2014/main" id="{2E064359-33E8-47EB-A7C8-B7A09B597E2F}"/>
              </a:ext>
            </a:extLst>
          </p:cNvPr>
          <p:cNvSpPr/>
          <p:nvPr/>
        </p:nvSpPr>
        <p:spPr>
          <a:xfrm>
            <a:off x="809311" y="1551393"/>
            <a:ext cx="2546981" cy="1613218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46B492D-9E6B-4448-9743-690775F92272}"/>
              </a:ext>
            </a:extLst>
          </p:cNvPr>
          <p:cNvCxnSpPr/>
          <p:nvPr/>
        </p:nvCxnSpPr>
        <p:spPr>
          <a:xfrm>
            <a:off x="809311" y="1994204"/>
            <a:ext cx="0" cy="156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F9FF68F0-11B5-4E5A-B803-44709CCA5957}"/>
              </a:ext>
            </a:extLst>
          </p:cNvPr>
          <p:cNvSpPr/>
          <p:nvPr/>
        </p:nvSpPr>
        <p:spPr>
          <a:xfrm>
            <a:off x="719861" y="3479427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75">
            <a:extLst>
              <a:ext uri="{FF2B5EF4-FFF2-40B4-BE49-F238E27FC236}">
                <a16:creationId xmlns:a16="http://schemas.microsoft.com/office/drawing/2014/main" id="{7197554D-9BA0-4FED-A32B-7EB29D4C9C78}"/>
              </a:ext>
            </a:extLst>
          </p:cNvPr>
          <p:cNvSpPr/>
          <p:nvPr/>
        </p:nvSpPr>
        <p:spPr>
          <a:xfrm>
            <a:off x="3752683" y="1551393"/>
            <a:ext cx="3616813" cy="1835917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8AD74A5-0C0C-4DE7-A32A-A32FCC7D0A08}"/>
              </a:ext>
            </a:extLst>
          </p:cNvPr>
          <p:cNvCxnSpPr/>
          <p:nvPr/>
        </p:nvCxnSpPr>
        <p:spPr>
          <a:xfrm>
            <a:off x="3752684" y="1993025"/>
            <a:ext cx="0" cy="156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3367E20D-9842-4476-B2C1-E3FF3980EB09}"/>
              </a:ext>
            </a:extLst>
          </p:cNvPr>
          <p:cNvSpPr/>
          <p:nvPr/>
        </p:nvSpPr>
        <p:spPr>
          <a:xfrm>
            <a:off x="3663234" y="3478248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75">
            <a:extLst>
              <a:ext uri="{FF2B5EF4-FFF2-40B4-BE49-F238E27FC236}">
                <a16:creationId xmlns:a16="http://schemas.microsoft.com/office/drawing/2014/main" id="{FCF575BF-E89D-455A-B593-0515FB988D4C}"/>
              </a:ext>
            </a:extLst>
          </p:cNvPr>
          <p:cNvSpPr/>
          <p:nvPr/>
        </p:nvSpPr>
        <p:spPr>
          <a:xfrm>
            <a:off x="1590876" y="4046100"/>
            <a:ext cx="2684350" cy="1779932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0EAFD32-0616-4F3F-8087-6DEC039B0624}"/>
              </a:ext>
            </a:extLst>
          </p:cNvPr>
          <p:cNvCxnSpPr/>
          <p:nvPr/>
        </p:nvCxnSpPr>
        <p:spPr>
          <a:xfrm>
            <a:off x="1590876" y="3549656"/>
            <a:ext cx="0" cy="156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8F1C1CB6-BDBA-4D86-89DE-A399DF34A39B}"/>
              </a:ext>
            </a:extLst>
          </p:cNvPr>
          <p:cNvSpPr/>
          <p:nvPr/>
        </p:nvSpPr>
        <p:spPr>
          <a:xfrm>
            <a:off x="1501426" y="3484749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75">
            <a:extLst>
              <a:ext uri="{FF2B5EF4-FFF2-40B4-BE49-F238E27FC236}">
                <a16:creationId xmlns:a16="http://schemas.microsoft.com/office/drawing/2014/main" id="{4D468B6A-BF7D-46D7-B01F-5BB77E644EDB}"/>
              </a:ext>
            </a:extLst>
          </p:cNvPr>
          <p:cNvSpPr/>
          <p:nvPr/>
        </p:nvSpPr>
        <p:spPr>
          <a:xfrm>
            <a:off x="4638935" y="4054809"/>
            <a:ext cx="2684349" cy="1779932"/>
          </a:xfrm>
          <a:prstGeom prst="roundRect">
            <a:avLst>
              <a:gd name="adj" fmla="val 5383"/>
            </a:avLst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B023C64-022C-4140-AB62-AE271C14C725}"/>
              </a:ext>
            </a:extLst>
          </p:cNvPr>
          <p:cNvCxnSpPr/>
          <p:nvPr/>
        </p:nvCxnSpPr>
        <p:spPr>
          <a:xfrm>
            <a:off x="4638935" y="3558365"/>
            <a:ext cx="0" cy="156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E7E3B542-DBF8-4D95-AF4A-ADEFA08A4E3E}"/>
              </a:ext>
            </a:extLst>
          </p:cNvPr>
          <p:cNvSpPr/>
          <p:nvPr/>
        </p:nvSpPr>
        <p:spPr>
          <a:xfrm>
            <a:off x="4549485" y="3493458"/>
            <a:ext cx="186595" cy="186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52379DC-8D59-40C0-B56E-4494E8FAD58A}"/>
              </a:ext>
            </a:extLst>
          </p:cNvPr>
          <p:cNvSpPr/>
          <p:nvPr/>
        </p:nvSpPr>
        <p:spPr>
          <a:xfrm>
            <a:off x="809311" y="3558365"/>
            <a:ext cx="69460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4BAB5DED-99D5-429B-B1F5-F383C3F180C5}"/>
              </a:ext>
            </a:extLst>
          </p:cNvPr>
          <p:cNvSpPr txBox="1"/>
          <p:nvPr/>
        </p:nvSpPr>
        <p:spPr>
          <a:xfrm>
            <a:off x="3904197" y="2161788"/>
            <a:ext cx="3525399" cy="86690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71450" marR="82550" indent="-171450">
              <a:buFont typeface="Arial" panose="020B0604020202020204" pitchFamily="34" charset="0"/>
              <a:buChar char="•"/>
            </a:pPr>
            <a:r>
              <a:rPr lang="ru-RU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«распределенное» государственное задание</a:t>
            </a:r>
            <a:br>
              <a:rPr lang="en-US" sz="1100" spc="35" dirty="0">
                <a:solidFill>
                  <a:srgbClr val="C00000"/>
                </a:solidFill>
                <a:cs typeface="Trebuchet MS"/>
              </a:rPr>
            </a:br>
            <a:r>
              <a:rPr lang="ru-RU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(7 организаций в 2022 г., </a:t>
            </a:r>
            <a:br>
              <a:rPr lang="en-US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11 организаций</a:t>
            </a:r>
            <a:r>
              <a:rPr lang="en-US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ru-RU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в 2023 г.);</a:t>
            </a:r>
            <a:endParaRPr lang="en-US" sz="1100" spc="35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marL="171450" marR="82550" indent="-171450">
              <a:buFont typeface="Arial" panose="020B0604020202020204" pitchFamily="34" charset="0"/>
              <a:buChar char="•"/>
            </a:pPr>
            <a:r>
              <a:rPr lang="ru-RU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возмещение затрат</a:t>
            </a:r>
            <a:r>
              <a:rPr lang="en-US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br>
              <a:rPr lang="en-US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</a:br>
            <a:r>
              <a:rPr lang="ru-RU" sz="1100" spc="35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(13 базовых организаций в 2023 г.)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2040D40B-461B-414F-9159-F67F87EFA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2839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08DE67CB-7DB2-4B5F-97A8-ECE728E0B0BA}" type="slidenum">
                        <a:rPr lang="ru-RU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42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E2AAA9F-5E1C-4CAD-A6DE-071F9D275B09}"/>
              </a:ext>
            </a:extLst>
          </p:cNvPr>
          <p:cNvSpPr/>
          <p:nvPr/>
        </p:nvSpPr>
        <p:spPr>
          <a:xfrm>
            <a:off x="3833" y="6106888"/>
            <a:ext cx="2386149" cy="747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2AB5E3C-263B-4639-92A2-635EC2C09510}"/>
              </a:ext>
            </a:extLst>
          </p:cNvPr>
          <p:cNvSpPr/>
          <p:nvPr/>
        </p:nvSpPr>
        <p:spPr>
          <a:xfrm>
            <a:off x="9805851" y="0"/>
            <a:ext cx="2386149" cy="452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верхние углы 34">
            <a:extLst>
              <a:ext uri="{FF2B5EF4-FFF2-40B4-BE49-F238E27FC236}">
                <a16:creationId xmlns:a16="http://schemas.microsoft.com/office/drawing/2014/main" id="{FADD744B-7E8D-4BB9-841D-A31FF28667C8}"/>
              </a:ext>
            </a:extLst>
          </p:cNvPr>
          <p:cNvSpPr/>
          <p:nvPr/>
        </p:nvSpPr>
        <p:spPr>
          <a:xfrm rot="5400000">
            <a:off x="4799629" y="2161"/>
            <a:ext cx="2433629" cy="10608432"/>
          </a:xfrm>
          <a:prstGeom prst="round2SameRect">
            <a:avLst>
              <a:gd name="adj1" fmla="val 3199"/>
              <a:gd name="adj2" fmla="val 0"/>
            </a:avLst>
          </a:prstGeom>
          <a:solidFill>
            <a:srgbClr val="F2F7F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: скругленные верхние углы 51">
            <a:extLst>
              <a:ext uri="{FF2B5EF4-FFF2-40B4-BE49-F238E27FC236}">
                <a16:creationId xmlns:a16="http://schemas.microsoft.com/office/drawing/2014/main" id="{D339648B-9193-421D-A3B0-9491909CDD1D}"/>
              </a:ext>
            </a:extLst>
          </p:cNvPr>
          <p:cNvSpPr/>
          <p:nvPr/>
        </p:nvSpPr>
        <p:spPr>
          <a:xfrm rot="5400000">
            <a:off x="7755666" y="2946931"/>
            <a:ext cx="1898583" cy="5022387"/>
          </a:xfrm>
          <a:prstGeom prst="round2SameRect">
            <a:avLst>
              <a:gd name="adj1" fmla="val 2978"/>
              <a:gd name="adj2" fmla="val 0"/>
            </a:avLst>
          </a:prstGeom>
          <a:solidFill>
            <a:schemeClr val="bg1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ый треугольник 52">
            <a:extLst>
              <a:ext uri="{FF2B5EF4-FFF2-40B4-BE49-F238E27FC236}">
                <a16:creationId xmlns:a16="http://schemas.microsoft.com/office/drawing/2014/main" id="{CF40EC96-F391-43CC-9356-9E13FD01676F}"/>
              </a:ext>
            </a:extLst>
          </p:cNvPr>
          <p:cNvSpPr/>
          <p:nvPr/>
        </p:nvSpPr>
        <p:spPr>
          <a:xfrm rot="16200000">
            <a:off x="6063802" y="4508253"/>
            <a:ext cx="122188" cy="135642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верхние углы 53">
            <a:extLst>
              <a:ext uri="{FF2B5EF4-FFF2-40B4-BE49-F238E27FC236}">
                <a16:creationId xmlns:a16="http://schemas.microsoft.com/office/drawing/2014/main" id="{13B96121-B89E-4AB4-903D-DBA3B4939DF9}"/>
              </a:ext>
            </a:extLst>
          </p:cNvPr>
          <p:cNvSpPr/>
          <p:nvPr/>
        </p:nvSpPr>
        <p:spPr>
          <a:xfrm rot="5400000">
            <a:off x="6673455" y="4020928"/>
            <a:ext cx="458730" cy="1691490"/>
          </a:xfrm>
          <a:prstGeom prst="round2SameRect">
            <a:avLst/>
          </a:prstGeom>
          <a:solidFill>
            <a:srgbClr val="39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ый треугольник 54">
            <a:extLst>
              <a:ext uri="{FF2B5EF4-FFF2-40B4-BE49-F238E27FC236}">
                <a16:creationId xmlns:a16="http://schemas.microsoft.com/office/drawing/2014/main" id="{507ADD4A-69BD-40FA-AB67-9FBBB2607677}"/>
              </a:ext>
            </a:extLst>
          </p:cNvPr>
          <p:cNvSpPr/>
          <p:nvPr/>
        </p:nvSpPr>
        <p:spPr>
          <a:xfrm rot="10800000">
            <a:off x="6056990" y="5089565"/>
            <a:ext cx="135811" cy="12203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0845DA-8896-4D24-84F6-2DBD748601CF}"/>
              </a:ext>
            </a:extLst>
          </p:cNvPr>
          <p:cNvSpPr txBox="1"/>
          <p:nvPr/>
        </p:nvSpPr>
        <p:spPr>
          <a:xfrm>
            <a:off x="6078518" y="4689605"/>
            <a:ext cx="151996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c</a:t>
            </a:r>
            <a:r>
              <a:rPr lang="ru-RU" sz="1700" b="1" dirty="0">
                <a:solidFill>
                  <a:schemeClr val="bg1"/>
                </a:solidFill>
              </a:rPr>
              <a:t> 2022 года </a:t>
            </a:r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DEE3134-F073-4256-80EF-7F75920B1CF0}"/>
              </a:ext>
            </a:extLst>
          </p:cNvPr>
          <p:cNvSpPr/>
          <p:nvPr/>
        </p:nvSpPr>
        <p:spPr>
          <a:xfrm rot="5400000">
            <a:off x="2508059" y="2919802"/>
            <a:ext cx="1898584" cy="5064350"/>
          </a:xfrm>
          <a:prstGeom prst="round2SameRect">
            <a:avLst>
              <a:gd name="adj1" fmla="val 4646"/>
              <a:gd name="adj2" fmla="val 0"/>
            </a:avLst>
          </a:prstGeom>
          <a:solidFill>
            <a:schemeClr val="bg1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D29DF09-655F-42EA-96D7-1E57401D4A55}"/>
              </a:ext>
            </a:extLst>
          </p:cNvPr>
          <p:cNvSpPr/>
          <p:nvPr/>
        </p:nvSpPr>
        <p:spPr>
          <a:xfrm rot="16200000">
            <a:off x="795214" y="4502105"/>
            <a:ext cx="122188" cy="135642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верхние углы 37">
            <a:extLst>
              <a:ext uri="{FF2B5EF4-FFF2-40B4-BE49-F238E27FC236}">
                <a16:creationId xmlns:a16="http://schemas.microsoft.com/office/drawing/2014/main" id="{7F6C7746-65BC-4046-82EA-500EB08A9BEF}"/>
              </a:ext>
            </a:extLst>
          </p:cNvPr>
          <p:cNvSpPr/>
          <p:nvPr/>
        </p:nvSpPr>
        <p:spPr>
          <a:xfrm rot="5400000">
            <a:off x="1404867" y="4014780"/>
            <a:ext cx="458730" cy="1691490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id="{9CB4DB4B-2908-42CF-8A0F-C1CDEE3173C8}"/>
              </a:ext>
            </a:extLst>
          </p:cNvPr>
          <p:cNvSpPr/>
          <p:nvPr/>
        </p:nvSpPr>
        <p:spPr>
          <a:xfrm rot="10800000">
            <a:off x="788402" y="5083417"/>
            <a:ext cx="135811" cy="12203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6168B6-14D0-4E6C-93CA-1014059A70A3}"/>
              </a:ext>
            </a:extLst>
          </p:cNvPr>
          <p:cNvSpPr txBox="1"/>
          <p:nvPr/>
        </p:nvSpPr>
        <p:spPr>
          <a:xfrm>
            <a:off x="809930" y="4683457"/>
            <a:ext cx="16914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до 2022 года </a:t>
            </a:r>
          </a:p>
        </p:txBody>
      </p:sp>
      <p:sp>
        <p:nvSpPr>
          <p:cNvPr id="17" name="Прямоугольник: скругленные верхние углы 16">
            <a:extLst>
              <a:ext uri="{FF2B5EF4-FFF2-40B4-BE49-F238E27FC236}">
                <a16:creationId xmlns:a16="http://schemas.microsoft.com/office/drawing/2014/main" id="{949724D0-0BEB-4720-895C-2F8FBAFC1F3C}"/>
              </a:ext>
            </a:extLst>
          </p:cNvPr>
          <p:cNvSpPr/>
          <p:nvPr/>
        </p:nvSpPr>
        <p:spPr>
          <a:xfrm rot="5400000">
            <a:off x="1145335" y="762163"/>
            <a:ext cx="1922403" cy="2788617"/>
          </a:xfrm>
          <a:prstGeom prst="round2SameRect">
            <a:avLst>
              <a:gd name="adj1" fmla="val 2012"/>
              <a:gd name="adj2" fmla="val 0"/>
            </a:avLst>
          </a:prstGeom>
          <a:solidFill>
            <a:srgbClr val="F2F7FC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61F9B2C-EA37-4181-862C-A09D0A0D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77" y="287316"/>
            <a:ext cx="11128778" cy="850636"/>
          </a:xfrm>
        </p:spPr>
        <p:txBody>
          <a:bodyPr>
            <a:noAutofit/>
          </a:bodyPr>
          <a:lstStyle/>
          <a:p>
            <a:r>
              <a:rPr lang="ru-RU" sz="2200" dirty="0">
                <a:ea typeface="Geometria" pitchFamily="34" charset="-52"/>
              </a:rPr>
              <a:t>ПРАВОВОЕ РЕГУЛИРОВАНИЕ ВЗАИМОДЕЙСТВИЯ УЧАСТНИКОВ </a:t>
            </a:r>
            <a:br>
              <a:rPr lang="ru-RU" sz="2200" dirty="0">
                <a:ea typeface="Geometria" pitchFamily="34" charset="-52"/>
              </a:rPr>
            </a:br>
            <a:r>
              <a:rPr lang="ru-RU" sz="2200" dirty="0">
                <a:ea typeface="Geometria" pitchFamily="34" charset="-52"/>
              </a:rPr>
              <a:t>ПРИ РЕАЛИЗАЦИИ ОБРАЗОВАТЕЛЬНЫХ ПРОГРАММ В СЕТЕВОЙ ФОРМЕ</a:t>
            </a:r>
            <a:endParaRPr lang="ru-RU" sz="2200" dirty="0">
              <a:latin typeface="Geometria"/>
              <a:ea typeface="Geometria" pitchFamily="34" charset="-52"/>
            </a:endParaRPr>
          </a:p>
        </p:txBody>
      </p:sp>
      <p:sp>
        <p:nvSpPr>
          <p:cNvPr id="5" name="Объект 16">
            <a:extLst>
              <a:ext uri="{FF2B5EF4-FFF2-40B4-BE49-F238E27FC236}">
                <a16:creationId xmlns:a16="http://schemas.microsoft.com/office/drawing/2014/main" id="{B4E6DA8C-13C1-44A9-AA36-9BB05F9D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371" y="1898596"/>
            <a:ext cx="2605077" cy="11695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Федеральный закон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от 29.12.2012  № 273-ФЗ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«Об образовании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в Российской Федерации»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0201" y="1294681"/>
            <a:ext cx="7601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Предметом договора о сетевой форме реализации образовательных программ является </a:t>
            </a:r>
            <a:br>
              <a:rPr lang="ru-RU" sz="13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совместное выполнение несколькими организациями образовательной программы</a:t>
            </a:r>
          </a:p>
          <a:p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Потребителем результата по договору о сетевой форме является обучающийся, </a:t>
            </a:r>
            <a:br>
              <a:rPr lang="ru-RU" sz="13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а не образовательная организация, реализующая образовательную программу</a:t>
            </a:r>
          </a:p>
          <a:p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Заключение договора о сетевой форме не является предметом регулирования </a:t>
            </a:r>
            <a:br>
              <a:rPr lang="ru-RU" sz="13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Федеральных законов № 44-ФЗ и № 223-ФЗ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0083" y="4132279"/>
            <a:ext cx="4632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Примерная форма договора о сетевой форме: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1536" y="5451039"/>
            <a:ext cx="4897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осуществляется в соответствии с нормами </a:t>
            </a:r>
            <a:br>
              <a:rPr lang="ru-RU" sz="13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Федеральных законов № 44-ФЗ и № 223-ФЗ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2579" y="5243743"/>
            <a:ext cx="471681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Оплата по договорам возмездного оказания услуг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714" y="3239530"/>
            <a:ext cx="1056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Порядок организации и осуществления реализации образовательных программ в сетевой форме утвержден совместным приказом Минобрнауки России и Минпросвещения России от 05.08.2020 № 882/391 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(в ред. от 26.07.2022)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4578" y="5229686"/>
            <a:ext cx="48807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Возмещение затрат (исключает возмездное оказание услуг как основную форму реализации) и иные способы в соответствии с законодательством </a:t>
            </a:r>
            <a:br>
              <a:rPr lang="en-US" sz="13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Российской Федерации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918BF13-F39E-4AB6-A9D6-BCB4C9875D65}"/>
              </a:ext>
            </a:extLst>
          </p:cNvPr>
          <p:cNvGrpSpPr/>
          <p:nvPr/>
        </p:nvGrpSpPr>
        <p:grpSpPr>
          <a:xfrm>
            <a:off x="1953810" y="1280844"/>
            <a:ext cx="425077" cy="579652"/>
            <a:chOff x="13716465" y="3707206"/>
            <a:chExt cx="628650" cy="857250"/>
          </a:xfrm>
          <a:solidFill>
            <a:srgbClr val="38AFB0"/>
          </a:solidFill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4D78A58-7BCF-4559-9F38-CF78C578DF18}"/>
                </a:ext>
              </a:extLst>
            </p:cNvPr>
            <p:cNvSpPr/>
            <p:nvPr/>
          </p:nvSpPr>
          <p:spPr>
            <a:xfrm>
              <a:off x="13716465" y="3707206"/>
              <a:ext cx="628650" cy="857250"/>
            </a:xfrm>
            <a:custGeom>
              <a:avLst/>
              <a:gdLst>
                <a:gd name="connsiteX0" fmla="*/ 622078 w 628650"/>
                <a:gd name="connsiteY0" fmla="*/ 432340 h 857250"/>
                <a:gd name="connsiteX1" fmla="*/ 622173 w 628650"/>
                <a:gd name="connsiteY1" fmla="*/ 808196 h 857250"/>
                <a:gd name="connsiteX2" fmla="*/ 597980 w 628650"/>
                <a:gd name="connsiteY2" fmla="*/ 851535 h 857250"/>
                <a:gd name="connsiteX3" fmla="*/ 574453 w 628650"/>
                <a:gd name="connsiteY3" fmla="*/ 856298 h 857250"/>
                <a:gd name="connsiteX4" fmla="*/ 208026 w 628650"/>
                <a:gd name="connsiteY4" fmla="*/ 856488 h 857250"/>
                <a:gd name="connsiteX5" fmla="*/ 54769 w 628650"/>
                <a:gd name="connsiteY5" fmla="*/ 856488 h 857250"/>
                <a:gd name="connsiteX6" fmla="*/ 7239 w 628650"/>
                <a:gd name="connsiteY6" fmla="*/ 809530 h 857250"/>
                <a:gd name="connsiteX7" fmla="*/ 7144 w 628650"/>
                <a:gd name="connsiteY7" fmla="*/ 171259 h 857250"/>
                <a:gd name="connsiteX8" fmla="*/ 13335 w 628650"/>
                <a:gd name="connsiteY8" fmla="*/ 155734 h 857250"/>
                <a:gd name="connsiteX9" fmla="*/ 154686 w 628650"/>
                <a:gd name="connsiteY9" fmla="*/ 14478 h 857250"/>
                <a:gd name="connsiteX10" fmla="*/ 172593 w 628650"/>
                <a:gd name="connsiteY10" fmla="*/ 7144 h 857250"/>
                <a:gd name="connsiteX11" fmla="*/ 575215 w 628650"/>
                <a:gd name="connsiteY11" fmla="*/ 7239 h 857250"/>
                <a:gd name="connsiteX12" fmla="*/ 620554 w 628650"/>
                <a:gd name="connsiteY12" fmla="*/ 40481 h 857250"/>
                <a:gd name="connsiteX13" fmla="*/ 621887 w 628650"/>
                <a:gd name="connsiteY13" fmla="*/ 57055 h 857250"/>
                <a:gd name="connsiteX14" fmla="*/ 622078 w 628650"/>
                <a:gd name="connsiteY14" fmla="*/ 432340 h 857250"/>
                <a:gd name="connsiteX15" fmla="*/ 34766 w 628650"/>
                <a:gd name="connsiteY15" fmla="*/ 181546 h 857250"/>
                <a:gd name="connsiteX16" fmla="*/ 34766 w 628650"/>
                <a:gd name="connsiteY16" fmla="*/ 189357 h 857250"/>
                <a:gd name="connsiteX17" fmla="*/ 34766 w 628650"/>
                <a:gd name="connsiteY17" fmla="*/ 808101 h 857250"/>
                <a:gd name="connsiteX18" fmla="*/ 55626 w 628650"/>
                <a:gd name="connsiteY18" fmla="*/ 828961 h 857250"/>
                <a:gd name="connsiteX19" fmla="*/ 573786 w 628650"/>
                <a:gd name="connsiteY19" fmla="*/ 828961 h 857250"/>
                <a:gd name="connsiteX20" fmla="*/ 594646 w 628650"/>
                <a:gd name="connsiteY20" fmla="*/ 808006 h 857250"/>
                <a:gd name="connsiteX21" fmla="*/ 594646 w 628650"/>
                <a:gd name="connsiteY21" fmla="*/ 55626 h 857250"/>
                <a:gd name="connsiteX22" fmla="*/ 573596 w 628650"/>
                <a:gd name="connsiteY22" fmla="*/ 34862 h 857250"/>
                <a:gd name="connsiteX23" fmla="*/ 189833 w 628650"/>
                <a:gd name="connsiteY23" fmla="*/ 34862 h 857250"/>
                <a:gd name="connsiteX24" fmla="*/ 181737 w 628650"/>
                <a:gd name="connsiteY24" fmla="*/ 34862 h 857250"/>
                <a:gd name="connsiteX25" fmla="*/ 181737 w 628650"/>
                <a:gd name="connsiteY25" fmla="*/ 43434 h 857250"/>
                <a:gd name="connsiteX26" fmla="*/ 181642 w 628650"/>
                <a:gd name="connsiteY26" fmla="*/ 135255 h 857250"/>
                <a:gd name="connsiteX27" fmla="*/ 135350 w 628650"/>
                <a:gd name="connsiteY27" fmla="*/ 181451 h 857250"/>
                <a:gd name="connsiteX28" fmla="*/ 76105 w 628650"/>
                <a:gd name="connsiteY28" fmla="*/ 181451 h 857250"/>
                <a:gd name="connsiteX29" fmla="*/ 34766 w 628650"/>
                <a:gd name="connsiteY29" fmla="*/ 181546 h 857250"/>
                <a:gd name="connsiteX30" fmla="*/ 56864 w 628650"/>
                <a:gd name="connsiteY30" fmla="*/ 153734 h 857250"/>
                <a:gd name="connsiteX31" fmla="*/ 59912 w 628650"/>
                <a:gd name="connsiteY31" fmla="*/ 154019 h 857250"/>
                <a:gd name="connsiteX32" fmla="*/ 135731 w 628650"/>
                <a:gd name="connsiteY32" fmla="*/ 154019 h 857250"/>
                <a:gd name="connsiteX33" fmla="*/ 153924 w 628650"/>
                <a:gd name="connsiteY33" fmla="*/ 135446 h 857250"/>
                <a:gd name="connsiteX34" fmla="*/ 153924 w 628650"/>
                <a:gd name="connsiteY34" fmla="*/ 60388 h 857250"/>
                <a:gd name="connsiteX35" fmla="*/ 153543 w 628650"/>
                <a:gd name="connsiteY35" fmla="*/ 56864 h 857250"/>
                <a:gd name="connsiteX36" fmla="*/ 56864 w 628650"/>
                <a:gd name="connsiteY36" fmla="*/ 153734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8650" h="857250">
                  <a:moveTo>
                    <a:pt x="622078" y="432340"/>
                  </a:moveTo>
                  <a:cubicBezTo>
                    <a:pt x="622078" y="557593"/>
                    <a:pt x="621983" y="682943"/>
                    <a:pt x="622173" y="808196"/>
                  </a:cubicBezTo>
                  <a:cubicBezTo>
                    <a:pt x="622173" y="827437"/>
                    <a:pt x="615982" y="843058"/>
                    <a:pt x="597980" y="851535"/>
                  </a:cubicBezTo>
                  <a:cubicBezTo>
                    <a:pt x="590931" y="854869"/>
                    <a:pt x="582359" y="856298"/>
                    <a:pt x="574453" y="856298"/>
                  </a:cubicBezTo>
                  <a:cubicBezTo>
                    <a:pt x="452342" y="856583"/>
                    <a:pt x="330232" y="856488"/>
                    <a:pt x="208026" y="856488"/>
                  </a:cubicBezTo>
                  <a:cubicBezTo>
                    <a:pt x="156972" y="856488"/>
                    <a:pt x="105823" y="856488"/>
                    <a:pt x="54769" y="856488"/>
                  </a:cubicBezTo>
                  <a:cubicBezTo>
                    <a:pt x="25051" y="856488"/>
                    <a:pt x="7239" y="839057"/>
                    <a:pt x="7239" y="809530"/>
                  </a:cubicBezTo>
                  <a:cubicBezTo>
                    <a:pt x="7144" y="596741"/>
                    <a:pt x="7239" y="384048"/>
                    <a:pt x="7144" y="171259"/>
                  </a:cubicBezTo>
                  <a:cubicBezTo>
                    <a:pt x="7144" y="165068"/>
                    <a:pt x="8954" y="160115"/>
                    <a:pt x="13335" y="155734"/>
                  </a:cubicBezTo>
                  <a:cubicBezTo>
                    <a:pt x="60579" y="108775"/>
                    <a:pt x="107728" y="61722"/>
                    <a:pt x="154686" y="14478"/>
                  </a:cubicBezTo>
                  <a:cubicBezTo>
                    <a:pt x="159829" y="9334"/>
                    <a:pt x="165259" y="7144"/>
                    <a:pt x="172593" y="7144"/>
                  </a:cubicBezTo>
                  <a:cubicBezTo>
                    <a:pt x="306800" y="7334"/>
                    <a:pt x="441008" y="7239"/>
                    <a:pt x="575215" y="7239"/>
                  </a:cubicBezTo>
                  <a:cubicBezTo>
                    <a:pt x="598742" y="7239"/>
                    <a:pt x="615506" y="19336"/>
                    <a:pt x="620554" y="40481"/>
                  </a:cubicBezTo>
                  <a:cubicBezTo>
                    <a:pt x="621792" y="45815"/>
                    <a:pt x="621887" y="51530"/>
                    <a:pt x="621887" y="57055"/>
                  </a:cubicBezTo>
                  <a:cubicBezTo>
                    <a:pt x="622078" y="182309"/>
                    <a:pt x="622078" y="307372"/>
                    <a:pt x="622078" y="432340"/>
                  </a:cubicBezTo>
                  <a:close/>
                  <a:moveTo>
                    <a:pt x="34766" y="181546"/>
                  </a:moveTo>
                  <a:cubicBezTo>
                    <a:pt x="34766" y="184785"/>
                    <a:pt x="34766" y="187071"/>
                    <a:pt x="34766" y="189357"/>
                  </a:cubicBezTo>
                  <a:cubicBezTo>
                    <a:pt x="34766" y="395573"/>
                    <a:pt x="34766" y="601790"/>
                    <a:pt x="34766" y="808101"/>
                  </a:cubicBezTo>
                  <a:cubicBezTo>
                    <a:pt x="34766" y="823627"/>
                    <a:pt x="40100" y="828961"/>
                    <a:pt x="55626" y="828961"/>
                  </a:cubicBezTo>
                  <a:cubicBezTo>
                    <a:pt x="228314" y="828961"/>
                    <a:pt x="401098" y="828961"/>
                    <a:pt x="573786" y="828961"/>
                  </a:cubicBezTo>
                  <a:cubicBezTo>
                    <a:pt x="589217" y="828961"/>
                    <a:pt x="594551" y="823627"/>
                    <a:pt x="594646" y="808006"/>
                  </a:cubicBezTo>
                  <a:cubicBezTo>
                    <a:pt x="594646" y="557212"/>
                    <a:pt x="594646" y="306419"/>
                    <a:pt x="594646" y="55626"/>
                  </a:cubicBezTo>
                  <a:cubicBezTo>
                    <a:pt x="594646" y="40196"/>
                    <a:pt x="589217" y="34862"/>
                    <a:pt x="573596" y="34862"/>
                  </a:cubicBezTo>
                  <a:cubicBezTo>
                    <a:pt x="445675" y="34862"/>
                    <a:pt x="317754" y="34862"/>
                    <a:pt x="189833" y="34862"/>
                  </a:cubicBezTo>
                  <a:cubicBezTo>
                    <a:pt x="187357" y="34862"/>
                    <a:pt x="184880" y="34862"/>
                    <a:pt x="181737" y="34862"/>
                  </a:cubicBezTo>
                  <a:cubicBezTo>
                    <a:pt x="181737" y="38386"/>
                    <a:pt x="181737" y="40862"/>
                    <a:pt x="181737" y="43434"/>
                  </a:cubicBezTo>
                  <a:cubicBezTo>
                    <a:pt x="181737" y="74009"/>
                    <a:pt x="181928" y="104680"/>
                    <a:pt x="181642" y="135255"/>
                  </a:cubicBezTo>
                  <a:cubicBezTo>
                    <a:pt x="181451" y="163449"/>
                    <a:pt x="163449" y="181261"/>
                    <a:pt x="135350" y="181451"/>
                  </a:cubicBezTo>
                  <a:cubicBezTo>
                    <a:pt x="115634" y="181546"/>
                    <a:pt x="95917" y="181451"/>
                    <a:pt x="76105" y="181451"/>
                  </a:cubicBezTo>
                  <a:cubicBezTo>
                    <a:pt x="62770" y="181546"/>
                    <a:pt x="49339" y="181546"/>
                    <a:pt x="34766" y="181546"/>
                  </a:cubicBezTo>
                  <a:close/>
                  <a:moveTo>
                    <a:pt x="56864" y="153734"/>
                  </a:moveTo>
                  <a:cubicBezTo>
                    <a:pt x="57721" y="153829"/>
                    <a:pt x="58864" y="154019"/>
                    <a:pt x="59912" y="154019"/>
                  </a:cubicBezTo>
                  <a:cubicBezTo>
                    <a:pt x="85154" y="154019"/>
                    <a:pt x="110490" y="154210"/>
                    <a:pt x="135731" y="154019"/>
                  </a:cubicBezTo>
                  <a:cubicBezTo>
                    <a:pt x="148114" y="153924"/>
                    <a:pt x="153829" y="148018"/>
                    <a:pt x="153924" y="135446"/>
                  </a:cubicBezTo>
                  <a:cubicBezTo>
                    <a:pt x="154019" y="110395"/>
                    <a:pt x="153924" y="85439"/>
                    <a:pt x="153924" y="60388"/>
                  </a:cubicBezTo>
                  <a:cubicBezTo>
                    <a:pt x="153924" y="59055"/>
                    <a:pt x="153638" y="57817"/>
                    <a:pt x="153543" y="56864"/>
                  </a:cubicBezTo>
                  <a:cubicBezTo>
                    <a:pt x="121444" y="89154"/>
                    <a:pt x="89249" y="121349"/>
                    <a:pt x="56864" y="153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39015BAF-78A8-42ED-A81E-72A3E4B380CF}"/>
                </a:ext>
              </a:extLst>
            </p:cNvPr>
            <p:cNvSpPr/>
            <p:nvPr/>
          </p:nvSpPr>
          <p:spPr>
            <a:xfrm>
              <a:off x="14068795" y="4279658"/>
              <a:ext cx="171450" cy="171450"/>
            </a:xfrm>
            <a:custGeom>
              <a:avLst/>
              <a:gdLst>
                <a:gd name="connsiteX0" fmla="*/ 87345 w 171450"/>
                <a:gd name="connsiteY0" fmla="*/ 166593 h 171450"/>
                <a:gd name="connsiteX1" fmla="*/ 7144 w 171450"/>
                <a:gd name="connsiteY1" fmla="*/ 87154 h 171450"/>
                <a:gd name="connsiteX2" fmla="*/ 86869 w 171450"/>
                <a:gd name="connsiteY2" fmla="*/ 7144 h 171450"/>
                <a:gd name="connsiteX3" fmla="*/ 166879 w 171450"/>
                <a:gd name="connsiteY3" fmla="*/ 86678 h 171450"/>
                <a:gd name="connsiteX4" fmla="*/ 87345 w 171450"/>
                <a:gd name="connsiteY4" fmla="*/ 166593 h 171450"/>
                <a:gd name="connsiteX5" fmla="*/ 88012 w 171450"/>
                <a:gd name="connsiteY5" fmla="*/ 34862 h 171450"/>
                <a:gd name="connsiteX6" fmla="*/ 34957 w 171450"/>
                <a:gd name="connsiteY6" fmla="*/ 86202 h 171450"/>
                <a:gd name="connsiteX7" fmla="*/ 86583 w 171450"/>
                <a:gd name="connsiteY7" fmla="*/ 139065 h 171450"/>
                <a:gd name="connsiteX8" fmla="*/ 139351 w 171450"/>
                <a:gd name="connsiteY8" fmla="*/ 87249 h 171450"/>
                <a:gd name="connsiteX9" fmla="*/ 88012 w 171450"/>
                <a:gd name="connsiteY9" fmla="*/ 3486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7345" y="166593"/>
                  </a:moveTo>
                  <a:cubicBezTo>
                    <a:pt x="43911" y="166783"/>
                    <a:pt x="7335" y="130588"/>
                    <a:pt x="7144" y="87154"/>
                  </a:cubicBezTo>
                  <a:cubicBezTo>
                    <a:pt x="6954" y="43911"/>
                    <a:pt x="43530" y="7335"/>
                    <a:pt x="86869" y="7144"/>
                  </a:cubicBezTo>
                  <a:cubicBezTo>
                    <a:pt x="130303" y="7049"/>
                    <a:pt x="166688" y="43148"/>
                    <a:pt x="166879" y="86678"/>
                  </a:cubicBezTo>
                  <a:cubicBezTo>
                    <a:pt x="167164" y="130112"/>
                    <a:pt x="130969" y="166402"/>
                    <a:pt x="87345" y="166593"/>
                  </a:cubicBezTo>
                  <a:close/>
                  <a:moveTo>
                    <a:pt x="88012" y="34862"/>
                  </a:moveTo>
                  <a:cubicBezTo>
                    <a:pt x="59437" y="34195"/>
                    <a:pt x="35529" y="57436"/>
                    <a:pt x="34957" y="86202"/>
                  </a:cubicBezTo>
                  <a:cubicBezTo>
                    <a:pt x="34481" y="114872"/>
                    <a:pt x="57436" y="138398"/>
                    <a:pt x="86583" y="139065"/>
                  </a:cubicBezTo>
                  <a:cubicBezTo>
                    <a:pt x="114777" y="139732"/>
                    <a:pt x="138970" y="116015"/>
                    <a:pt x="139351" y="87249"/>
                  </a:cubicBezTo>
                  <a:cubicBezTo>
                    <a:pt x="139828" y="59151"/>
                    <a:pt x="116587" y="35529"/>
                    <a:pt x="88012" y="34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10D33FF9-085B-41CC-9082-B6695D4EEEBD}"/>
                </a:ext>
              </a:extLst>
            </p:cNvPr>
            <p:cNvSpPr/>
            <p:nvPr/>
          </p:nvSpPr>
          <p:spPr>
            <a:xfrm>
              <a:off x="13834066" y="3986002"/>
              <a:ext cx="390525" cy="38100"/>
            </a:xfrm>
            <a:custGeom>
              <a:avLst/>
              <a:gdLst>
                <a:gd name="connsiteX0" fmla="*/ 197106 w 390525"/>
                <a:gd name="connsiteY0" fmla="*/ 7239 h 38100"/>
                <a:gd name="connsiteX1" fmla="*/ 366937 w 390525"/>
                <a:gd name="connsiteY1" fmla="*/ 7239 h 38100"/>
                <a:gd name="connsiteX2" fmla="*/ 377224 w 390525"/>
                <a:gd name="connsiteY2" fmla="*/ 8287 h 38100"/>
                <a:gd name="connsiteX3" fmla="*/ 386653 w 390525"/>
                <a:gd name="connsiteY3" fmla="*/ 21241 h 38100"/>
                <a:gd name="connsiteX4" fmla="*/ 376747 w 390525"/>
                <a:gd name="connsiteY4" fmla="*/ 33814 h 38100"/>
                <a:gd name="connsiteX5" fmla="*/ 367794 w 390525"/>
                <a:gd name="connsiteY5" fmla="*/ 34766 h 38100"/>
                <a:gd name="connsiteX6" fmla="*/ 25942 w 390525"/>
                <a:gd name="connsiteY6" fmla="*/ 34766 h 38100"/>
                <a:gd name="connsiteX7" fmla="*/ 16321 w 390525"/>
                <a:gd name="connsiteY7" fmla="*/ 33623 h 38100"/>
                <a:gd name="connsiteX8" fmla="*/ 7177 w 390525"/>
                <a:gd name="connsiteY8" fmla="*/ 21812 h 38100"/>
                <a:gd name="connsiteX9" fmla="*/ 15464 w 390525"/>
                <a:gd name="connsiteY9" fmla="*/ 8668 h 38100"/>
                <a:gd name="connsiteX10" fmla="*/ 26418 w 390525"/>
                <a:gd name="connsiteY10" fmla="*/ 7144 h 38100"/>
                <a:gd name="connsiteX11" fmla="*/ 197106 w 390525"/>
                <a:gd name="connsiteY11" fmla="*/ 723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38100">
                  <a:moveTo>
                    <a:pt x="197106" y="7239"/>
                  </a:moveTo>
                  <a:cubicBezTo>
                    <a:pt x="253684" y="7239"/>
                    <a:pt x="310358" y="7239"/>
                    <a:pt x="366937" y="7239"/>
                  </a:cubicBezTo>
                  <a:cubicBezTo>
                    <a:pt x="370366" y="7239"/>
                    <a:pt x="373985" y="7429"/>
                    <a:pt x="377224" y="8287"/>
                  </a:cubicBezTo>
                  <a:cubicBezTo>
                    <a:pt x="383510" y="10096"/>
                    <a:pt x="386844" y="14668"/>
                    <a:pt x="386653" y="21241"/>
                  </a:cubicBezTo>
                  <a:cubicBezTo>
                    <a:pt x="386558" y="27813"/>
                    <a:pt x="383129" y="32194"/>
                    <a:pt x="376747" y="33814"/>
                  </a:cubicBezTo>
                  <a:cubicBezTo>
                    <a:pt x="373890" y="34576"/>
                    <a:pt x="370842" y="34766"/>
                    <a:pt x="367794" y="34766"/>
                  </a:cubicBezTo>
                  <a:cubicBezTo>
                    <a:pt x="253875" y="34766"/>
                    <a:pt x="139956" y="34861"/>
                    <a:pt x="25942" y="34766"/>
                  </a:cubicBezTo>
                  <a:cubicBezTo>
                    <a:pt x="22703" y="34766"/>
                    <a:pt x="19369" y="34480"/>
                    <a:pt x="16321" y="33623"/>
                  </a:cubicBezTo>
                  <a:cubicBezTo>
                    <a:pt x="10702" y="31909"/>
                    <a:pt x="7559" y="27813"/>
                    <a:pt x="7177" y="21812"/>
                  </a:cubicBezTo>
                  <a:cubicBezTo>
                    <a:pt x="6796" y="15526"/>
                    <a:pt x="9654" y="10858"/>
                    <a:pt x="15464" y="8668"/>
                  </a:cubicBezTo>
                  <a:cubicBezTo>
                    <a:pt x="18798" y="7429"/>
                    <a:pt x="22703" y="7144"/>
                    <a:pt x="26418" y="7144"/>
                  </a:cubicBezTo>
                  <a:cubicBezTo>
                    <a:pt x="83377" y="7239"/>
                    <a:pt x="140242" y="7239"/>
                    <a:pt x="197106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A1FEBCF-06FE-46CE-B049-C29AE7638072}"/>
                </a:ext>
              </a:extLst>
            </p:cNvPr>
            <p:cNvSpPr/>
            <p:nvPr/>
          </p:nvSpPr>
          <p:spPr>
            <a:xfrm>
              <a:off x="13834193" y="4206411"/>
              <a:ext cx="390525" cy="38100"/>
            </a:xfrm>
            <a:custGeom>
              <a:avLst/>
              <a:gdLst>
                <a:gd name="connsiteX0" fmla="*/ 196693 w 390525"/>
                <a:gd name="connsiteY0" fmla="*/ 34481 h 38100"/>
                <a:gd name="connsiteX1" fmla="*/ 27529 w 390525"/>
                <a:gd name="connsiteY1" fmla="*/ 34481 h 38100"/>
                <a:gd name="connsiteX2" fmla="*/ 19147 w 390525"/>
                <a:gd name="connsiteY2" fmla="*/ 34195 h 38100"/>
                <a:gd name="connsiteX3" fmla="*/ 7145 w 390525"/>
                <a:gd name="connsiteY3" fmla="*/ 21146 h 38100"/>
                <a:gd name="connsiteX4" fmla="*/ 18575 w 390525"/>
                <a:gd name="connsiteY4" fmla="*/ 7620 h 38100"/>
                <a:gd name="connsiteX5" fmla="*/ 26862 w 390525"/>
                <a:gd name="connsiteY5" fmla="*/ 7144 h 38100"/>
                <a:gd name="connsiteX6" fmla="*/ 366523 w 390525"/>
                <a:gd name="connsiteY6" fmla="*/ 7144 h 38100"/>
                <a:gd name="connsiteX7" fmla="*/ 374810 w 390525"/>
                <a:gd name="connsiteY7" fmla="*/ 7525 h 38100"/>
                <a:gd name="connsiteX8" fmla="*/ 386526 w 390525"/>
                <a:gd name="connsiteY8" fmla="*/ 20860 h 38100"/>
                <a:gd name="connsiteX9" fmla="*/ 374810 w 390525"/>
                <a:gd name="connsiteY9" fmla="*/ 34195 h 38100"/>
                <a:gd name="connsiteX10" fmla="*/ 366523 w 390525"/>
                <a:gd name="connsiteY10" fmla="*/ 34576 h 38100"/>
                <a:gd name="connsiteX11" fmla="*/ 196693 w 390525"/>
                <a:gd name="connsiteY11" fmla="*/ 344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38100">
                  <a:moveTo>
                    <a:pt x="196693" y="34481"/>
                  </a:moveTo>
                  <a:cubicBezTo>
                    <a:pt x="140305" y="34481"/>
                    <a:pt x="83917" y="34481"/>
                    <a:pt x="27529" y="34481"/>
                  </a:cubicBezTo>
                  <a:cubicBezTo>
                    <a:pt x="24767" y="34481"/>
                    <a:pt x="21909" y="34481"/>
                    <a:pt x="19147" y="34195"/>
                  </a:cubicBezTo>
                  <a:cubicBezTo>
                    <a:pt x="12193" y="33338"/>
                    <a:pt x="7240" y="27813"/>
                    <a:pt x="7145" y="21146"/>
                  </a:cubicBezTo>
                  <a:cubicBezTo>
                    <a:pt x="7050" y="14288"/>
                    <a:pt x="11527" y="8763"/>
                    <a:pt x="18575" y="7620"/>
                  </a:cubicBezTo>
                  <a:cubicBezTo>
                    <a:pt x="21337" y="7144"/>
                    <a:pt x="24100" y="7144"/>
                    <a:pt x="26862" y="7144"/>
                  </a:cubicBezTo>
                  <a:cubicBezTo>
                    <a:pt x="140114" y="7144"/>
                    <a:pt x="253271" y="7144"/>
                    <a:pt x="366523" y="7144"/>
                  </a:cubicBezTo>
                  <a:cubicBezTo>
                    <a:pt x="369286" y="7144"/>
                    <a:pt x="372143" y="7144"/>
                    <a:pt x="374810" y="7525"/>
                  </a:cubicBezTo>
                  <a:cubicBezTo>
                    <a:pt x="381954" y="8573"/>
                    <a:pt x="386526" y="13907"/>
                    <a:pt x="386526" y="20860"/>
                  </a:cubicBezTo>
                  <a:cubicBezTo>
                    <a:pt x="386526" y="27623"/>
                    <a:pt x="381668" y="33242"/>
                    <a:pt x="374810" y="34195"/>
                  </a:cubicBezTo>
                  <a:cubicBezTo>
                    <a:pt x="372048" y="34576"/>
                    <a:pt x="369286" y="34576"/>
                    <a:pt x="366523" y="34576"/>
                  </a:cubicBezTo>
                  <a:cubicBezTo>
                    <a:pt x="309945" y="34481"/>
                    <a:pt x="253367" y="34481"/>
                    <a:pt x="196693" y="34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3689B629-3316-4E2A-BF11-CB2F3327FD3E}"/>
                </a:ext>
              </a:extLst>
            </p:cNvPr>
            <p:cNvSpPr/>
            <p:nvPr/>
          </p:nvSpPr>
          <p:spPr>
            <a:xfrm>
              <a:off x="13834377" y="4059631"/>
              <a:ext cx="390525" cy="38100"/>
            </a:xfrm>
            <a:custGeom>
              <a:avLst/>
              <a:gdLst>
                <a:gd name="connsiteX0" fmla="*/ 196699 w 390525"/>
                <a:gd name="connsiteY0" fmla="*/ 34766 h 38100"/>
                <a:gd name="connsiteX1" fmla="*/ 26868 w 390525"/>
                <a:gd name="connsiteY1" fmla="*/ 34766 h 38100"/>
                <a:gd name="connsiteX2" fmla="*/ 16581 w 390525"/>
                <a:gd name="connsiteY2" fmla="*/ 33623 h 38100"/>
                <a:gd name="connsiteX3" fmla="*/ 7151 w 390525"/>
                <a:gd name="connsiteY3" fmla="*/ 20669 h 38100"/>
                <a:gd name="connsiteX4" fmla="*/ 17057 w 390525"/>
                <a:gd name="connsiteY4" fmla="*/ 8096 h 38100"/>
                <a:gd name="connsiteX5" fmla="*/ 26011 w 390525"/>
                <a:gd name="connsiteY5" fmla="*/ 7144 h 38100"/>
                <a:gd name="connsiteX6" fmla="*/ 367768 w 390525"/>
                <a:gd name="connsiteY6" fmla="*/ 7144 h 38100"/>
                <a:gd name="connsiteX7" fmla="*/ 376721 w 390525"/>
                <a:gd name="connsiteY7" fmla="*/ 8096 h 38100"/>
                <a:gd name="connsiteX8" fmla="*/ 386437 w 390525"/>
                <a:gd name="connsiteY8" fmla="*/ 20098 h 38100"/>
                <a:gd name="connsiteX9" fmla="*/ 377579 w 390525"/>
                <a:gd name="connsiteY9" fmla="*/ 33433 h 38100"/>
                <a:gd name="connsiteX10" fmla="*/ 367292 w 390525"/>
                <a:gd name="connsiteY10" fmla="*/ 34671 h 38100"/>
                <a:gd name="connsiteX11" fmla="*/ 196699 w 390525"/>
                <a:gd name="connsiteY11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38100">
                  <a:moveTo>
                    <a:pt x="196699" y="34766"/>
                  </a:moveTo>
                  <a:cubicBezTo>
                    <a:pt x="140120" y="34766"/>
                    <a:pt x="83447" y="34766"/>
                    <a:pt x="26868" y="34766"/>
                  </a:cubicBezTo>
                  <a:cubicBezTo>
                    <a:pt x="23439" y="34766"/>
                    <a:pt x="19820" y="34576"/>
                    <a:pt x="16581" y="33623"/>
                  </a:cubicBezTo>
                  <a:cubicBezTo>
                    <a:pt x="10390" y="31813"/>
                    <a:pt x="6961" y="27242"/>
                    <a:pt x="7151" y="20669"/>
                  </a:cubicBezTo>
                  <a:cubicBezTo>
                    <a:pt x="7247" y="14097"/>
                    <a:pt x="10675" y="9716"/>
                    <a:pt x="17057" y="8096"/>
                  </a:cubicBezTo>
                  <a:cubicBezTo>
                    <a:pt x="19915" y="7334"/>
                    <a:pt x="22963" y="7144"/>
                    <a:pt x="26011" y="7144"/>
                  </a:cubicBezTo>
                  <a:cubicBezTo>
                    <a:pt x="139930" y="7144"/>
                    <a:pt x="253849" y="7144"/>
                    <a:pt x="367768" y="7144"/>
                  </a:cubicBezTo>
                  <a:cubicBezTo>
                    <a:pt x="370721" y="7144"/>
                    <a:pt x="373864" y="7334"/>
                    <a:pt x="376721" y="8096"/>
                  </a:cubicBezTo>
                  <a:cubicBezTo>
                    <a:pt x="382722" y="9716"/>
                    <a:pt x="386151" y="13811"/>
                    <a:pt x="386437" y="20098"/>
                  </a:cubicBezTo>
                  <a:cubicBezTo>
                    <a:pt x="386818" y="26670"/>
                    <a:pt x="383675" y="31337"/>
                    <a:pt x="377579" y="33433"/>
                  </a:cubicBezTo>
                  <a:cubicBezTo>
                    <a:pt x="374340" y="34480"/>
                    <a:pt x="370721" y="34671"/>
                    <a:pt x="367292" y="34671"/>
                  </a:cubicBezTo>
                  <a:cubicBezTo>
                    <a:pt x="310427" y="34766"/>
                    <a:pt x="253563" y="34766"/>
                    <a:pt x="196699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4D3E27FB-65A0-46F9-A9F7-C365CE01CA34}"/>
                </a:ext>
              </a:extLst>
            </p:cNvPr>
            <p:cNvSpPr/>
            <p:nvPr/>
          </p:nvSpPr>
          <p:spPr>
            <a:xfrm>
              <a:off x="13834304" y="3913041"/>
              <a:ext cx="390525" cy="38100"/>
            </a:xfrm>
            <a:custGeom>
              <a:avLst/>
              <a:gdLst>
                <a:gd name="connsiteX0" fmla="*/ 197534 w 390525"/>
                <a:gd name="connsiteY0" fmla="*/ 7144 h 38100"/>
                <a:gd name="connsiteX1" fmla="*/ 367365 w 390525"/>
                <a:gd name="connsiteY1" fmla="*/ 7144 h 38100"/>
                <a:gd name="connsiteX2" fmla="*/ 386510 w 390525"/>
                <a:gd name="connsiteY2" fmla="*/ 20955 h 38100"/>
                <a:gd name="connsiteX3" fmla="*/ 367651 w 390525"/>
                <a:gd name="connsiteY3" fmla="*/ 34480 h 38100"/>
                <a:gd name="connsiteX4" fmla="*/ 25894 w 390525"/>
                <a:gd name="connsiteY4" fmla="*/ 34480 h 38100"/>
                <a:gd name="connsiteX5" fmla="*/ 7225 w 390525"/>
                <a:gd name="connsiteY5" fmla="*/ 22384 h 38100"/>
                <a:gd name="connsiteX6" fmla="*/ 18655 w 390525"/>
                <a:gd name="connsiteY6" fmla="*/ 7525 h 38100"/>
                <a:gd name="connsiteX7" fmla="*/ 27037 w 390525"/>
                <a:gd name="connsiteY7" fmla="*/ 7239 h 38100"/>
                <a:gd name="connsiteX8" fmla="*/ 197534 w 390525"/>
                <a:gd name="connsiteY8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38100">
                  <a:moveTo>
                    <a:pt x="197534" y="7144"/>
                  </a:moveTo>
                  <a:cubicBezTo>
                    <a:pt x="254113" y="7144"/>
                    <a:pt x="310787" y="7144"/>
                    <a:pt x="367365" y="7144"/>
                  </a:cubicBezTo>
                  <a:cubicBezTo>
                    <a:pt x="380319" y="7144"/>
                    <a:pt x="386606" y="11716"/>
                    <a:pt x="386510" y="20955"/>
                  </a:cubicBezTo>
                  <a:cubicBezTo>
                    <a:pt x="386415" y="29908"/>
                    <a:pt x="380129" y="34480"/>
                    <a:pt x="367651" y="34480"/>
                  </a:cubicBezTo>
                  <a:cubicBezTo>
                    <a:pt x="253732" y="34480"/>
                    <a:pt x="139813" y="34480"/>
                    <a:pt x="25894" y="34480"/>
                  </a:cubicBezTo>
                  <a:cubicBezTo>
                    <a:pt x="13988" y="34480"/>
                    <a:pt x="7987" y="30575"/>
                    <a:pt x="7225" y="22384"/>
                  </a:cubicBezTo>
                  <a:cubicBezTo>
                    <a:pt x="6463" y="14859"/>
                    <a:pt x="11130" y="8668"/>
                    <a:pt x="18655" y="7525"/>
                  </a:cubicBezTo>
                  <a:cubicBezTo>
                    <a:pt x="21417" y="7144"/>
                    <a:pt x="24179" y="7239"/>
                    <a:pt x="27037" y="7239"/>
                  </a:cubicBezTo>
                  <a:cubicBezTo>
                    <a:pt x="83901" y="7144"/>
                    <a:pt x="140670" y="7144"/>
                    <a:pt x="19753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54111A5-B159-42BD-B9E3-F2E2907407E2}"/>
                </a:ext>
              </a:extLst>
            </p:cNvPr>
            <p:cNvSpPr/>
            <p:nvPr/>
          </p:nvSpPr>
          <p:spPr>
            <a:xfrm>
              <a:off x="13834363" y="4133164"/>
              <a:ext cx="390525" cy="38100"/>
            </a:xfrm>
            <a:custGeom>
              <a:avLst/>
              <a:gdLst>
                <a:gd name="connsiteX0" fmla="*/ 196427 w 390525"/>
                <a:gd name="connsiteY0" fmla="*/ 34290 h 38100"/>
                <a:gd name="connsiteX1" fmla="*/ 23834 w 390525"/>
                <a:gd name="connsiteY1" fmla="*/ 34290 h 38100"/>
                <a:gd name="connsiteX2" fmla="*/ 7165 w 390525"/>
                <a:gd name="connsiteY2" fmla="*/ 21622 h 38100"/>
                <a:gd name="connsiteX3" fmla="*/ 18596 w 390525"/>
                <a:gd name="connsiteY3" fmla="*/ 7525 h 38100"/>
                <a:gd name="connsiteX4" fmla="*/ 26882 w 390525"/>
                <a:gd name="connsiteY4" fmla="*/ 7144 h 38100"/>
                <a:gd name="connsiteX5" fmla="*/ 366544 w 390525"/>
                <a:gd name="connsiteY5" fmla="*/ 7144 h 38100"/>
                <a:gd name="connsiteX6" fmla="*/ 375592 w 390525"/>
                <a:gd name="connsiteY6" fmla="*/ 7620 h 38100"/>
                <a:gd name="connsiteX7" fmla="*/ 386451 w 390525"/>
                <a:gd name="connsiteY7" fmla="*/ 20860 h 38100"/>
                <a:gd name="connsiteX8" fmla="*/ 375307 w 390525"/>
                <a:gd name="connsiteY8" fmla="*/ 33909 h 38100"/>
                <a:gd name="connsiteX9" fmla="*/ 366258 w 390525"/>
                <a:gd name="connsiteY9" fmla="*/ 34290 h 38100"/>
                <a:gd name="connsiteX10" fmla="*/ 196427 w 390525"/>
                <a:gd name="connsiteY10" fmla="*/ 3429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38100">
                  <a:moveTo>
                    <a:pt x="196427" y="34290"/>
                  </a:moveTo>
                  <a:cubicBezTo>
                    <a:pt x="138896" y="34290"/>
                    <a:pt x="81365" y="34290"/>
                    <a:pt x="23834" y="34290"/>
                  </a:cubicBezTo>
                  <a:cubicBezTo>
                    <a:pt x="13357" y="34290"/>
                    <a:pt x="7642" y="29813"/>
                    <a:pt x="7165" y="21622"/>
                  </a:cubicBezTo>
                  <a:cubicBezTo>
                    <a:pt x="6784" y="14478"/>
                    <a:pt x="11452" y="8572"/>
                    <a:pt x="18596" y="7525"/>
                  </a:cubicBezTo>
                  <a:cubicBezTo>
                    <a:pt x="21358" y="7144"/>
                    <a:pt x="24120" y="7144"/>
                    <a:pt x="26882" y="7144"/>
                  </a:cubicBezTo>
                  <a:cubicBezTo>
                    <a:pt x="140134" y="7144"/>
                    <a:pt x="253387" y="7144"/>
                    <a:pt x="366544" y="7144"/>
                  </a:cubicBezTo>
                  <a:cubicBezTo>
                    <a:pt x="369592" y="7144"/>
                    <a:pt x="372640" y="7144"/>
                    <a:pt x="375592" y="7620"/>
                  </a:cubicBezTo>
                  <a:cubicBezTo>
                    <a:pt x="382070" y="8668"/>
                    <a:pt x="386546" y="14383"/>
                    <a:pt x="386451" y="20860"/>
                  </a:cubicBezTo>
                  <a:cubicBezTo>
                    <a:pt x="386356" y="27527"/>
                    <a:pt x="381879" y="32956"/>
                    <a:pt x="375307" y="33909"/>
                  </a:cubicBezTo>
                  <a:cubicBezTo>
                    <a:pt x="372354" y="34385"/>
                    <a:pt x="369306" y="34290"/>
                    <a:pt x="366258" y="34290"/>
                  </a:cubicBezTo>
                  <a:cubicBezTo>
                    <a:pt x="309680" y="34290"/>
                    <a:pt x="253101" y="34290"/>
                    <a:pt x="196427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F76290A-3AAF-4ABE-B159-F2EEF5D6ED43}"/>
                </a:ext>
              </a:extLst>
            </p:cNvPr>
            <p:cNvSpPr/>
            <p:nvPr/>
          </p:nvSpPr>
          <p:spPr>
            <a:xfrm>
              <a:off x="13834266" y="4309090"/>
              <a:ext cx="209550" cy="38100"/>
            </a:xfrm>
            <a:custGeom>
              <a:avLst/>
              <a:gdLst>
                <a:gd name="connsiteX0" fmla="*/ 108799 w 209550"/>
                <a:gd name="connsiteY0" fmla="*/ 34576 h 38100"/>
                <a:gd name="connsiteX1" fmla="*/ 23931 w 209550"/>
                <a:gd name="connsiteY1" fmla="*/ 34576 h 38100"/>
                <a:gd name="connsiteX2" fmla="*/ 7167 w 209550"/>
                <a:gd name="connsiteY2" fmla="*/ 21812 h 38100"/>
                <a:gd name="connsiteX3" fmla="*/ 17930 w 209550"/>
                <a:gd name="connsiteY3" fmla="*/ 7715 h 38100"/>
                <a:gd name="connsiteX4" fmla="*/ 26217 w 209550"/>
                <a:gd name="connsiteY4" fmla="*/ 7144 h 38100"/>
                <a:gd name="connsiteX5" fmla="*/ 191095 w 209550"/>
                <a:gd name="connsiteY5" fmla="*/ 7144 h 38100"/>
                <a:gd name="connsiteX6" fmla="*/ 210336 w 209550"/>
                <a:gd name="connsiteY6" fmla="*/ 20955 h 38100"/>
                <a:gd name="connsiteX7" fmla="*/ 190809 w 209550"/>
                <a:gd name="connsiteY7" fmla="*/ 34576 h 38100"/>
                <a:gd name="connsiteX8" fmla="*/ 108799 w 209550"/>
                <a:gd name="connsiteY8" fmla="*/ 34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38100">
                  <a:moveTo>
                    <a:pt x="108799" y="34576"/>
                  </a:moveTo>
                  <a:cubicBezTo>
                    <a:pt x="80510" y="34576"/>
                    <a:pt x="52221" y="34576"/>
                    <a:pt x="23931" y="34576"/>
                  </a:cubicBezTo>
                  <a:cubicBezTo>
                    <a:pt x="13644" y="34576"/>
                    <a:pt x="7644" y="29813"/>
                    <a:pt x="7167" y="21812"/>
                  </a:cubicBezTo>
                  <a:cubicBezTo>
                    <a:pt x="6786" y="14859"/>
                    <a:pt x="11072" y="9049"/>
                    <a:pt x="17930" y="7715"/>
                  </a:cubicBezTo>
                  <a:cubicBezTo>
                    <a:pt x="20597" y="7144"/>
                    <a:pt x="23455" y="7144"/>
                    <a:pt x="26217" y="7144"/>
                  </a:cubicBezTo>
                  <a:cubicBezTo>
                    <a:pt x="81177" y="7144"/>
                    <a:pt x="136136" y="7144"/>
                    <a:pt x="191095" y="7144"/>
                  </a:cubicBezTo>
                  <a:cubicBezTo>
                    <a:pt x="203954" y="7144"/>
                    <a:pt x="210431" y="11811"/>
                    <a:pt x="210336" y="20955"/>
                  </a:cubicBezTo>
                  <a:cubicBezTo>
                    <a:pt x="210240" y="30004"/>
                    <a:pt x="203763" y="34576"/>
                    <a:pt x="190809" y="34576"/>
                  </a:cubicBezTo>
                  <a:cubicBezTo>
                    <a:pt x="163568" y="34576"/>
                    <a:pt x="136136" y="34576"/>
                    <a:pt x="108799" y="34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F8204BD8-E150-4B19-8CF3-9CFA64907EF6}"/>
                </a:ext>
              </a:extLst>
            </p:cNvPr>
            <p:cNvSpPr/>
            <p:nvPr/>
          </p:nvSpPr>
          <p:spPr>
            <a:xfrm>
              <a:off x="13834384" y="4382422"/>
              <a:ext cx="209550" cy="38100"/>
            </a:xfrm>
            <a:custGeom>
              <a:avLst/>
              <a:gdLst>
                <a:gd name="connsiteX0" fmla="*/ 108301 w 209550"/>
                <a:gd name="connsiteY0" fmla="*/ 7154 h 38100"/>
                <a:gd name="connsiteX1" fmla="*/ 192502 w 209550"/>
                <a:gd name="connsiteY1" fmla="*/ 7154 h 38100"/>
                <a:gd name="connsiteX2" fmla="*/ 200789 w 209550"/>
                <a:gd name="connsiteY2" fmla="*/ 7916 h 38100"/>
                <a:gd name="connsiteX3" fmla="*/ 210314 w 209550"/>
                <a:gd name="connsiteY3" fmla="*/ 21632 h 38100"/>
                <a:gd name="connsiteX4" fmla="*/ 199836 w 209550"/>
                <a:gd name="connsiteY4" fmla="*/ 33824 h 38100"/>
                <a:gd name="connsiteX5" fmla="*/ 190883 w 209550"/>
                <a:gd name="connsiteY5" fmla="*/ 34586 h 38100"/>
                <a:gd name="connsiteX6" fmla="*/ 26671 w 209550"/>
                <a:gd name="connsiteY6" fmla="*/ 34586 h 38100"/>
                <a:gd name="connsiteX7" fmla="*/ 18385 w 209550"/>
                <a:gd name="connsiteY7" fmla="*/ 33920 h 38100"/>
                <a:gd name="connsiteX8" fmla="*/ 7145 w 209550"/>
                <a:gd name="connsiteY8" fmla="*/ 20966 h 38100"/>
                <a:gd name="connsiteX9" fmla="*/ 18670 w 209550"/>
                <a:gd name="connsiteY9" fmla="*/ 7440 h 38100"/>
                <a:gd name="connsiteX10" fmla="*/ 26291 w 209550"/>
                <a:gd name="connsiteY10" fmla="*/ 7154 h 38100"/>
                <a:gd name="connsiteX11" fmla="*/ 108301 w 209550"/>
                <a:gd name="connsiteY11" fmla="*/ 715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" h="38100">
                  <a:moveTo>
                    <a:pt x="108301" y="7154"/>
                  </a:moveTo>
                  <a:cubicBezTo>
                    <a:pt x="136400" y="7154"/>
                    <a:pt x="164403" y="7154"/>
                    <a:pt x="192502" y="7154"/>
                  </a:cubicBezTo>
                  <a:cubicBezTo>
                    <a:pt x="195264" y="7154"/>
                    <a:pt x="198121" y="7250"/>
                    <a:pt x="200789" y="7916"/>
                  </a:cubicBezTo>
                  <a:cubicBezTo>
                    <a:pt x="206884" y="9631"/>
                    <a:pt x="210885" y="15346"/>
                    <a:pt x="210314" y="21632"/>
                  </a:cubicBezTo>
                  <a:cubicBezTo>
                    <a:pt x="209742" y="28014"/>
                    <a:pt x="206313" y="32491"/>
                    <a:pt x="199836" y="33824"/>
                  </a:cubicBezTo>
                  <a:cubicBezTo>
                    <a:pt x="196883" y="34396"/>
                    <a:pt x="193835" y="34586"/>
                    <a:pt x="190883" y="34586"/>
                  </a:cubicBezTo>
                  <a:cubicBezTo>
                    <a:pt x="136114" y="34586"/>
                    <a:pt x="81440" y="34586"/>
                    <a:pt x="26671" y="34586"/>
                  </a:cubicBezTo>
                  <a:cubicBezTo>
                    <a:pt x="23909" y="34586"/>
                    <a:pt x="21052" y="34396"/>
                    <a:pt x="18385" y="33920"/>
                  </a:cubicBezTo>
                  <a:cubicBezTo>
                    <a:pt x="11527" y="32681"/>
                    <a:pt x="7241" y="27538"/>
                    <a:pt x="7145" y="20966"/>
                  </a:cubicBezTo>
                  <a:cubicBezTo>
                    <a:pt x="7050" y="14108"/>
                    <a:pt x="11622" y="8583"/>
                    <a:pt x="18670" y="7440"/>
                  </a:cubicBezTo>
                  <a:cubicBezTo>
                    <a:pt x="21147" y="7059"/>
                    <a:pt x="23719" y="7154"/>
                    <a:pt x="26291" y="7154"/>
                  </a:cubicBezTo>
                  <a:cubicBezTo>
                    <a:pt x="53532" y="7154"/>
                    <a:pt x="80869" y="7154"/>
                    <a:pt x="108301" y="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6AF774E-845B-4B4D-9F0C-E93F10B8C44D}"/>
                </a:ext>
              </a:extLst>
            </p:cNvPr>
            <p:cNvSpPr/>
            <p:nvPr/>
          </p:nvSpPr>
          <p:spPr>
            <a:xfrm>
              <a:off x="14127840" y="4338427"/>
              <a:ext cx="47625" cy="47625"/>
            </a:xfrm>
            <a:custGeom>
              <a:avLst/>
              <a:gdLst>
                <a:gd name="connsiteX0" fmla="*/ 49255 w 47625"/>
                <a:gd name="connsiteY0" fmla="*/ 27908 h 47625"/>
                <a:gd name="connsiteX1" fmla="*/ 28586 w 47625"/>
                <a:gd name="connsiteY1" fmla="*/ 49244 h 47625"/>
                <a:gd name="connsiteX2" fmla="*/ 7154 w 47625"/>
                <a:gd name="connsiteY2" fmla="*/ 28765 h 47625"/>
                <a:gd name="connsiteX3" fmla="*/ 28014 w 47625"/>
                <a:gd name="connsiteY3" fmla="*/ 7144 h 47625"/>
                <a:gd name="connsiteX4" fmla="*/ 49255 w 47625"/>
                <a:gd name="connsiteY4" fmla="*/ 2790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255" y="27908"/>
                  </a:moveTo>
                  <a:cubicBezTo>
                    <a:pt x="49445" y="38576"/>
                    <a:pt x="39349" y="49054"/>
                    <a:pt x="28586" y="49244"/>
                  </a:cubicBezTo>
                  <a:cubicBezTo>
                    <a:pt x="17727" y="49530"/>
                    <a:pt x="7535" y="39814"/>
                    <a:pt x="7154" y="28765"/>
                  </a:cubicBezTo>
                  <a:cubicBezTo>
                    <a:pt x="6773" y="17431"/>
                    <a:pt x="16679" y="7144"/>
                    <a:pt x="28014" y="7144"/>
                  </a:cubicBezTo>
                  <a:cubicBezTo>
                    <a:pt x="38968" y="7144"/>
                    <a:pt x="49064" y="17050"/>
                    <a:pt x="49255" y="27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2" name="Прямоугольник: скругленные верхние углы 31">
            <a:extLst>
              <a:ext uri="{FF2B5EF4-FFF2-40B4-BE49-F238E27FC236}">
                <a16:creationId xmlns:a16="http://schemas.microsoft.com/office/drawing/2014/main" id="{C44ACF3A-B08C-4531-90E3-F0DD52D49E72}"/>
              </a:ext>
            </a:extLst>
          </p:cNvPr>
          <p:cNvSpPr/>
          <p:nvPr/>
        </p:nvSpPr>
        <p:spPr>
          <a:xfrm rot="5400000">
            <a:off x="6527927" y="-1680740"/>
            <a:ext cx="1922403" cy="7663061"/>
          </a:xfrm>
          <a:prstGeom prst="round2SameRect">
            <a:avLst>
              <a:gd name="adj1" fmla="val 3824"/>
              <a:gd name="adj2" fmla="val 0"/>
            </a:avLst>
          </a:prstGeom>
          <a:noFill/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id="{D8904576-D535-4CB6-B0B0-5962C09A4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92267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5F175E4E-4083-4E69-9CFA-F2295345CBBD}" type="slidenum">
                        <a:rPr lang="ru-RU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033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>
                <a:latin typeface="Geometria" pitchFamily="34" charset="-52"/>
                <a:ea typeface="Geometria" pitchFamily="34" charset="-52"/>
              </a:rPr>
              <a:t>ФИНАНСОВЫЙ  МЕХАНИЗМ  «ВОЗМЕЩЕНИЕ ЗАТРАТ </a:t>
            </a:r>
            <a:br>
              <a:rPr lang="ru-RU" sz="2200" dirty="0">
                <a:latin typeface="Geometria" pitchFamily="34" charset="-52"/>
                <a:ea typeface="Geometria" pitchFamily="34" charset="-52"/>
              </a:rPr>
            </a:br>
            <a:r>
              <a:rPr lang="ru-RU" sz="2200" dirty="0">
                <a:latin typeface="Geometria" pitchFamily="34" charset="-52"/>
                <a:ea typeface="Geometria" pitchFamily="34" charset="-52"/>
              </a:rPr>
              <a:t>ОРГАНИЗАЦИИ-УЧАСТНИКА» И ЕГО ПРЕИМУЩЕСТВА</a:t>
            </a:r>
            <a:endParaRPr lang="ru-RU" sz="2200" dirty="0"/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02403"/>
              </p:ext>
            </p:extLst>
          </p:nvPr>
        </p:nvGraphicFramePr>
        <p:xfrm>
          <a:off x="11506217" y="6356351"/>
          <a:ext cx="43179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8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fld id="{1FACDD5B-40CB-4721-BED6-D54D8AE26BF2}" type="slidenum">
                        <a:rPr lang="ru-RU" sz="1200" smtClean="0"/>
                        <a:t>44</a:t>
                      </a:fld>
                      <a:endParaRPr lang="ru-RU" sz="11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87" name="Выгнутая вниз стрелка 23">
            <a:extLst>
              <a:ext uri="{FF2B5EF4-FFF2-40B4-BE49-F238E27FC236}">
                <a16:creationId xmlns:a16="http://schemas.microsoft.com/office/drawing/2014/main" id="{3A645DBA-B4E5-48C6-B97F-07AF3BEC426E}"/>
              </a:ext>
            </a:extLst>
          </p:cNvPr>
          <p:cNvSpPr/>
          <p:nvPr/>
        </p:nvSpPr>
        <p:spPr>
          <a:xfrm>
            <a:off x="8319640" y="3867039"/>
            <a:ext cx="1073874" cy="360040"/>
          </a:xfrm>
          <a:prstGeom prst="curvedUpArrow">
            <a:avLst>
              <a:gd name="adj1" fmla="val 25000"/>
              <a:gd name="adj2" fmla="val 39183"/>
              <a:gd name="adj3" fmla="val 25000"/>
            </a:avLst>
          </a:pr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9" name="Овал 188">
            <a:extLst>
              <a:ext uri="{FF2B5EF4-FFF2-40B4-BE49-F238E27FC236}">
                <a16:creationId xmlns:a16="http://schemas.microsoft.com/office/drawing/2014/main" id="{E8410A23-66AB-492B-B0E0-1B68B1911477}"/>
              </a:ext>
            </a:extLst>
          </p:cNvPr>
          <p:cNvSpPr/>
          <p:nvPr/>
        </p:nvSpPr>
        <p:spPr>
          <a:xfrm>
            <a:off x="8546906" y="3902211"/>
            <a:ext cx="593467" cy="603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Стрелка вниз 17">
            <a:extLst>
              <a:ext uri="{FF2B5EF4-FFF2-40B4-BE49-F238E27FC236}">
                <a16:creationId xmlns:a16="http://schemas.microsoft.com/office/drawing/2014/main" id="{3FFFBB85-EC80-4843-AB87-A8301603CCD2}"/>
              </a:ext>
            </a:extLst>
          </p:cNvPr>
          <p:cNvSpPr/>
          <p:nvPr/>
        </p:nvSpPr>
        <p:spPr>
          <a:xfrm rot="16200000">
            <a:off x="3009552" y="2728474"/>
            <a:ext cx="351078" cy="1781045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F61DBFC-70DF-4A6F-9E87-9A1BB836574A}"/>
              </a:ext>
            </a:extLst>
          </p:cNvPr>
          <p:cNvSpPr txBox="1"/>
          <p:nvPr/>
        </p:nvSpPr>
        <p:spPr>
          <a:xfrm>
            <a:off x="4046220" y="2796014"/>
            <a:ext cx="2663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Единый договор о сетевой форме реализации образовательных программ на образовательную и финансовую часть</a:t>
            </a:r>
          </a:p>
        </p:txBody>
      </p:sp>
      <p:sp>
        <p:nvSpPr>
          <p:cNvPr id="192" name="Плюс 19">
            <a:extLst>
              <a:ext uri="{FF2B5EF4-FFF2-40B4-BE49-F238E27FC236}">
                <a16:creationId xmlns:a16="http://schemas.microsoft.com/office/drawing/2014/main" id="{E90EF239-5C01-490D-8DDA-4F2029F4D550}"/>
              </a:ext>
            </a:extLst>
          </p:cNvPr>
          <p:cNvSpPr/>
          <p:nvPr/>
        </p:nvSpPr>
        <p:spPr>
          <a:xfrm>
            <a:off x="5093505" y="3665739"/>
            <a:ext cx="385214" cy="403462"/>
          </a:xfrm>
          <a:prstGeom prst="mathPlus">
            <a:avLst/>
          </a:prstGeom>
          <a:solidFill>
            <a:schemeClr val="bg1"/>
          </a:solidFill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D008B3B-F24E-44A9-BC19-684F056EC22F}"/>
              </a:ext>
            </a:extLst>
          </p:cNvPr>
          <p:cNvSpPr txBox="1"/>
          <p:nvPr/>
        </p:nvSpPr>
        <p:spPr>
          <a:xfrm>
            <a:off x="3784490" y="4927581"/>
            <a:ext cx="30422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Перечень затрат организации-участника на реализацию части сетевой образовательной программы</a:t>
            </a:r>
          </a:p>
        </p:txBody>
      </p:sp>
      <p:sp>
        <p:nvSpPr>
          <p:cNvPr id="194" name="Выгнутая вниз стрелка 31">
            <a:extLst>
              <a:ext uri="{FF2B5EF4-FFF2-40B4-BE49-F238E27FC236}">
                <a16:creationId xmlns:a16="http://schemas.microsoft.com/office/drawing/2014/main" id="{8266E554-8E5B-49D7-A888-7D8AABA16892}"/>
              </a:ext>
            </a:extLst>
          </p:cNvPr>
          <p:cNvSpPr/>
          <p:nvPr/>
        </p:nvSpPr>
        <p:spPr>
          <a:xfrm rot="10800000">
            <a:off x="8319640" y="3006981"/>
            <a:ext cx="1031564" cy="421838"/>
          </a:xfrm>
          <a:prstGeom prst="curvedUpArrow">
            <a:avLst>
              <a:gd name="adj1" fmla="val 25000"/>
              <a:gd name="adj2" fmla="val 39183"/>
              <a:gd name="adj3" fmla="val 25000"/>
            </a:avLst>
          </a:pr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56AA6735-295D-4F03-8E17-F7D21E779574}"/>
              </a:ext>
            </a:extLst>
          </p:cNvPr>
          <p:cNvSpPr txBox="1"/>
          <p:nvPr/>
        </p:nvSpPr>
        <p:spPr>
          <a:xfrm>
            <a:off x="9260959" y="4941060"/>
            <a:ext cx="1894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Отчет об объемах затрат организации – участника </a:t>
            </a:r>
            <a:br>
              <a:rPr lang="ru-RU" sz="1050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</a:br>
            <a:r>
              <a:rPr lang="ru-RU" sz="1050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на реализацию части образовательной программы 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D1C1064-088A-4C22-88EC-551620D7202E}"/>
              </a:ext>
            </a:extLst>
          </p:cNvPr>
          <p:cNvSpPr txBox="1"/>
          <p:nvPr/>
        </p:nvSpPr>
        <p:spPr>
          <a:xfrm>
            <a:off x="9255796" y="1848916"/>
            <a:ext cx="16489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Финансовое обеспечение </a:t>
            </a:r>
            <a:br>
              <a:rPr lang="ru-RU" sz="1050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</a:br>
            <a:r>
              <a:rPr lang="ru-RU" sz="1050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на реализацию</a:t>
            </a:r>
          </a:p>
          <a:p>
            <a:r>
              <a:rPr lang="ru-RU" sz="1050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части сетевой образовательной программы</a:t>
            </a:r>
          </a:p>
        </p:txBody>
      </p: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AD4B549A-E56E-4231-B82C-8A9F0C86D477}"/>
              </a:ext>
            </a:extLst>
          </p:cNvPr>
          <p:cNvGrpSpPr/>
          <p:nvPr/>
        </p:nvGrpSpPr>
        <p:grpSpPr>
          <a:xfrm>
            <a:off x="8645332" y="4005775"/>
            <a:ext cx="396617" cy="396615"/>
            <a:chOff x="12748362" y="5202411"/>
            <a:chExt cx="208355" cy="208354"/>
          </a:xfrm>
          <a:solidFill>
            <a:srgbClr val="319382"/>
          </a:solidFill>
        </p:grpSpPr>
        <p:sp>
          <p:nvSpPr>
            <p:cNvPr id="198" name="Полилиния: фигура 197">
              <a:extLst>
                <a:ext uri="{FF2B5EF4-FFF2-40B4-BE49-F238E27FC236}">
                  <a16:creationId xmlns:a16="http://schemas.microsoft.com/office/drawing/2014/main" id="{BF7A171A-9743-4084-A8CD-CFEAC099F326}"/>
                </a:ext>
              </a:extLst>
            </p:cNvPr>
            <p:cNvSpPr/>
            <p:nvPr/>
          </p:nvSpPr>
          <p:spPr>
            <a:xfrm>
              <a:off x="12748362" y="5202411"/>
              <a:ext cx="208355" cy="208354"/>
            </a:xfrm>
            <a:custGeom>
              <a:avLst/>
              <a:gdLst>
                <a:gd name="connsiteX0" fmla="*/ 116879 w 228056"/>
                <a:gd name="connsiteY0" fmla="*/ 227650 h 228057"/>
                <a:gd name="connsiteX1" fmla="*/ 6109 w 228056"/>
                <a:gd name="connsiteY1" fmla="*/ 116879 h 228057"/>
                <a:gd name="connsiteX2" fmla="*/ 116879 w 228056"/>
                <a:gd name="connsiteY2" fmla="*/ 6109 h 228057"/>
                <a:gd name="connsiteX3" fmla="*/ 227650 w 228056"/>
                <a:gd name="connsiteY3" fmla="*/ 116879 h 228057"/>
                <a:gd name="connsiteX4" fmla="*/ 116879 w 228056"/>
                <a:gd name="connsiteY4" fmla="*/ 227650 h 228057"/>
                <a:gd name="connsiteX5" fmla="*/ 116879 w 228056"/>
                <a:gd name="connsiteY5" fmla="*/ 18652 h 228057"/>
                <a:gd name="connsiteX6" fmla="*/ 18652 w 228056"/>
                <a:gd name="connsiteY6" fmla="*/ 116879 h 228057"/>
                <a:gd name="connsiteX7" fmla="*/ 116879 w 228056"/>
                <a:gd name="connsiteY7" fmla="*/ 215107 h 228057"/>
                <a:gd name="connsiteX8" fmla="*/ 215107 w 228056"/>
                <a:gd name="connsiteY8" fmla="*/ 116879 h 228057"/>
                <a:gd name="connsiteX9" fmla="*/ 116879 w 228056"/>
                <a:gd name="connsiteY9" fmla="*/ 18652 h 22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056" h="228057">
                  <a:moveTo>
                    <a:pt x="116879" y="227650"/>
                  </a:moveTo>
                  <a:cubicBezTo>
                    <a:pt x="55793" y="227650"/>
                    <a:pt x="6109" y="177966"/>
                    <a:pt x="6109" y="116879"/>
                  </a:cubicBezTo>
                  <a:cubicBezTo>
                    <a:pt x="6109" y="55793"/>
                    <a:pt x="55793" y="6109"/>
                    <a:pt x="116879" y="6109"/>
                  </a:cubicBezTo>
                  <a:cubicBezTo>
                    <a:pt x="177966" y="6109"/>
                    <a:pt x="227650" y="55793"/>
                    <a:pt x="227650" y="116879"/>
                  </a:cubicBezTo>
                  <a:cubicBezTo>
                    <a:pt x="227650" y="177966"/>
                    <a:pt x="177884" y="227650"/>
                    <a:pt x="116879" y="227650"/>
                  </a:cubicBezTo>
                  <a:moveTo>
                    <a:pt x="116879" y="18652"/>
                  </a:moveTo>
                  <a:cubicBezTo>
                    <a:pt x="62716" y="18652"/>
                    <a:pt x="18652" y="62716"/>
                    <a:pt x="18652" y="116879"/>
                  </a:cubicBezTo>
                  <a:cubicBezTo>
                    <a:pt x="18652" y="171043"/>
                    <a:pt x="62716" y="215107"/>
                    <a:pt x="116879" y="215107"/>
                  </a:cubicBezTo>
                  <a:cubicBezTo>
                    <a:pt x="171043" y="215107"/>
                    <a:pt x="215107" y="171043"/>
                    <a:pt x="215107" y="116879"/>
                  </a:cubicBezTo>
                  <a:cubicBezTo>
                    <a:pt x="215107" y="62716"/>
                    <a:pt x="170961" y="18652"/>
                    <a:pt x="116879" y="186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9" name="Полилиния: фигура 198">
              <a:extLst>
                <a:ext uri="{FF2B5EF4-FFF2-40B4-BE49-F238E27FC236}">
                  <a16:creationId xmlns:a16="http://schemas.microsoft.com/office/drawing/2014/main" id="{7EC0DB08-1EF2-4A51-86C1-D417DA376490}"/>
                </a:ext>
              </a:extLst>
            </p:cNvPr>
            <p:cNvSpPr/>
            <p:nvPr/>
          </p:nvSpPr>
          <p:spPr>
            <a:xfrm>
              <a:off x="12809975" y="5256137"/>
              <a:ext cx="89295" cy="104178"/>
            </a:xfrm>
            <a:custGeom>
              <a:avLst/>
              <a:gdLst>
                <a:gd name="connsiteX0" fmla="*/ 58480 w 97738"/>
                <a:gd name="connsiteY0" fmla="*/ 72978 h 114028"/>
                <a:gd name="connsiteX1" fmla="*/ 33557 w 97738"/>
                <a:gd name="connsiteY1" fmla="*/ 72978 h 114028"/>
                <a:gd name="connsiteX2" fmla="*/ 33557 w 97738"/>
                <a:gd name="connsiteY2" fmla="*/ 85521 h 114028"/>
                <a:gd name="connsiteX3" fmla="*/ 71919 w 97738"/>
                <a:gd name="connsiteY3" fmla="*/ 85521 h 114028"/>
                <a:gd name="connsiteX4" fmla="*/ 71919 w 97738"/>
                <a:gd name="connsiteY4" fmla="*/ 96028 h 114028"/>
                <a:gd name="connsiteX5" fmla="*/ 33557 w 97738"/>
                <a:gd name="connsiteY5" fmla="*/ 96028 h 114028"/>
                <a:gd name="connsiteX6" fmla="*/ 33557 w 97738"/>
                <a:gd name="connsiteY6" fmla="*/ 114436 h 114028"/>
                <a:gd name="connsiteX7" fmla="*/ 19303 w 97738"/>
                <a:gd name="connsiteY7" fmla="*/ 114436 h 114028"/>
                <a:gd name="connsiteX8" fmla="*/ 19303 w 97738"/>
                <a:gd name="connsiteY8" fmla="*/ 96028 h 114028"/>
                <a:gd name="connsiteX9" fmla="*/ 6109 w 97738"/>
                <a:gd name="connsiteY9" fmla="*/ 96028 h 114028"/>
                <a:gd name="connsiteX10" fmla="*/ 6109 w 97738"/>
                <a:gd name="connsiteY10" fmla="*/ 85521 h 114028"/>
                <a:gd name="connsiteX11" fmla="*/ 19303 w 97738"/>
                <a:gd name="connsiteY11" fmla="*/ 85521 h 114028"/>
                <a:gd name="connsiteX12" fmla="*/ 19303 w 97738"/>
                <a:gd name="connsiteY12" fmla="*/ 72978 h 114028"/>
                <a:gd name="connsiteX13" fmla="*/ 6109 w 97738"/>
                <a:gd name="connsiteY13" fmla="*/ 72978 h 114028"/>
                <a:gd name="connsiteX14" fmla="*/ 6109 w 97738"/>
                <a:gd name="connsiteY14" fmla="*/ 59946 h 114028"/>
                <a:gd name="connsiteX15" fmla="*/ 19303 w 97738"/>
                <a:gd name="connsiteY15" fmla="*/ 59946 h 114028"/>
                <a:gd name="connsiteX16" fmla="*/ 19303 w 97738"/>
                <a:gd name="connsiteY16" fmla="*/ 6109 h 114028"/>
                <a:gd name="connsiteX17" fmla="*/ 58480 w 97738"/>
                <a:gd name="connsiteY17" fmla="*/ 6109 h 114028"/>
                <a:gd name="connsiteX18" fmla="*/ 82508 w 97738"/>
                <a:gd name="connsiteY18" fmla="*/ 15964 h 114028"/>
                <a:gd name="connsiteX19" fmla="*/ 92445 w 97738"/>
                <a:gd name="connsiteY19" fmla="*/ 39747 h 114028"/>
                <a:gd name="connsiteX20" fmla="*/ 82589 w 97738"/>
                <a:gd name="connsiteY20" fmla="*/ 63367 h 114028"/>
                <a:gd name="connsiteX21" fmla="*/ 58480 w 97738"/>
                <a:gd name="connsiteY21" fmla="*/ 72978 h 114028"/>
                <a:gd name="connsiteX22" fmla="*/ 33557 w 97738"/>
                <a:gd name="connsiteY22" fmla="*/ 19548 h 114028"/>
                <a:gd name="connsiteX23" fmla="*/ 33557 w 97738"/>
                <a:gd name="connsiteY23" fmla="*/ 59946 h 114028"/>
                <a:gd name="connsiteX24" fmla="*/ 58480 w 97738"/>
                <a:gd name="connsiteY24" fmla="*/ 59946 h 114028"/>
                <a:gd name="connsiteX25" fmla="*/ 72327 w 97738"/>
                <a:gd name="connsiteY25" fmla="*/ 54001 h 114028"/>
                <a:gd name="connsiteX26" fmla="*/ 78109 w 97738"/>
                <a:gd name="connsiteY26" fmla="*/ 39666 h 114028"/>
                <a:gd name="connsiteX27" fmla="*/ 72408 w 97738"/>
                <a:gd name="connsiteY27" fmla="*/ 25412 h 114028"/>
                <a:gd name="connsiteX28" fmla="*/ 58480 w 97738"/>
                <a:gd name="connsiteY28" fmla="*/ 19548 h 114028"/>
                <a:gd name="connsiteX29" fmla="*/ 33557 w 97738"/>
                <a:gd name="connsiteY29" fmla="*/ 19548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7738" h="114028">
                  <a:moveTo>
                    <a:pt x="58480" y="72978"/>
                  </a:moveTo>
                  <a:lnTo>
                    <a:pt x="33557" y="72978"/>
                  </a:lnTo>
                  <a:lnTo>
                    <a:pt x="33557" y="85521"/>
                  </a:lnTo>
                  <a:lnTo>
                    <a:pt x="71919" y="85521"/>
                  </a:lnTo>
                  <a:lnTo>
                    <a:pt x="71919" y="96028"/>
                  </a:lnTo>
                  <a:lnTo>
                    <a:pt x="33557" y="96028"/>
                  </a:lnTo>
                  <a:lnTo>
                    <a:pt x="33557" y="114436"/>
                  </a:lnTo>
                  <a:lnTo>
                    <a:pt x="19303" y="114436"/>
                  </a:lnTo>
                  <a:lnTo>
                    <a:pt x="19303" y="96028"/>
                  </a:lnTo>
                  <a:lnTo>
                    <a:pt x="6109" y="96028"/>
                  </a:lnTo>
                  <a:lnTo>
                    <a:pt x="6109" y="85521"/>
                  </a:lnTo>
                  <a:lnTo>
                    <a:pt x="19303" y="85521"/>
                  </a:lnTo>
                  <a:lnTo>
                    <a:pt x="19303" y="72978"/>
                  </a:lnTo>
                  <a:lnTo>
                    <a:pt x="6109" y="72978"/>
                  </a:lnTo>
                  <a:lnTo>
                    <a:pt x="6109" y="59946"/>
                  </a:lnTo>
                  <a:lnTo>
                    <a:pt x="19303" y="59946"/>
                  </a:lnTo>
                  <a:lnTo>
                    <a:pt x="19303" y="6109"/>
                  </a:lnTo>
                  <a:lnTo>
                    <a:pt x="58480" y="6109"/>
                  </a:lnTo>
                  <a:cubicBezTo>
                    <a:pt x="67847" y="6109"/>
                    <a:pt x="75829" y="9367"/>
                    <a:pt x="82508" y="15964"/>
                  </a:cubicBezTo>
                  <a:cubicBezTo>
                    <a:pt x="89105" y="22480"/>
                    <a:pt x="92445" y="30462"/>
                    <a:pt x="92445" y="39747"/>
                  </a:cubicBezTo>
                  <a:cubicBezTo>
                    <a:pt x="92445" y="49032"/>
                    <a:pt x="89187" y="56933"/>
                    <a:pt x="82589" y="63367"/>
                  </a:cubicBezTo>
                  <a:cubicBezTo>
                    <a:pt x="75992" y="69720"/>
                    <a:pt x="68010" y="72978"/>
                    <a:pt x="58480" y="72978"/>
                  </a:cubicBezTo>
                  <a:close/>
                  <a:moveTo>
                    <a:pt x="33557" y="19548"/>
                  </a:moveTo>
                  <a:lnTo>
                    <a:pt x="33557" y="59946"/>
                  </a:lnTo>
                  <a:lnTo>
                    <a:pt x="58480" y="59946"/>
                  </a:lnTo>
                  <a:cubicBezTo>
                    <a:pt x="63856" y="59946"/>
                    <a:pt x="68499" y="57992"/>
                    <a:pt x="72327" y="54001"/>
                  </a:cubicBezTo>
                  <a:cubicBezTo>
                    <a:pt x="76236" y="50010"/>
                    <a:pt x="78109" y="45286"/>
                    <a:pt x="78109" y="39666"/>
                  </a:cubicBezTo>
                  <a:cubicBezTo>
                    <a:pt x="78109" y="34127"/>
                    <a:pt x="76236" y="29322"/>
                    <a:pt x="72408" y="25412"/>
                  </a:cubicBezTo>
                  <a:cubicBezTo>
                    <a:pt x="68580" y="21502"/>
                    <a:pt x="63937" y="19548"/>
                    <a:pt x="58480" y="19548"/>
                  </a:cubicBezTo>
                  <a:lnTo>
                    <a:pt x="33557" y="195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id="{90CFA8B0-98E8-4CAE-BDAD-1CF872CC0E21}"/>
              </a:ext>
            </a:extLst>
          </p:cNvPr>
          <p:cNvGrpSpPr/>
          <p:nvPr/>
        </p:nvGrpSpPr>
        <p:grpSpPr>
          <a:xfrm>
            <a:off x="1651671" y="4286275"/>
            <a:ext cx="711580" cy="633670"/>
            <a:chOff x="13714081" y="3322105"/>
            <a:chExt cx="1115850" cy="993677"/>
          </a:xfrm>
          <a:solidFill>
            <a:srgbClr val="319382"/>
          </a:solidFill>
        </p:grpSpPr>
        <p:sp>
          <p:nvSpPr>
            <p:cNvPr id="201" name="Полилиния: фигура 200">
              <a:extLst>
                <a:ext uri="{FF2B5EF4-FFF2-40B4-BE49-F238E27FC236}">
                  <a16:creationId xmlns:a16="http://schemas.microsoft.com/office/drawing/2014/main" id="{980619CA-E366-4F31-BA4C-24C737754684}"/>
                </a:ext>
              </a:extLst>
            </p:cNvPr>
            <p:cNvSpPr/>
            <p:nvPr/>
          </p:nvSpPr>
          <p:spPr>
            <a:xfrm>
              <a:off x="13714081" y="3322105"/>
              <a:ext cx="1115850" cy="993677"/>
            </a:xfrm>
            <a:custGeom>
              <a:avLst/>
              <a:gdLst>
                <a:gd name="connsiteX0" fmla="*/ 767167 w 1115850"/>
                <a:gd name="connsiteY0" fmla="*/ 963984 h 993676"/>
                <a:gd name="connsiteX1" fmla="*/ 853259 w 1115850"/>
                <a:gd name="connsiteY1" fmla="*/ 963984 h 993676"/>
                <a:gd name="connsiteX2" fmla="*/ 853503 w 1115850"/>
                <a:gd name="connsiteY2" fmla="*/ 961785 h 993676"/>
                <a:gd name="connsiteX3" fmla="*/ 853585 w 1115850"/>
                <a:gd name="connsiteY3" fmla="*/ 936210 h 993676"/>
                <a:gd name="connsiteX4" fmla="*/ 851223 w 1115850"/>
                <a:gd name="connsiteY4" fmla="*/ 933197 h 993676"/>
                <a:gd name="connsiteX5" fmla="*/ 796733 w 1115850"/>
                <a:gd name="connsiteY5" fmla="*/ 872761 h 993676"/>
                <a:gd name="connsiteX6" fmla="*/ 865639 w 1115850"/>
                <a:gd name="connsiteY6" fmla="*/ 791801 h 993676"/>
                <a:gd name="connsiteX7" fmla="*/ 939188 w 1115850"/>
                <a:gd name="connsiteY7" fmla="*/ 855006 h 993676"/>
                <a:gd name="connsiteX8" fmla="*/ 886001 w 1115850"/>
                <a:gd name="connsiteY8" fmla="*/ 932789 h 993676"/>
                <a:gd name="connsiteX9" fmla="*/ 882092 w 1115850"/>
                <a:gd name="connsiteY9" fmla="*/ 937758 h 993676"/>
                <a:gd name="connsiteX10" fmla="*/ 882173 w 1115850"/>
                <a:gd name="connsiteY10" fmla="*/ 960563 h 993676"/>
                <a:gd name="connsiteX11" fmla="*/ 882173 w 1115850"/>
                <a:gd name="connsiteY11" fmla="*/ 963821 h 993676"/>
                <a:gd name="connsiteX12" fmla="*/ 1025768 w 1115850"/>
                <a:gd name="connsiteY12" fmla="*/ 963821 h 993676"/>
                <a:gd name="connsiteX13" fmla="*/ 1026094 w 1115850"/>
                <a:gd name="connsiteY13" fmla="*/ 962844 h 993676"/>
                <a:gd name="connsiteX14" fmla="*/ 1026094 w 1115850"/>
                <a:gd name="connsiteY14" fmla="*/ 935559 h 993676"/>
                <a:gd name="connsiteX15" fmla="*/ 1024546 w 1115850"/>
                <a:gd name="connsiteY15" fmla="*/ 933522 h 993676"/>
                <a:gd name="connsiteX16" fmla="*/ 971034 w 1115850"/>
                <a:gd name="connsiteY16" fmla="*/ 875694 h 993676"/>
                <a:gd name="connsiteX17" fmla="*/ 970627 w 1115850"/>
                <a:gd name="connsiteY17" fmla="*/ 834399 h 993676"/>
                <a:gd name="connsiteX18" fmla="*/ 1000926 w 1115850"/>
                <a:gd name="connsiteY18" fmla="*/ 748552 h 993676"/>
                <a:gd name="connsiteX19" fmla="*/ 1022591 w 1115850"/>
                <a:gd name="connsiteY19" fmla="*/ 722162 h 993676"/>
                <a:gd name="connsiteX20" fmla="*/ 1057777 w 1115850"/>
                <a:gd name="connsiteY20" fmla="*/ 721755 h 993676"/>
                <a:gd name="connsiteX21" fmla="*/ 1064293 w 1115850"/>
                <a:gd name="connsiteY21" fmla="*/ 727538 h 993676"/>
                <a:gd name="connsiteX22" fmla="*/ 1086773 w 1115850"/>
                <a:gd name="connsiteY22" fmla="*/ 760932 h 993676"/>
                <a:gd name="connsiteX23" fmla="*/ 1111289 w 1115850"/>
                <a:gd name="connsiteY23" fmla="*/ 841729 h 993676"/>
                <a:gd name="connsiteX24" fmla="*/ 1095244 w 1115850"/>
                <a:gd name="connsiteY24" fmla="*/ 907703 h 993676"/>
                <a:gd name="connsiteX25" fmla="*/ 1057289 w 1115850"/>
                <a:gd name="connsiteY25" fmla="*/ 933115 h 993676"/>
                <a:gd name="connsiteX26" fmla="*/ 1054682 w 1115850"/>
                <a:gd name="connsiteY26" fmla="*/ 936455 h 993676"/>
                <a:gd name="connsiteX27" fmla="*/ 1054682 w 1115850"/>
                <a:gd name="connsiteY27" fmla="*/ 961215 h 993676"/>
                <a:gd name="connsiteX28" fmla="*/ 1057533 w 1115850"/>
                <a:gd name="connsiteY28" fmla="*/ 964066 h 993676"/>
                <a:gd name="connsiteX29" fmla="*/ 1113163 w 1115850"/>
                <a:gd name="connsiteY29" fmla="*/ 963984 h 993676"/>
                <a:gd name="connsiteX30" fmla="*/ 1116746 w 1115850"/>
                <a:gd name="connsiteY30" fmla="*/ 963984 h 993676"/>
                <a:gd name="connsiteX31" fmla="*/ 1116746 w 1115850"/>
                <a:gd name="connsiteY31" fmla="*/ 992329 h 993676"/>
                <a:gd name="connsiteX32" fmla="*/ 6109 w 1115850"/>
                <a:gd name="connsiteY32" fmla="*/ 992329 h 993676"/>
                <a:gd name="connsiteX33" fmla="*/ 6109 w 1115850"/>
                <a:gd name="connsiteY33" fmla="*/ 964066 h 993676"/>
                <a:gd name="connsiteX34" fmla="*/ 87150 w 1115850"/>
                <a:gd name="connsiteY34" fmla="*/ 964066 h 993676"/>
                <a:gd name="connsiteX35" fmla="*/ 87150 w 1115850"/>
                <a:gd name="connsiteY35" fmla="*/ 915767 h 993676"/>
                <a:gd name="connsiteX36" fmla="*/ 76806 w 1115850"/>
                <a:gd name="connsiteY36" fmla="*/ 917558 h 993676"/>
                <a:gd name="connsiteX37" fmla="*/ 16697 w 1115850"/>
                <a:gd name="connsiteY37" fmla="*/ 880581 h 993676"/>
                <a:gd name="connsiteX38" fmla="*/ 41213 w 1115850"/>
                <a:gd name="connsiteY38" fmla="*/ 794652 h 993676"/>
                <a:gd name="connsiteX39" fmla="*/ 54082 w 1115850"/>
                <a:gd name="connsiteY39" fmla="*/ 788462 h 993676"/>
                <a:gd name="connsiteX40" fmla="*/ 56770 w 1115850"/>
                <a:gd name="connsiteY40" fmla="*/ 784715 h 993676"/>
                <a:gd name="connsiteX41" fmla="*/ 65974 w 1115850"/>
                <a:gd name="connsiteY41" fmla="*/ 753439 h 993676"/>
                <a:gd name="connsiteX42" fmla="*/ 107513 w 1115850"/>
                <a:gd name="connsiteY42" fmla="*/ 734787 h 993676"/>
                <a:gd name="connsiteX43" fmla="*/ 143024 w 1115850"/>
                <a:gd name="connsiteY43" fmla="*/ 764679 h 993676"/>
                <a:gd name="connsiteX44" fmla="*/ 148970 w 1115850"/>
                <a:gd name="connsiteY44" fmla="*/ 768914 h 993676"/>
                <a:gd name="connsiteX45" fmla="*/ 188147 w 1115850"/>
                <a:gd name="connsiteY45" fmla="*/ 796770 h 993676"/>
                <a:gd name="connsiteX46" fmla="*/ 187740 w 1115850"/>
                <a:gd name="connsiteY46" fmla="*/ 839286 h 993676"/>
                <a:gd name="connsiteX47" fmla="*/ 187577 w 1115850"/>
                <a:gd name="connsiteY47" fmla="*/ 853621 h 993676"/>
                <a:gd name="connsiteX48" fmla="*/ 168436 w 1115850"/>
                <a:gd name="connsiteY48" fmla="*/ 926029 h 993676"/>
                <a:gd name="connsiteX49" fmla="*/ 118590 w 1115850"/>
                <a:gd name="connsiteY49" fmla="*/ 930346 h 993676"/>
                <a:gd name="connsiteX50" fmla="*/ 116798 w 1115850"/>
                <a:gd name="connsiteY50" fmla="*/ 929531 h 993676"/>
                <a:gd name="connsiteX51" fmla="*/ 116065 w 1115850"/>
                <a:gd name="connsiteY51" fmla="*/ 929531 h 993676"/>
                <a:gd name="connsiteX52" fmla="*/ 116065 w 1115850"/>
                <a:gd name="connsiteY52" fmla="*/ 963984 h 993676"/>
                <a:gd name="connsiteX53" fmla="*/ 317325 w 1115850"/>
                <a:gd name="connsiteY53" fmla="*/ 963984 h 993676"/>
                <a:gd name="connsiteX54" fmla="*/ 317325 w 1115850"/>
                <a:gd name="connsiteY54" fmla="*/ 959179 h 993676"/>
                <a:gd name="connsiteX55" fmla="*/ 317325 w 1115850"/>
                <a:gd name="connsiteY55" fmla="*/ 27973 h 993676"/>
                <a:gd name="connsiteX56" fmla="*/ 317325 w 1115850"/>
                <a:gd name="connsiteY56" fmla="*/ 20073 h 993676"/>
                <a:gd name="connsiteX57" fmla="*/ 331334 w 1115850"/>
                <a:gd name="connsiteY57" fmla="*/ 6145 h 993676"/>
                <a:gd name="connsiteX58" fmla="*/ 338094 w 1115850"/>
                <a:gd name="connsiteY58" fmla="*/ 6145 h 993676"/>
                <a:gd name="connsiteX59" fmla="*/ 750226 w 1115850"/>
                <a:gd name="connsiteY59" fmla="*/ 6145 h 993676"/>
                <a:gd name="connsiteX60" fmla="*/ 756905 w 1115850"/>
                <a:gd name="connsiteY60" fmla="*/ 6715 h 993676"/>
                <a:gd name="connsiteX61" fmla="*/ 767249 w 1115850"/>
                <a:gd name="connsiteY61" fmla="*/ 19828 h 993676"/>
                <a:gd name="connsiteX62" fmla="*/ 767249 w 1115850"/>
                <a:gd name="connsiteY62" fmla="*/ 26833 h 993676"/>
                <a:gd name="connsiteX63" fmla="*/ 767249 w 1115850"/>
                <a:gd name="connsiteY63" fmla="*/ 959179 h 993676"/>
                <a:gd name="connsiteX64" fmla="*/ 767167 w 1115850"/>
                <a:gd name="connsiteY64" fmla="*/ 963984 h 993676"/>
                <a:gd name="connsiteX65" fmla="*/ 451309 w 1115850"/>
                <a:gd name="connsiteY65" fmla="*/ 963903 h 993676"/>
                <a:gd name="connsiteX66" fmla="*/ 451309 w 1115850"/>
                <a:gd name="connsiteY66" fmla="*/ 960075 h 993676"/>
                <a:gd name="connsiteX67" fmla="*/ 451309 w 1115850"/>
                <a:gd name="connsiteY67" fmla="*/ 864780 h 993676"/>
                <a:gd name="connsiteX68" fmla="*/ 466784 w 1115850"/>
                <a:gd name="connsiteY68" fmla="*/ 849141 h 993676"/>
                <a:gd name="connsiteX69" fmla="*/ 617220 w 1115850"/>
                <a:gd name="connsiteY69" fmla="*/ 849141 h 993676"/>
                <a:gd name="connsiteX70" fmla="*/ 633021 w 1115850"/>
                <a:gd name="connsiteY70" fmla="*/ 864942 h 993676"/>
                <a:gd name="connsiteX71" fmla="*/ 632940 w 1115850"/>
                <a:gd name="connsiteY71" fmla="*/ 960808 h 993676"/>
                <a:gd name="connsiteX72" fmla="*/ 636279 w 1115850"/>
                <a:gd name="connsiteY72" fmla="*/ 964066 h 993676"/>
                <a:gd name="connsiteX73" fmla="*/ 735565 w 1115850"/>
                <a:gd name="connsiteY73" fmla="*/ 963984 h 993676"/>
                <a:gd name="connsiteX74" fmla="*/ 738742 w 1115850"/>
                <a:gd name="connsiteY74" fmla="*/ 963821 h 993676"/>
                <a:gd name="connsiteX75" fmla="*/ 738742 w 1115850"/>
                <a:gd name="connsiteY75" fmla="*/ 959912 h 993676"/>
                <a:gd name="connsiteX76" fmla="*/ 738742 w 1115850"/>
                <a:gd name="connsiteY76" fmla="*/ 336827 h 993676"/>
                <a:gd name="connsiteX77" fmla="*/ 738742 w 1115850"/>
                <a:gd name="connsiteY77" fmla="*/ 37991 h 993676"/>
                <a:gd name="connsiteX78" fmla="*/ 735647 w 1115850"/>
                <a:gd name="connsiteY78" fmla="*/ 34489 h 993676"/>
                <a:gd name="connsiteX79" fmla="*/ 348764 w 1115850"/>
                <a:gd name="connsiteY79" fmla="*/ 34571 h 993676"/>
                <a:gd name="connsiteX80" fmla="*/ 345751 w 1115850"/>
                <a:gd name="connsiteY80" fmla="*/ 34815 h 993676"/>
                <a:gd name="connsiteX81" fmla="*/ 345751 w 1115850"/>
                <a:gd name="connsiteY81" fmla="*/ 963903 h 993676"/>
                <a:gd name="connsiteX82" fmla="*/ 451309 w 1115850"/>
                <a:gd name="connsiteY82" fmla="*/ 963903 h 993676"/>
                <a:gd name="connsiteX83" fmla="*/ 115657 w 1115850"/>
                <a:gd name="connsiteY83" fmla="*/ 863558 h 993676"/>
                <a:gd name="connsiteX84" fmla="*/ 115657 w 1115850"/>
                <a:gd name="connsiteY84" fmla="*/ 878463 h 993676"/>
                <a:gd name="connsiteX85" fmla="*/ 122744 w 1115850"/>
                <a:gd name="connsiteY85" fmla="*/ 898092 h 993676"/>
                <a:gd name="connsiteX86" fmla="*/ 156545 w 1115850"/>
                <a:gd name="connsiteY86" fmla="*/ 898336 h 993676"/>
                <a:gd name="connsiteX87" fmla="*/ 160943 w 1115850"/>
                <a:gd name="connsiteY87" fmla="*/ 864209 h 993676"/>
                <a:gd name="connsiteX88" fmla="*/ 161432 w 1115850"/>
                <a:gd name="connsiteY88" fmla="*/ 827476 h 993676"/>
                <a:gd name="connsiteX89" fmla="*/ 163712 w 1115850"/>
                <a:gd name="connsiteY89" fmla="*/ 816317 h 993676"/>
                <a:gd name="connsiteX90" fmla="*/ 144165 w 1115850"/>
                <a:gd name="connsiteY90" fmla="*/ 797258 h 993676"/>
                <a:gd name="connsiteX91" fmla="*/ 117286 w 1115850"/>
                <a:gd name="connsiteY91" fmla="*/ 777629 h 993676"/>
                <a:gd name="connsiteX92" fmla="*/ 115495 w 1115850"/>
                <a:gd name="connsiteY92" fmla="*/ 772661 h 993676"/>
                <a:gd name="connsiteX93" fmla="*/ 102137 w 1115850"/>
                <a:gd name="connsiteY93" fmla="*/ 762805 h 993676"/>
                <a:gd name="connsiteX94" fmla="*/ 88128 w 1115850"/>
                <a:gd name="connsiteY94" fmla="*/ 771439 h 993676"/>
                <a:gd name="connsiteX95" fmla="*/ 85114 w 1115850"/>
                <a:gd name="connsiteY95" fmla="*/ 784960 h 993676"/>
                <a:gd name="connsiteX96" fmla="*/ 63367 w 1115850"/>
                <a:gd name="connsiteY96" fmla="*/ 815177 h 993676"/>
                <a:gd name="connsiteX97" fmla="*/ 58480 w 1115850"/>
                <a:gd name="connsiteY97" fmla="*/ 817295 h 993676"/>
                <a:gd name="connsiteX98" fmla="*/ 54001 w 1115850"/>
                <a:gd name="connsiteY98" fmla="*/ 883513 h 993676"/>
                <a:gd name="connsiteX99" fmla="*/ 84870 w 1115850"/>
                <a:gd name="connsiteY99" fmla="*/ 885386 h 993676"/>
                <a:gd name="connsiteX100" fmla="*/ 87313 w 1115850"/>
                <a:gd name="connsiteY100" fmla="*/ 881151 h 993676"/>
                <a:gd name="connsiteX101" fmla="*/ 87232 w 1115850"/>
                <a:gd name="connsiteY101" fmla="*/ 866001 h 993676"/>
                <a:gd name="connsiteX102" fmla="*/ 89838 w 1115850"/>
                <a:gd name="connsiteY102" fmla="*/ 863395 h 993676"/>
                <a:gd name="connsiteX103" fmla="*/ 106128 w 1115850"/>
                <a:gd name="connsiteY103" fmla="*/ 863395 h 993676"/>
                <a:gd name="connsiteX104" fmla="*/ 115657 w 1115850"/>
                <a:gd name="connsiteY104" fmla="*/ 863558 h 993676"/>
                <a:gd name="connsiteX105" fmla="*/ 479978 w 1115850"/>
                <a:gd name="connsiteY105" fmla="*/ 963821 h 993676"/>
                <a:gd name="connsiteX106" fmla="*/ 604351 w 1115850"/>
                <a:gd name="connsiteY106" fmla="*/ 963821 h 993676"/>
                <a:gd name="connsiteX107" fmla="*/ 604351 w 1115850"/>
                <a:gd name="connsiteY107" fmla="*/ 877893 h 993676"/>
                <a:gd name="connsiteX108" fmla="*/ 479978 w 1115850"/>
                <a:gd name="connsiteY108" fmla="*/ 877893 h 993676"/>
                <a:gd name="connsiteX109" fmla="*/ 479978 w 1115850"/>
                <a:gd name="connsiteY109" fmla="*/ 963821 h 993676"/>
                <a:gd name="connsiteX110" fmla="*/ 1054682 w 1115850"/>
                <a:gd name="connsiteY110" fmla="*/ 904201 h 993676"/>
                <a:gd name="connsiteX111" fmla="*/ 1057859 w 1115850"/>
                <a:gd name="connsiteY111" fmla="*/ 902898 h 993676"/>
                <a:gd name="connsiteX112" fmla="*/ 1077569 w 1115850"/>
                <a:gd name="connsiteY112" fmla="*/ 882128 h 993676"/>
                <a:gd name="connsiteX113" fmla="*/ 1082619 w 1115850"/>
                <a:gd name="connsiteY113" fmla="*/ 842625 h 993676"/>
                <a:gd name="connsiteX114" fmla="*/ 1056067 w 1115850"/>
                <a:gd name="connsiteY114" fmla="*/ 764597 h 993676"/>
                <a:gd name="connsiteX115" fmla="*/ 1042791 w 1115850"/>
                <a:gd name="connsiteY115" fmla="*/ 745864 h 993676"/>
                <a:gd name="connsiteX116" fmla="*/ 1037741 w 1115850"/>
                <a:gd name="connsiteY116" fmla="*/ 745946 h 993676"/>
                <a:gd name="connsiteX117" fmla="*/ 1028374 w 1115850"/>
                <a:gd name="connsiteY117" fmla="*/ 758163 h 993676"/>
                <a:gd name="connsiteX118" fmla="*/ 1001170 w 1115850"/>
                <a:gd name="connsiteY118" fmla="*/ 825603 h 993676"/>
                <a:gd name="connsiteX119" fmla="*/ 997831 w 1115850"/>
                <a:gd name="connsiteY119" fmla="*/ 864291 h 993676"/>
                <a:gd name="connsiteX120" fmla="*/ 1013632 w 1115850"/>
                <a:gd name="connsiteY120" fmla="*/ 896707 h 993676"/>
                <a:gd name="connsiteX121" fmla="*/ 1026094 w 1115850"/>
                <a:gd name="connsiteY121" fmla="*/ 904201 h 993676"/>
                <a:gd name="connsiteX122" fmla="*/ 1026094 w 1115850"/>
                <a:gd name="connsiteY122" fmla="*/ 844499 h 993676"/>
                <a:gd name="connsiteX123" fmla="*/ 1054682 w 1115850"/>
                <a:gd name="connsiteY123" fmla="*/ 844499 h 993676"/>
                <a:gd name="connsiteX124" fmla="*/ 1054682 w 1115850"/>
                <a:gd name="connsiteY124" fmla="*/ 904201 h 993676"/>
                <a:gd name="connsiteX125" fmla="*/ 882092 w 1115850"/>
                <a:gd name="connsiteY125" fmla="*/ 903956 h 993676"/>
                <a:gd name="connsiteX126" fmla="*/ 910355 w 1115850"/>
                <a:gd name="connsiteY126" fmla="*/ 855820 h 993676"/>
                <a:gd name="connsiteX127" fmla="*/ 862626 w 1115850"/>
                <a:gd name="connsiteY127" fmla="*/ 820471 h 993676"/>
                <a:gd name="connsiteX128" fmla="*/ 824589 w 1115850"/>
                <a:gd name="connsiteY128" fmla="*/ 865105 h 993676"/>
                <a:gd name="connsiteX129" fmla="*/ 853422 w 1115850"/>
                <a:gd name="connsiteY129" fmla="*/ 903549 h 993676"/>
                <a:gd name="connsiteX130" fmla="*/ 853422 w 1115850"/>
                <a:gd name="connsiteY130" fmla="*/ 899965 h 993676"/>
                <a:gd name="connsiteX131" fmla="*/ 853340 w 1115850"/>
                <a:gd name="connsiteY131" fmla="*/ 866490 h 993676"/>
                <a:gd name="connsiteX132" fmla="*/ 856354 w 1115850"/>
                <a:gd name="connsiteY132" fmla="*/ 863476 h 993676"/>
                <a:gd name="connsiteX133" fmla="*/ 878834 w 1115850"/>
                <a:gd name="connsiteY133" fmla="*/ 863476 h 993676"/>
                <a:gd name="connsiteX134" fmla="*/ 882010 w 1115850"/>
                <a:gd name="connsiteY134" fmla="*/ 866571 h 993676"/>
                <a:gd name="connsiteX135" fmla="*/ 881929 w 1115850"/>
                <a:gd name="connsiteY135" fmla="*/ 900861 h 993676"/>
                <a:gd name="connsiteX136" fmla="*/ 882092 w 1115850"/>
                <a:gd name="connsiteY136" fmla="*/ 903956 h 9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115850" h="993676">
                  <a:moveTo>
                    <a:pt x="767167" y="963984"/>
                  </a:moveTo>
                  <a:cubicBezTo>
                    <a:pt x="796082" y="963984"/>
                    <a:pt x="824589" y="963984"/>
                    <a:pt x="853259" y="963984"/>
                  </a:cubicBezTo>
                  <a:cubicBezTo>
                    <a:pt x="853340" y="963170"/>
                    <a:pt x="853503" y="962518"/>
                    <a:pt x="853503" y="961785"/>
                  </a:cubicBezTo>
                  <a:cubicBezTo>
                    <a:pt x="853503" y="953233"/>
                    <a:pt x="853503" y="944762"/>
                    <a:pt x="853585" y="936210"/>
                  </a:cubicBezTo>
                  <a:cubicBezTo>
                    <a:pt x="853585" y="934418"/>
                    <a:pt x="853015" y="933685"/>
                    <a:pt x="851223" y="933197"/>
                  </a:cubicBezTo>
                  <a:cubicBezTo>
                    <a:pt x="821494" y="925459"/>
                    <a:pt x="801132" y="902898"/>
                    <a:pt x="796733" y="872761"/>
                  </a:cubicBezTo>
                  <a:cubicBezTo>
                    <a:pt x="790706" y="831548"/>
                    <a:pt x="823774" y="792616"/>
                    <a:pt x="865639" y="791801"/>
                  </a:cubicBezTo>
                  <a:cubicBezTo>
                    <a:pt x="903350" y="791068"/>
                    <a:pt x="934464" y="817783"/>
                    <a:pt x="939188" y="855006"/>
                  </a:cubicBezTo>
                  <a:cubicBezTo>
                    <a:pt x="943667" y="890110"/>
                    <a:pt x="920617" y="923911"/>
                    <a:pt x="886001" y="932789"/>
                  </a:cubicBezTo>
                  <a:cubicBezTo>
                    <a:pt x="882988" y="933522"/>
                    <a:pt x="881929" y="934663"/>
                    <a:pt x="882092" y="937758"/>
                  </a:cubicBezTo>
                  <a:cubicBezTo>
                    <a:pt x="882336" y="945333"/>
                    <a:pt x="882173" y="952907"/>
                    <a:pt x="882173" y="960563"/>
                  </a:cubicBezTo>
                  <a:cubicBezTo>
                    <a:pt x="882173" y="961541"/>
                    <a:pt x="882173" y="962600"/>
                    <a:pt x="882173" y="963821"/>
                  </a:cubicBezTo>
                  <a:cubicBezTo>
                    <a:pt x="930228" y="963821"/>
                    <a:pt x="977957" y="963821"/>
                    <a:pt x="1025768" y="963821"/>
                  </a:cubicBezTo>
                  <a:cubicBezTo>
                    <a:pt x="1025849" y="963577"/>
                    <a:pt x="1026094" y="963251"/>
                    <a:pt x="1026094" y="962844"/>
                  </a:cubicBezTo>
                  <a:cubicBezTo>
                    <a:pt x="1026094" y="953722"/>
                    <a:pt x="1026175" y="944681"/>
                    <a:pt x="1026094" y="935559"/>
                  </a:cubicBezTo>
                  <a:cubicBezTo>
                    <a:pt x="1026094" y="934826"/>
                    <a:pt x="1025198" y="933685"/>
                    <a:pt x="1024546" y="933522"/>
                  </a:cubicBezTo>
                  <a:cubicBezTo>
                    <a:pt x="994247" y="925703"/>
                    <a:pt x="978527" y="904445"/>
                    <a:pt x="971034" y="875694"/>
                  </a:cubicBezTo>
                  <a:cubicBezTo>
                    <a:pt x="967450" y="862010"/>
                    <a:pt x="968428" y="848164"/>
                    <a:pt x="970627" y="834399"/>
                  </a:cubicBezTo>
                  <a:cubicBezTo>
                    <a:pt x="975595" y="804019"/>
                    <a:pt x="985369" y="775186"/>
                    <a:pt x="1000926" y="748552"/>
                  </a:cubicBezTo>
                  <a:cubicBezTo>
                    <a:pt x="1006709" y="738615"/>
                    <a:pt x="1013469" y="729411"/>
                    <a:pt x="1022591" y="722162"/>
                  </a:cubicBezTo>
                  <a:cubicBezTo>
                    <a:pt x="1034401" y="712796"/>
                    <a:pt x="1045804" y="712633"/>
                    <a:pt x="1057777" y="721755"/>
                  </a:cubicBezTo>
                  <a:cubicBezTo>
                    <a:pt x="1060058" y="723547"/>
                    <a:pt x="1062257" y="725502"/>
                    <a:pt x="1064293" y="727538"/>
                  </a:cubicBezTo>
                  <a:cubicBezTo>
                    <a:pt x="1073823" y="737312"/>
                    <a:pt x="1080827" y="748796"/>
                    <a:pt x="1086773" y="760932"/>
                  </a:cubicBezTo>
                  <a:cubicBezTo>
                    <a:pt x="1099398" y="786507"/>
                    <a:pt x="1107705" y="813385"/>
                    <a:pt x="1111289" y="841729"/>
                  </a:cubicBezTo>
                  <a:cubicBezTo>
                    <a:pt x="1114303" y="865757"/>
                    <a:pt x="1109660" y="887992"/>
                    <a:pt x="1095244" y="907703"/>
                  </a:cubicBezTo>
                  <a:cubicBezTo>
                    <a:pt x="1085714" y="920735"/>
                    <a:pt x="1073090" y="929368"/>
                    <a:pt x="1057289" y="933115"/>
                  </a:cubicBezTo>
                  <a:cubicBezTo>
                    <a:pt x="1055171" y="933604"/>
                    <a:pt x="1054601" y="934500"/>
                    <a:pt x="1054682" y="936455"/>
                  </a:cubicBezTo>
                  <a:cubicBezTo>
                    <a:pt x="1054764" y="944681"/>
                    <a:pt x="1054764" y="952989"/>
                    <a:pt x="1054682" y="961215"/>
                  </a:cubicBezTo>
                  <a:cubicBezTo>
                    <a:pt x="1054682" y="963496"/>
                    <a:pt x="1055415" y="964066"/>
                    <a:pt x="1057533" y="964066"/>
                  </a:cubicBezTo>
                  <a:cubicBezTo>
                    <a:pt x="1076103" y="963984"/>
                    <a:pt x="1094674" y="963984"/>
                    <a:pt x="1113163" y="963984"/>
                  </a:cubicBezTo>
                  <a:cubicBezTo>
                    <a:pt x="1114303" y="963984"/>
                    <a:pt x="1115362" y="963984"/>
                    <a:pt x="1116746" y="963984"/>
                  </a:cubicBezTo>
                  <a:cubicBezTo>
                    <a:pt x="1116746" y="973514"/>
                    <a:pt x="1116746" y="982799"/>
                    <a:pt x="1116746" y="992329"/>
                  </a:cubicBezTo>
                  <a:cubicBezTo>
                    <a:pt x="746561" y="992329"/>
                    <a:pt x="376376" y="992329"/>
                    <a:pt x="6109" y="992329"/>
                  </a:cubicBezTo>
                  <a:cubicBezTo>
                    <a:pt x="6109" y="982962"/>
                    <a:pt x="6109" y="973677"/>
                    <a:pt x="6109" y="964066"/>
                  </a:cubicBezTo>
                  <a:cubicBezTo>
                    <a:pt x="33068" y="964066"/>
                    <a:pt x="60028" y="964066"/>
                    <a:pt x="87150" y="964066"/>
                  </a:cubicBezTo>
                  <a:cubicBezTo>
                    <a:pt x="87150" y="947776"/>
                    <a:pt x="87150" y="931812"/>
                    <a:pt x="87150" y="915767"/>
                  </a:cubicBezTo>
                  <a:cubicBezTo>
                    <a:pt x="83567" y="916418"/>
                    <a:pt x="80146" y="917151"/>
                    <a:pt x="76806" y="917558"/>
                  </a:cubicBezTo>
                  <a:cubicBezTo>
                    <a:pt x="49521" y="920328"/>
                    <a:pt x="26797" y="903468"/>
                    <a:pt x="16697" y="880581"/>
                  </a:cubicBezTo>
                  <a:cubicBezTo>
                    <a:pt x="2932" y="849223"/>
                    <a:pt x="13276" y="812489"/>
                    <a:pt x="41213" y="794652"/>
                  </a:cubicBezTo>
                  <a:cubicBezTo>
                    <a:pt x="45204" y="792127"/>
                    <a:pt x="49684" y="790254"/>
                    <a:pt x="54082" y="788462"/>
                  </a:cubicBezTo>
                  <a:cubicBezTo>
                    <a:pt x="56037" y="787647"/>
                    <a:pt x="56851" y="786833"/>
                    <a:pt x="56770" y="784715"/>
                  </a:cubicBezTo>
                  <a:cubicBezTo>
                    <a:pt x="56526" y="773312"/>
                    <a:pt x="59295" y="762724"/>
                    <a:pt x="65974" y="753439"/>
                  </a:cubicBezTo>
                  <a:cubicBezTo>
                    <a:pt x="76236" y="739348"/>
                    <a:pt x="90082" y="732262"/>
                    <a:pt x="107513" y="734787"/>
                  </a:cubicBezTo>
                  <a:cubicBezTo>
                    <a:pt x="125268" y="737312"/>
                    <a:pt x="136753" y="748226"/>
                    <a:pt x="143024" y="764679"/>
                  </a:cubicBezTo>
                  <a:cubicBezTo>
                    <a:pt x="144246" y="767855"/>
                    <a:pt x="145631" y="768751"/>
                    <a:pt x="148970" y="768914"/>
                  </a:cubicBezTo>
                  <a:cubicBezTo>
                    <a:pt x="167866" y="769891"/>
                    <a:pt x="180654" y="779991"/>
                    <a:pt x="188147" y="796770"/>
                  </a:cubicBezTo>
                  <a:cubicBezTo>
                    <a:pt x="194500" y="810860"/>
                    <a:pt x="194093" y="825195"/>
                    <a:pt x="187740" y="839286"/>
                  </a:cubicBezTo>
                  <a:cubicBezTo>
                    <a:pt x="185541" y="844173"/>
                    <a:pt x="185459" y="848653"/>
                    <a:pt x="187577" y="853621"/>
                  </a:cubicBezTo>
                  <a:cubicBezTo>
                    <a:pt x="198817" y="879522"/>
                    <a:pt x="190672" y="910635"/>
                    <a:pt x="168436" y="926029"/>
                  </a:cubicBezTo>
                  <a:cubicBezTo>
                    <a:pt x="152798" y="936943"/>
                    <a:pt x="136020" y="938165"/>
                    <a:pt x="118590" y="930346"/>
                  </a:cubicBezTo>
                  <a:cubicBezTo>
                    <a:pt x="118020" y="930102"/>
                    <a:pt x="117449" y="929776"/>
                    <a:pt x="116798" y="929531"/>
                  </a:cubicBezTo>
                  <a:cubicBezTo>
                    <a:pt x="116635" y="929450"/>
                    <a:pt x="116472" y="929531"/>
                    <a:pt x="116065" y="929531"/>
                  </a:cubicBezTo>
                  <a:cubicBezTo>
                    <a:pt x="116065" y="941016"/>
                    <a:pt x="116065" y="952419"/>
                    <a:pt x="116065" y="963984"/>
                  </a:cubicBezTo>
                  <a:cubicBezTo>
                    <a:pt x="183097" y="963984"/>
                    <a:pt x="249967" y="963984"/>
                    <a:pt x="317325" y="963984"/>
                  </a:cubicBezTo>
                  <a:cubicBezTo>
                    <a:pt x="317325" y="962355"/>
                    <a:pt x="317325" y="960808"/>
                    <a:pt x="317325" y="959179"/>
                  </a:cubicBezTo>
                  <a:cubicBezTo>
                    <a:pt x="317325" y="648777"/>
                    <a:pt x="317325" y="338375"/>
                    <a:pt x="317325" y="27973"/>
                  </a:cubicBezTo>
                  <a:cubicBezTo>
                    <a:pt x="317325" y="25367"/>
                    <a:pt x="317244" y="22760"/>
                    <a:pt x="317325" y="20073"/>
                  </a:cubicBezTo>
                  <a:cubicBezTo>
                    <a:pt x="317569" y="12172"/>
                    <a:pt x="323434" y="6308"/>
                    <a:pt x="331334" y="6145"/>
                  </a:cubicBezTo>
                  <a:cubicBezTo>
                    <a:pt x="333615" y="6063"/>
                    <a:pt x="335814" y="6145"/>
                    <a:pt x="338094" y="6145"/>
                  </a:cubicBezTo>
                  <a:cubicBezTo>
                    <a:pt x="475499" y="6145"/>
                    <a:pt x="612903" y="6145"/>
                    <a:pt x="750226" y="6145"/>
                  </a:cubicBezTo>
                  <a:cubicBezTo>
                    <a:pt x="752425" y="6145"/>
                    <a:pt x="754787" y="6145"/>
                    <a:pt x="756905" y="6715"/>
                  </a:cubicBezTo>
                  <a:cubicBezTo>
                    <a:pt x="762932" y="8181"/>
                    <a:pt x="767086" y="13638"/>
                    <a:pt x="767249" y="19828"/>
                  </a:cubicBezTo>
                  <a:cubicBezTo>
                    <a:pt x="767330" y="22190"/>
                    <a:pt x="767249" y="24552"/>
                    <a:pt x="767249" y="26833"/>
                  </a:cubicBezTo>
                  <a:cubicBezTo>
                    <a:pt x="767249" y="337642"/>
                    <a:pt x="767249" y="648370"/>
                    <a:pt x="767249" y="959179"/>
                  </a:cubicBezTo>
                  <a:cubicBezTo>
                    <a:pt x="767167" y="960726"/>
                    <a:pt x="767167" y="962192"/>
                    <a:pt x="767167" y="963984"/>
                  </a:cubicBezTo>
                  <a:close/>
                  <a:moveTo>
                    <a:pt x="451309" y="963903"/>
                  </a:moveTo>
                  <a:cubicBezTo>
                    <a:pt x="451309" y="962518"/>
                    <a:pt x="451309" y="961296"/>
                    <a:pt x="451309" y="960075"/>
                  </a:cubicBezTo>
                  <a:cubicBezTo>
                    <a:pt x="451309" y="928310"/>
                    <a:pt x="451309" y="896545"/>
                    <a:pt x="451309" y="864780"/>
                  </a:cubicBezTo>
                  <a:cubicBezTo>
                    <a:pt x="451309" y="855006"/>
                    <a:pt x="457010" y="849141"/>
                    <a:pt x="466784" y="849141"/>
                  </a:cubicBezTo>
                  <a:cubicBezTo>
                    <a:pt x="516956" y="849141"/>
                    <a:pt x="567047" y="849141"/>
                    <a:pt x="617220" y="849141"/>
                  </a:cubicBezTo>
                  <a:cubicBezTo>
                    <a:pt x="627482" y="849141"/>
                    <a:pt x="633021" y="854761"/>
                    <a:pt x="633021" y="864942"/>
                  </a:cubicBezTo>
                  <a:cubicBezTo>
                    <a:pt x="633021" y="896870"/>
                    <a:pt x="633021" y="928880"/>
                    <a:pt x="632940" y="960808"/>
                  </a:cubicBezTo>
                  <a:cubicBezTo>
                    <a:pt x="632940" y="963414"/>
                    <a:pt x="633673" y="964066"/>
                    <a:pt x="636279" y="964066"/>
                  </a:cubicBezTo>
                  <a:cubicBezTo>
                    <a:pt x="669347" y="963984"/>
                    <a:pt x="702416" y="963984"/>
                    <a:pt x="735565" y="963984"/>
                  </a:cubicBezTo>
                  <a:cubicBezTo>
                    <a:pt x="736543" y="963984"/>
                    <a:pt x="737520" y="963903"/>
                    <a:pt x="738742" y="963821"/>
                  </a:cubicBezTo>
                  <a:cubicBezTo>
                    <a:pt x="738742" y="962355"/>
                    <a:pt x="738742" y="961134"/>
                    <a:pt x="738742" y="959912"/>
                  </a:cubicBezTo>
                  <a:cubicBezTo>
                    <a:pt x="738742" y="752217"/>
                    <a:pt x="738742" y="544522"/>
                    <a:pt x="738742" y="336827"/>
                  </a:cubicBezTo>
                  <a:cubicBezTo>
                    <a:pt x="738742" y="237215"/>
                    <a:pt x="738742" y="137603"/>
                    <a:pt x="738742" y="37991"/>
                  </a:cubicBezTo>
                  <a:cubicBezTo>
                    <a:pt x="738742" y="35711"/>
                    <a:pt x="738660" y="34489"/>
                    <a:pt x="735647" y="34489"/>
                  </a:cubicBezTo>
                  <a:cubicBezTo>
                    <a:pt x="606713" y="34571"/>
                    <a:pt x="477698" y="34571"/>
                    <a:pt x="348764" y="34571"/>
                  </a:cubicBezTo>
                  <a:cubicBezTo>
                    <a:pt x="347787" y="34571"/>
                    <a:pt x="346810" y="34733"/>
                    <a:pt x="345751" y="34815"/>
                  </a:cubicBezTo>
                  <a:cubicBezTo>
                    <a:pt x="345751" y="344647"/>
                    <a:pt x="345751" y="654153"/>
                    <a:pt x="345751" y="963903"/>
                  </a:cubicBezTo>
                  <a:cubicBezTo>
                    <a:pt x="380937" y="963903"/>
                    <a:pt x="415797" y="963903"/>
                    <a:pt x="451309" y="963903"/>
                  </a:cubicBezTo>
                  <a:close/>
                  <a:moveTo>
                    <a:pt x="115657" y="863558"/>
                  </a:moveTo>
                  <a:cubicBezTo>
                    <a:pt x="115657" y="868852"/>
                    <a:pt x="115576" y="873657"/>
                    <a:pt x="115657" y="878463"/>
                  </a:cubicBezTo>
                  <a:cubicBezTo>
                    <a:pt x="115739" y="885793"/>
                    <a:pt x="118101" y="892472"/>
                    <a:pt x="122744" y="898092"/>
                  </a:cubicBezTo>
                  <a:cubicBezTo>
                    <a:pt x="132029" y="909414"/>
                    <a:pt x="147260" y="909658"/>
                    <a:pt x="156545" y="898336"/>
                  </a:cubicBezTo>
                  <a:cubicBezTo>
                    <a:pt x="164934" y="887992"/>
                    <a:pt x="165993" y="876345"/>
                    <a:pt x="160943" y="864209"/>
                  </a:cubicBezTo>
                  <a:cubicBezTo>
                    <a:pt x="155730" y="851829"/>
                    <a:pt x="155975" y="839775"/>
                    <a:pt x="161432" y="827476"/>
                  </a:cubicBezTo>
                  <a:cubicBezTo>
                    <a:pt x="162979" y="824055"/>
                    <a:pt x="163712" y="820064"/>
                    <a:pt x="163712" y="816317"/>
                  </a:cubicBezTo>
                  <a:cubicBezTo>
                    <a:pt x="163549" y="804426"/>
                    <a:pt x="155893" y="797258"/>
                    <a:pt x="144165" y="797258"/>
                  </a:cubicBezTo>
                  <a:cubicBezTo>
                    <a:pt x="131866" y="797340"/>
                    <a:pt x="121440" y="789765"/>
                    <a:pt x="117286" y="777629"/>
                  </a:cubicBezTo>
                  <a:cubicBezTo>
                    <a:pt x="116716" y="775919"/>
                    <a:pt x="116228" y="774208"/>
                    <a:pt x="115495" y="772661"/>
                  </a:cubicBezTo>
                  <a:cubicBezTo>
                    <a:pt x="112725" y="767204"/>
                    <a:pt x="108653" y="763131"/>
                    <a:pt x="102137" y="762805"/>
                  </a:cubicBezTo>
                  <a:cubicBezTo>
                    <a:pt x="95540" y="762480"/>
                    <a:pt x="91223" y="766145"/>
                    <a:pt x="88128" y="771439"/>
                  </a:cubicBezTo>
                  <a:cubicBezTo>
                    <a:pt x="85684" y="775593"/>
                    <a:pt x="85033" y="780154"/>
                    <a:pt x="85114" y="784960"/>
                  </a:cubicBezTo>
                  <a:cubicBezTo>
                    <a:pt x="85196" y="798480"/>
                    <a:pt x="77702" y="811349"/>
                    <a:pt x="63367" y="815177"/>
                  </a:cubicBezTo>
                  <a:cubicBezTo>
                    <a:pt x="61657" y="815666"/>
                    <a:pt x="60028" y="816399"/>
                    <a:pt x="58480" y="817295"/>
                  </a:cubicBezTo>
                  <a:cubicBezTo>
                    <a:pt x="34779" y="830001"/>
                    <a:pt x="32254" y="867386"/>
                    <a:pt x="54001" y="883513"/>
                  </a:cubicBezTo>
                  <a:cubicBezTo>
                    <a:pt x="63449" y="890517"/>
                    <a:pt x="75015" y="891169"/>
                    <a:pt x="84870" y="885386"/>
                  </a:cubicBezTo>
                  <a:cubicBezTo>
                    <a:pt x="86580" y="884409"/>
                    <a:pt x="87395" y="883268"/>
                    <a:pt x="87313" y="881151"/>
                  </a:cubicBezTo>
                  <a:cubicBezTo>
                    <a:pt x="87150" y="876101"/>
                    <a:pt x="87313" y="871051"/>
                    <a:pt x="87232" y="866001"/>
                  </a:cubicBezTo>
                  <a:cubicBezTo>
                    <a:pt x="87150" y="864047"/>
                    <a:pt x="87883" y="863395"/>
                    <a:pt x="89838" y="863395"/>
                  </a:cubicBezTo>
                  <a:cubicBezTo>
                    <a:pt x="95295" y="863476"/>
                    <a:pt x="100671" y="863395"/>
                    <a:pt x="106128" y="863395"/>
                  </a:cubicBezTo>
                  <a:cubicBezTo>
                    <a:pt x="109142" y="863558"/>
                    <a:pt x="112237" y="863558"/>
                    <a:pt x="115657" y="863558"/>
                  </a:cubicBezTo>
                  <a:close/>
                  <a:moveTo>
                    <a:pt x="479978" y="963821"/>
                  </a:moveTo>
                  <a:cubicBezTo>
                    <a:pt x="521599" y="963821"/>
                    <a:pt x="562975" y="963821"/>
                    <a:pt x="604351" y="963821"/>
                  </a:cubicBezTo>
                  <a:cubicBezTo>
                    <a:pt x="604351" y="935070"/>
                    <a:pt x="604351" y="906481"/>
                    <a:pt x="604351" y="877893"/>
                  </a:cubicBezTo>
                  <a:cubicBezTo>
                    <a:pt x="562812" y="877893"/>
                    <a:pt x="521436" y="877893"/>
                    <a:pt x="479978" y="877893"/>
                  </a:cubicBezTo>
                  <a:cubicBezTo>
                    <a:pt x="479978" y="906644"/>
                    <a:pt x="479978" y="935151"/>
                    <a:pt x="479978" y="963821"/>
                  </a:cubicBezTo>
                  <a:close/>
                  <a:moveTo>
                    <a:pt x="1054682" y="904201"/>
                  </a:moveTo>
                  <a:cubicBezTo>
                    <a:pt x="1056067" y="903631"/>
                    <a:pt x="1056963" y="903305"/>
                    <a:pt x="1057859" y="902898"/>
                  </a:cubicBezTo>
                  <a:cubicBezTo>
                    <a:pt x="1067062" y="898499"/>
                    <a:pt x="1073171" y="891169"/>
                    <a:pt x="1077569" y="882128"/>
                  </a:cubicBezTo>
                  <a:cubicBezTo>
                    <a:pt x="1083678" y="869504"/>
                    <a:pt x="1084574" y="856227"/>
                    <a:pt x="1082619" y="842625"/>
                  </a:cubicBezTo>
                  <a:cubicBezTo>
                    <a:pt x="1078791" y="814933"/>
                    <a:pt x="1069587" y="788951"/>
                    <a:pt x="1056067" y="764597"/>
                  </a:cubicBezTo>
                  <a:cubicBezTo>
                    <a:pt x="1052402" y="757919"/>
                    <a:pt x="1047270" y="752054"/>
                    <a:pt x="1042791" y="745864"/>
                  </a:cubicBezTo>
                  <a:cubicBezTo>
                    <a:pt x="1041162" y="743665"/>
                    <a:pt x="1039370" y="743909"/>
                    <a:pt x="1037741" y="745946"/>
                  </a:cubicBezTo>
                  <a:cubicBezTo>
                    <a:pt x="1034564" y="750018"/>
                    <a:pt x="1031062" y="753846"/>
                    <a:pt x="1028374" y="758163"/>
                  </a:cubicBezTo>
                  <a:cubicBezTo>
                    <a:pt x="1015424" y="779095"/>
                    <a:pt x="1006709" y="801738"/>
                    <a:pt x="1001170" y="825603"/>
                  </a:cubicBezTo>
                  <a:cubicBezTo>
                    <a:pt x="998238" y="838309"/>
                    <a:pt x="995876" y="851178"/>
                    <a:pt x="997831" y="864291"/>
                  </a:cubicBezTo>
                  <a:cubicBezTo>
                    <a:pt x="999704" y="876753"/>
                    <a:pt x="1004265" y="887911"/>
                    <a:pt x="1013632" y="896707"/>
                  </a:cubicBezTo>
                  <a:cubicBezTo>
                    <a:pt x="1017134" y="899965"/>
                    <a:pt x="1021125" y="902490"/>
                    <a:pt x="1026094" y="904201"/>
                  </a:cubicBezTo>
                  <a:cubicBezTo>
                    <a:pt x="1026094" y="884001"/>
                    <a:pt x="1026094" y="864291"/>
                    <a:pt x="1026094" y="844499"/>
                  </a:cubicBezTo>
                  <a:cubicBezTo>
                    <a:pt x="1035705" y="844499"/>
                    <a:pt x="1044990" y="844499"/>
                    <a:pt x="1054682" y="844499"/>
                  </a:cubicBezTo>
                  <a:cubicBezTo>
                    <a:pt x="1054682" y="864372"/>
                    <a:pt x="1054682" y="884083"/>
                    <a:pt x="1054682" y="904201"/>
                  </a:cubicBezTo>
                  <a:close/>
                  <a:moveTo>
                    <a:pt x="882092" y="903956"/>
                  </a:moveTo>
                  <a:cubicBezTo>
                    <a:pt x="897486" y="899314"/>
                    <a:pt x="914916" y="880988"/>
                    <a:pt x="910355" y="855820"/>
                  </a:cubicBezTo>
                  <a:cubicBezTo>
                    <a:pt x="906282" y="833177"/>
                    <a:pt x="885431" y="817865"/>
                    <a:pt x="862626" y="820471"/>
                  </a:cubicBezTo>
                  <a:cubicBezTo>
                    <a:pt x="840553" y="823078"/>
                    <a:pt x="823693" y="842788"/>
                    <a:pt x="824589" y="865105"/>
                  </a:cubicBezTo>
                  <a:cubicBezTo>
                    <a:pt x="825322" y="882617"/>
                    <a:pt x="840634" y="903223"/>
                    <a:pt x="853422" y="903549"/>
                  </a:cubicBezTo>
                  <a:cubicBezTo>
                    <a:pt x="853422" y="902327"/>
                    <a:pt x="853422" y="901106"/>
                    <a:pt x="853422" y="899965"/>
                  </a:cubicBezTo>
                  <a:cubicBezTo>
                    <a:pt x="853422" y="888807"/>
                    <a:pt x="853503" y="877648"/>
                    <a:pt x="853340" y="866490"/>
                  </a:cubicBezTo>
                  <a:cubicBezTo>
                    <a:pt x="853340" y="864128"/>
                    <a:pt x="854073" y="863476"/>
                    <a:pt x="856354" y="863476"/>
                  </a:cubicBezTo>
                  <a:cubicBezTo>
                    <a:pt x="863847" y="863639"/>
                    <a:pt x="871341" y="863639"/>
                    <a:pt x="878834" y="863476"/>
                  </a:cubicBezTo>
                  <a:cubicBezTo>
                    <a:pt x="881277" y="863395"/>
                    <a:pt x="882010" y="864047"/>
                    <a:pt x="882010" y="866571"/>
                  </a:cubicBezTo>
                  <a:cubicBezTo>
                    <a:pt x="881848" y="877974"/>
                    <a:pt x="881929" y="889459"/>
                    <a:pt x="881929" y="900861"/>
                  </a:cubicBezTo>
                  <a:cubicBezTo>
                    <a:pt x="882092" y="901839"/>
                    <a:pt x="882092" y="902735"/>
                    <a:pt x="882092" y="903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2" name="Полилиния: фигура 201">
              <a:extLst>
                <a:ext uri="{FF2B5EF4-FFF2-40B4-BE49-F238E27FC236}">
                  <a16:creationId xmlns:a16="http://schemas.microsoft.com/office/drawing/2014/main" id="{623C5B3E-BB6B-4C47-B19D-54FB14F2BD24}"/>
                </a:ext>
              </a:extLst>
            </p:cNvPr>
            <p:cNvSpPr/>
            <p:nvPr/>
          </p:nvSpPr>
          <p:spPr>
            <a:xfrm>
              <a:off x="14518634" y="3513791"/>
              <a:ext cx="195477" cy="521273"/>
            </a:xfrm>
            <a:custGeom>
              <a:avLst/>
              <a:gdLst>
                <a:gd name="connsiteX0" fmla="*/ 164120 w 195477"/>
                <a:gd name="connsiteY0" fmla="*/ 34534 h 521273"/>
                <a:gd name="connsiteX1" fmla="*/ 6109 w 195477"/>
                <a:gd name="connsiteY1" fmla="*/ 34534 h 521273"/>
                <a:gd name="connsiteX2" fmla="*/ 6109 w 195477"/>
                <a:gd name="connsiteY2" fmla="*/ 6272 h 521273"/>
                <a:gd name="connsiteX3" fmla="*/ 9692 w 195477"/>
                <a:gd name="connsiteY3" fmla="*/ 6109 h 521273"/>
                <a:gd name="connsiteX4" fmla="*/ 175848 w 195477"/>
                <a:gd name="connsiteY4" fmla="*/ 6109 h 521273"/>
                <a:gd name="connsiteX5" fmla="*/ 181957 w 195477"/>
                <a:gd name="connsiteY5" fmla="*/ 6679 h 521273"/>
                <a:gd name="connsiteX6" fmla="*/ 192464 w 195477"/>
                <a:gd name="connsiteY6" fmla="*/ 19792 h 521273"/>
                <a:gd name="connsiteX7" fmla="*/ 192464 w 195477"/>
                <a:gd name="connsiteY7" fmla="*/ 23457 h 521273"/>
                <a:gd name="connsiteX8" fmla="*/ 192464 w 195477"/>
                <a:gd name="connsiteY8" fmla="*/ 513454 h 521273"/>
                <a:gd name="connsiteX9" fmla="*/ 192464 w 195477"/>
                <a:gd name="connsiteY9" fmla="*/ 518178 h 521273"/>
                <a:gd name="connsiteX10" fmla="*/ 164038 w 195477"/>
                <a:gd name="connsiteY10" fmla="*/ 518178 h 521273"/>
                <a:gd name="connsiteX11" fmla="*/ 164120 w 195477"/>
                <a:gd name="connsiteY11" fmla="*/ 34534 h 52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477" h="521273">
                  <a:moveTo>
                    <a:pt x="164120" y="34534"/>
                  </a:moveTo>
                  <a:cubicBezTo>
                    <a:pt x="111096" y="34534"/>
                    <a:pt x="58725" y="34534"/>
                    <a:pt x="6109" y="34534"/>
                  </a:cubicBezTo>
                  <a:cubicBezTo>
                    <a:pt x="6109" y="25005"/>
                    <a:pt x="6109" y="15720"/>
                    <a:pt x="6109" y="6272"/>
                  </a:cubicBezTo>
                  <a:cubicBezTo>
                    <a:pt x="7330" y="6190"/>
                    <a:pt x="8552" y="6109"/>
                    <a:pt x="9692" y="6109"/>
                  </a:cubicBezTo>
                  <a:cubicBezTo>
                    <a:pt x="65078" y="6109"/>
                    <a:pt x="120463" y="6109"/>
                    <a:pt x="175848" y="6109"/>
                  </a:cubicBezTo>
                  <a:cubicBezTo>
                    <a:pt x="177884" y="6109"/>
                    <a:pt x="180002" y="6190"/>
                    <a:pt x="181957" y="6679"/>
                  </a:cubicBezTo>
                  <a:cubicBezTo>
                    <a:pt x="187984" y="8145"/>
                    <a:pt x="192138" y="13439"/>
                    <a:pt x="192464" y="19792"/>
                  </a:cubicBezTo>
                  <a:cubicBezTo>
                    <a:pt x="192545" y="21014"/>
                    <a:pt x="192464" y="22236"/>
                    <a:pt x="192464" y="23457"/>
                  </a:cubicBezTo>
                  <a:cubicBezTo>
                    <a:pt x="192464" y="186762"/>
                    <a:pt x="192464" y="350149"/>
                    <a:pt x="192464" y="513454"/>
                  </a:cubicBezTo>
                  <a:cubicBezTo>
                    <a:pt x="192464" y="514920"/>
                    <a:pt x="192464" y="516468"/>
                    <a:pt x="192464" y="518178"/>
                  </a:cubicBezTo>
                  <a:cubicBezTo>
                    <a:pt x="183016" y="518178"/>
                    <a:pt x="173649" y="518178"/>
                    <a:pt x="164038" y="518178"/>
                  </a:cubicBezTo>
                  <a:cubicBezTo>
                    <a:pt x="164120" y="357072"/>
                    <a:pt x="164120" y="196048"/>
                    <a:pt x="164120" y="34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3" name="Полилиния: фигура 202">
              <a:extLst>
                <a:ext uri="{FF2B5EF4-FFF2-40B4-BE49-F238E27FC236}">
                  <a16:creationId xmlns:a16="http://schemas.microsoft.com/office/drawing/2014/main" id="{2BCE5C7C-A052-40C2-978E-A3B936286FBB}"/>
                </a:ext>
              </a:extLst>
            </p:cNvPr>
            <p:cNvSpPr/>
            <p:nvPr/>
          </p:nvSpPr>
          <p:spPr>
            <a:xfrm>
              <a:off x="13795101" y="3513709"/>
              <a:ext cx="195477" cy="504983"/>
            </a:xfrm>
            <a:custGeom>
              <a:avLst/>
              <a:gdLst>
                <a:gd name="connsiteX0" fmla="*/ 192567 w 195477"/>
                <a:gd name="connsiteY0" fmla="*/ 6272 h 504983"/>
                <a:gd name="connsiteX1" fmla="*/ 192567 w 195477"/>
                <a:gd name="connsiteY1" fmla="*/ 34616 h 504983"/>
                <a:gd name="connsiteX2" fmla="*/ 188658 w 195477"/>
                <a:gd name="connsiteY2" fmla="*/ 34616 h 504983"/>
                <a:gd name="connsiteX3" fmla="*/ 38547 w 195477"/>
                <a:gd name="connsiteY3" fmla="*/ 34616 h 504983"/>
                <a:gd name="connsiteX4" fmla="*/ 34556 w 195477"/>
                <a:gd name="connsiteY4" fmla="*/ 38525 h 504983"/>
                <a:gd name="connsiteX5" fmla="*/ 34556 w 195477"/>
                <a:gd name="connsiteY5" fmla="*/ 496187 h 504983"/>
                <a:gd name="connsiteX6" fmla="*/ 34556 w 195477"/>
                <a:gd name="connsiteY6" fmla="*/ 499363 h 504983"/>
                <a:gd name="connsiteX7" fmla="*/ 27633 w 195477"/>
                <a:gd name="connsiteY7" fmla="*/ 499363 h 504983"/>
                <a:gd name="connsiteX8" fmla="*/ 8818 w 195477"/>
                <a:gd name="connsiteY8" fmla="*/ 499445 h 504983"/>
                <a:gd name="connsiteX9" fmla="*/ 6131 w 195477"/>
                <a:gd name="connsiteY9" fmla="*/ 496757 h 504983"/>
                <a:gd name="connsiteX10" fmla="*/ 6131 w 195477"/>
                <a:gd name="connsiteY10" fmla="*/ 489427 h 504983"/>
                <a:gd name="connsiteX11" fmla="*/ 6131 w 195477"/>
                <a:gd name="connsiteY11" fmla="*/ 23050 h 504983"/>
                <a:gd name="connsiteX12" fmla="*/ 7026 w 195477"/>
                <a:gd name="connsiteY12" fmla="*/ 15557 h 504983"/>
                <a:gd name="connsiteX13" fmla="*/ 18104 w 195477"/>
                <a:gd name="connsiteY13" fmla="*/ 6353 h 504983"/>
                <a:gd name="connsiteX14" fmla="*/ 22583 w 195477"/>
                <a:gd name="connsiteY14" fmla="*/ 6109 h 504983"/>
                <a:gd name="connsiteX15" fmla="*/ 189309 w 195477"/>
                <a:gd name="connsiteY15" fmla="*/ 6109 h 504983"/>
                <a:gd name="connsiteX16" fmla="*/ 192567 w 195477"/>
                <a:gd name="connsiteY16" fmla="*/ 6272 h 50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77" h="504983">
                  <a:moveTo>
                    <a:pt x="192567" y="6272"/>
                  </a:moveTo>
                  <a:cubicBezTo>
                    <a:pt x="192567" y="15720"/>
                    <a:pt x="192567" y="25005"/>
                    <a:pt x="192567" y="34616"/>
                  </a:cubicBezTo>
                  <a:cubicBezTo>
                    <a:pt x="191264" y="34616"/>
                    <a:pt x="189961" y="34616"/>
                    <a:pt x="188658" y="34616"/>
                  </a:cubicBezTo>
                  <a:cubicBezTo>
                    <a:pt x="138648" y="34616"/>
                    <a:pt x="88557" y="34616"/>
                    <a:pt x="38547" y="34616"/>
                  </a:cubicBezTo>
                  <a:cubicBezTo>
                    <a:pt x="34556" y="34616"/>
                    <a:pt x="34556" y="34616"/>
                    <a:pt x="34556" y="38525"/>
                  </a:cubicBezTo>
                  <a:cubicBezTo>
                    <a:pt x="34556" y="191079"/>
                    <a:pt x="34556" y="343633"/>
                    <a:pt x="34556" y="496187"/>
                  </a:cubicBezTo>
                  <a:cubicBezTo>
                    <a:pt x="34556" y="497083"/>
                    <a:pt x="34556" y="498060"/>
                    <a:pt x="34556" y="499363"/>
                  </a:cubicBezTo>
                  <a:cubicBezTo>
                    <a:pt x="32031" y="499363"/>
                    <a:pt x="29832" y="499363"/>
                    <a:pt x="27633" y="499363"/>
                  </a:cubicBezTo>
                  <a:cubicBezTo>
                    <a:pt x="21362" y="499363"/>
                    <a:pt x="15090" y="499282"/>
                    <a:pt x="8818" y="499445"/>
                  </a:cubicBezTo>
                  <a:cubicBezTo>
                    <a:pt x="6701" y="499526"/>
                    <a:pt x="5968" y="498793"/>
                    <a:pt x="6131" y="496757"/>
                  </a:cubicBezTo>
                  <a:cubicBezTo>
                    <a:pt x="6293" y="494314"/>
                    <a:pt x="6131" y="491870"/>
                    <a:pt x="6131" y="489427"/>
                  </a:cubicBezTo>
                  <a:cubicBezTo>
                    <a:pt x="6131" y="333941"/>
                    <a:pt x="6131" y="178536"/>
                    <a:pt x="6131" y="23050"/>
                  </a:cubicBezTo>
                  <a:cubicBezTo>
                    <a:pt x="6131" y="20525"/>
                    <a:pt x="6212" y="17919"/>
                    <a:pt x="7026" y="15557"/>
                  </a:cubicBezTo>
                  <a:cubicBezTo>
                    <a:pt x="8737" y="10344"/>
                    <a:pt x="12646" y="7249"/>
                    <a:pt x="18104" y="6353"/>
                  </a:cubicBezTo>
                  <a:cubicBezTo>
                    <a:pt x="19570" y="6109"/>
                    <a:pt x="21117" y="6109"/>
                    <a:pt x="22583" y="6109"/>
                  </a:cubicBezTo>
                  <a:cubicBezTo>
                    <a:pt x="78131" y="6109"/>
                    <a:pt x="133761" y="6109"/>
                    <a:pt x="189309" y="6109"/>
                  </a:cubicBezTo>
                  <a:cubicBezTo>
                    <a:pt x="190449" y="6109"/>
                    <a:pt x="191427" y="6190"/>
                    <a:pt x="192567" y="6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4" name="Полилиния: фигура 203">
              <a:extLst>
                <a:ext uri="{FF2B5EF4-FFF2-40B4-BE49-F238E27FC236}">
                  <a16:creationId xmlns:a16="http://schemas.microsoft.com/office/drawing/2014/main" id="{21627B25-326A-47E8-BDB1-13FB3BBDCE9E}"/>
                </a:ext>
              </a:extLst>
            </p:cNvPr>
            <p:cNvSpPr/>
            <p:nvPr/>
          </p:nvSpPr>
          <p:spPr>
            <a:xfrm>
              <a:off x="13948573" y="3585710"/>
              <a:ext cx="32580" cy="81449"/>
            </a:xfrm>
            <a:custGeom>
              <a:avLst/>
              <a:gdLst>
                <a:gd name="connsiteX0" fmla="*/ 34290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90 w 32579"/>
                <a:gd name="connsiteY3" fmla="*/ 6109 h 81448"/>
                <a:gd name="connsiteX4" fmla="*/ 34290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90" y="82182"/>
                  </a:move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394" y="6109"/>
                    <a:pt x="24761" y="6109"/>
                    <a:pt x="34290" y="6109"/>
                  </a:cubicBezTo>
                  <a:cubicBezTo>
                    <a:pt x="34290" y="31439"/>
                    <a:pt x="34290" y="56607"/>
                    <a:pt x="34290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5" name="Полилиния: фигура 204">
              <a:extLst>
                <a:ext uri="{FF2B5EF4-FFF2-40B4-BE49-F238E27FC236}">
                  <a16:creationId xmlns:a16="http://schemas.microsoft.com/office/drawing/2014/main" id="{43539BF1-1414-42CC-BD17-9D9664FCD9A2}"/>
                </a:ext>
              </a:extLst>
            </p:cNvPr>
            <p:cNvSpPr/>
            <p:nvPr/>
          </p:nvSpPr>
          <p:spPr>
            <a:xfrm>
              <a:off x="13871929" y="3988149"/>
              <a:ext cx="32580" cy="81449"/>
            </a:xfrm>
            <a:custGeom>
              <a:avLst/>
              <a:gdLst>
                <a:gd name="connsiteX0" fmla="*/ 6109 w 32579"/>
                <a:gd name="connsiteY0" fmla="*/ 82101 h 81448"/>
                <a:gd name="connsiteX1" fmla="*/ 6109 w 32579"/>
                <a:gd name="connsiteY1" fmla="*/ 6109 h 81448"/>
                <a:gd name="connsiteX2" fmla="*/ 34371 w 32579"/>
                <a:gd name="connsiteY2" fmla="*/ 6109 h 81448"/>
                <a:gd name="connsiteX3" fmla="*/ 34371 w 32579"/>
                <a:gd name="connsiteY3" fmla="*/ 82101 h 81448"/>
                <a:gd name="connsiteX4" fmla="*/ 61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101"/>
                  </a:move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842" y="6109"/>
                    <a:pt x="34371" y="6109"/>
                  </a:cubicBezTo>
                  <a:cubicBezTo>
                    <a:pt x="34371" y="31439"/>
                    <a:pt x="34371" y="56607"/>
                    <a:pt x="34371" y="82101"/>
                  </a:cubicBezTo>
                  <a:cubicBezTo>
                    <a:pt x="25086" y="82101"/>
                    <a:pt x="15801" y="82101"/>
                    <a:pt x="61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6" name="Полилиния: фигура 205">
              <a:extLst>
                <a:ext uri="{FF2B5EF4-FFF2-40B4-BE49-F238E27FC236}">
                  <a16:creationId xmlns:a16="http://schemas.microsoft.com/office/drawing/2014/main" id="{89E21612-F2CF-4C84-A171-19295B332877}"/>
                </a:ext>
              </a:extLst>
            </p:cNvPr>
            <p:cNvSpPr/>
            <p:nvPr/>
          </p:nvSpPr>
          <p:spPr>
            <a:xfrm>
              <a:off x="13948654" y="3988149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933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439"/>
                    <a:pt x="34209" y="56770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7" name="Полилиния: фигура 206">
              <a:extLst>
                <a:ext uri="{FF2B5EF4-FFF2-40B4-BE49-F238E27FC236}">
                  <a16:creationId xmlns:a16="http://schemas.microsoft.com/office/drawing/2014/main" id="{B1EF5FAB-1AB4-41CA-BAA4-620079F7701F}"/>
                </a:ext>
              </a:extLst>
            </p:cNvPr>
            <p:cNvSpPr/>
            <p:nvPr/>
          </p:nvSpPr>
          <p:spPr>
            <a:xfrm>
              <a:off x="14523521" y="3988068"/>
              <a:ext cx="32580" cy="81449"/>
            </a:xfrm>
            <a:custGeom>
              <a:avLst/>
              <a:gdLst>
                <a:gd name="connsiteX0" fmla="*/ 34127 w 32579"/>
                <a:gd name="connsiteY0" fmla="*/ 82345 h 81448"/>
                <a:gd name="connsiteX1" fmla="*/ 6109 w 32579"/>
                <a:gd name="connsiteY1" fmla="*/ 82345 h 81448"/>
                <a:gd name="connsiteX2" fmla="*/ 6109 w 32579"/>
                <a:gd name="connsiteY2" fmla="*/ 6109 h 81448"/>
                <a:gd name="connsiteX3" fmla="*/ 34127 w 32579"/>
                <a:gd name="connsiteY3" fmla="*/ 6109 h 81448"/>
                <a:gd name="connsiteX4" fmla="*/ 34127 w 32579"/>
                <a:gd name="connsiteY4" fmla="*/ 82345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127" y="82345"/>
                  </a:moveTo>
                  <a:cubicBezTo>
                    <a:pt x="24679" y="82345"/>
                    <a:pt x="15475" y="82345"/>
                    <a:pt x="6109" y="82345"/>
                  </a:cubicBezTo>
                  <a:cubicBezTo>
                    <a:pt x="6109" y="56933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127" y="6109"/>
                  </a:cubicBezTo>
                  <a:cubicBezTo>
                    <a:pt x="34127" y="31439"/>
                    <a:pt x="34127" y="56770"/>
                    <a:pt x="34127" y="82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8" name="Полилиния: фигура 207">
              <a:extLst>
                <a:ext uri="{FF2B5EF4-FFF2-40B4-BE49-F238E27FC236}">
                  <a16:creationId xmlns:a16="http://schemas.microsoft.com/office/drawing/2014/main" id="{8B387BD0-13C8-44E4-8289-ED3B95C15FE7}"/>
                </a:ext>
              </a:extLst>
            </p:cNvPr>
            <p:cNvSpPr/>
            <p:nvPr/>
          </p:nvSpPr>
          <p:spPr>
            <a:xfrm>
              <a:off x="13872011" y="3585629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209 w 32579"/>
                <a:gd name="connsiteY1" fmla="*/ 6109 h 81448"/>
                <a:gd name="connsiteX2" fmla="*/ 34209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760" y="6109"/>
                    <a:pt x="34209" y="6109"/>
                  </a:cubicBezTo>
                  <a:cubicBezTo>
                    <a:pt x="34209" y="31439"/>
                    <a:pt x="34209" y="56689"/>
                    <a:pt x="34209" y="82182"/>
                  </a:cubicBezTo>
                  <a:cubicBezTo>
                    <a:pt x="24923" y="82182"/>
                    <a:pt x="15638" y="82182"/>
                    <a:pt x="6109" y="82182"/>
                  </a:cubicBezTo>
                  <a:cubicBezTo>
                    <a:pt x="6109" y="56933"/>
                    <a:pt x="6109" y="31684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9" name="Полилиния: фигура 208">
              <a:extLst>
                <a:ext uri="{FF2B5EF4-FFF2-40B4-BE49-F238E27FC236}">
                  <a16:creationId xmlns:a16="http://schemas.microsoft.com/office/drawing/2014/main" id="{0EFFCA57-972C-4E9F-A335-FA2EF337B522}"/>
                </a:ext>
              </a:extLst>
            </p:cNvPr>
            <p:cNvSpPr/>
            <p:nvPr/>
          </p:nvSpPr>
          <p:spPr>
            <a:xfrm>
              <a:off x="13872092" y="3719938"/>
              <a:ext cx="32580" cy="81449"/>
            </a:xfrm>
            <a:custGeom>
              <a:avLst/>
              <a:gdLst>
                <a:gd name="connsiteX0" fmla="*/ 34209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1"/>
                  </a:moveTo>
                  <a:cubicBezTo>
                    <a:pt x="24761" y="82101"/>
                    <a:pt x="15557" y="82101"/>
                    <a:pt x="6109" y="82101"/>
                  </a:cubicBezTo>
                  <a:cubicBezTo>
                    <a:pt x="6109" y="56770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526"/>
                    <a:pt x="342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0" name="Полилиния: фигура 209">
              <a:extLst>
                <a:ext uri="{FF2B5EF4-FFF2-40B4-BE49-F238E27FC236}">
                  <a16:creationId xmlns:a16="http://schemas.microsoft.com/office/drawing/2014/main" id="{D43CE944-0B6A-499A-9900-C353C878472F}"/>
                </a:ext>
              </a:extLst>
            </p:cNvPr>
            <p:cNvSpPr/>
            <p:nvPr/>
          </p:nvSpPr>
          <p:spPr>
            <a:xfrm>
              <a:off x="13948654" y="3719938"/>
              <a:ext cx="32580" cy="81449"/>
            </a:xfrm>
            <a:custGeom>
              <a:avLst/>
              <a:gdLst>
                <a:gd name="connsiteX0" fmla="*/ 34209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1"/>
                  </a:moveTo>
                  <a:cubicBezTo>
                    <a:pt x="24760" y="82101"/>
                    <a:pt x="15557" y="82101"/>
                    <a:pt x="6109" y="82101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526"/>
                    <a:pt x="342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1" name="Полилиния: фигура 210">
              <a:extLst>
                <a:ext uri="{FF2B5EF4-FFF2-40B4-BE49-F238E27FC236}">
                  <a16:creationId xmlns:a16="http://schemas.microsoft.com/office/drawing/2014/main" id="{FA35EC1D-5371-43DA-834E-E1BD4A8C40C9}"/>
                </a:ext>
              </a:extLst>
            </p:cNvPr>
            <p:cNvSpPr/>
            <p:nvPr/>
          </p:nvSpPr>
          <p:spPr>
            <a:xfrm>
              <a:off x="13948573" y="3853922"/>
              <a:ext cx="32580" cy="81449"/>
            </a:xfrm>
            <a:custGeom>
              <a:avLst/>
              <a:gdLst>
                <a:gd name="connsiteX0" fmla="*/ 6109 w 32579"/>
                <a:gd name="connsiteY0" fmla="*/ 82182 h 81448"/>
                <a:gd name="connsiteX1" fmla="*/ 6109 w 32579"/>
                <a:gd name="connsiteY1" fmla="*/ 6109 h 81448"/>
                <a:gd name="connsiteX2" fmla="*/ 34371 w 32579"/>
                <a:gd name="connsiteY2" fmla="*/ 6109 h 81448"/>
                <a:gd name="connsiteX3" fmla="*/ 34371 w 32579"/>
                <a:gd name="connsiteY3" fmla="*/ 82182 h 81448"/>
                <a:gd name="connsiteX4" fmla="*/ 61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182"/>
                  </a:move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842" y="6109"/>
                    <a:pt x="34371" y="6109"/>
                  </a:cubicBezTo>
                  <a:cubicBezTo>
                    <a:pt x="34371" y="31521"/>
                    <a:pt x="34371" y="56770"/>
                    <a:pt x="34371" y="82182"/>
                  </a:cubicBezTo>
                  <a:cubicBezTo>
                    <a:pt x="24842" y="82182"/>
                    <a:pt x="15557" y="82182"/>
                    <a:pt x="61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2" name="Полилиния: фигура 211">
              <a:extLst>
                <a:ext uri="{FF2B5EF4-FFF2-40B4-BE49-F238E27FC236}">
                  <a16:creationId xmlns:a16="http://schemas.microsoft.com/office/drawing/2014/main" id="{9C510EAC-AA49-4B3E-A09A-90E1B0E19779}"/>
                </a:ext>
              </a:extLst>
            </p:cNvPr>
            <p:cNvSpPr/>
            <p:nvPr/>
          </p:nvSpPr>
          <p:spPr>
            <a:xfrm>
              <a:off x="13872011" y="3854003"/>
              <a:ext cx="32580" cy="81449"/>
            </a:xfrm>
            <a:custGeom>
              <a:avLst/>
              <a:gdLst>
                <a:gd name="connsiteX0" fmla="*/ 34209 w 32579"/>
                <a:gd name="connsiteY0" fmla="*/ 82100 h 81448"/>
                <a:gd name="connsiteX1" fmla="*/ 6109 w 32579"/>
                <a:gd name="connsiteY1" fmla="*/ 82100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0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0"/>
                  </a:moveTo>
                  <a:cubicBezTo>
                    <a:pt x="24842" y="82100"/>
                    <a:pt x="15557" y="82100"/>
                    <a:pt x="6109" y="82100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607"/>
                    <a:pt x="34209" y="82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3" name="Полилиния: фигура 212">
              <a:extLst>
                <a:ext uri="{FF2B5EF4-FFF2-40B4-BE49-F238E27FC236}">
                  <a16:creationId xmlns:a16="http://schemas.microsoft.com/office/drawing/2014/main" id="{E3201ED2-4429-4E79-A33C-24E49E41FBDB}"/>
                </a:ext>
              </a:extLst>
            </p:cNvPr>
            <p:cNvSpPr/>
            <p:nvPr/>
          </p:nvSpPr>
          <p:spPr>
            <a:xfrm>
              <a:off x="14523521" y="3719857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127 w 32579"/>
                <a:gd name="connsiteY1" fmla="*/ 6109 h 81448"/>
                <a:gd name="connsiteX2" fmla="*/ 34127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679" y="6109"/>
                    <a:pt x="34127" y="6109"/>
                  </a:cubicBezTo>
                  <a:cubicBezTo>
                    <a:pt x="34127" y="31439"/>
                    <a:pt x="34127" y="56770"/>
                    <a:pt x="34127" y="82182"/>
                  </a:cubicBezTo>
                  <a:cubicBezTo>
                    <a:pt x="24760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4" name="Полилиния: фигура 213">
              <a:extLst>
                <a:ext uri="{FF2B5EF4-FFF2-40B4-BE49-F238E27FC236}">
                  <a16:creationId xmlns:a16="http://schemas.microsoft.com/office/drawing/2014/main" id="{173F2860-7354-4FBD-A97F-73018BB47999}"/>
                </a:ext>
              </a:extLst>
            </p:cNvPr>
            <p:cNvSpPr/>
            <p:nvPr/>
          </p:nvSpPr>
          <p:spPr>
            <a:xfrm>
              <a:off x="14523439" y="3854003"/>
              <a:ext cx="32580" cy="81449"/>
            </a:xfrm>
            <a:custGeom>
              <a:avLst/>
              <a:gdLst>
                <a:gd name="connsiteX0" fmla="*/ 6109 w 32579"/>
                <a:gd name="connsiteY0" fmla="*/ 82019 h 81448"/>
                <a:gd name="connsiteX1" fmla="*/ 6109 w 32579"/>
                <a:gd name="connsiteY1" fmla="*/ 6109 h 81448"/>
                <a:gd name="connsiteX2" fmla="*/ 34290 w 32579"/>
                <a:gd name="connsiteY2" fmla="*/ 6109 h 81448"/>
                <a:gd name="connsiteX3" fmla="*/ 34290 w 32579"/>
                <a:gd name="connsiteY3" fmla="*/ 82019 h 81448"/>
                <a:gd name="connsiteX4" fmla="*/ 6109 w 32579"/>
                <a:gd name="connsiteY4" fmla="*/ 8201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019"/>
                  </a:moveTo>
                  <a:cubicBezTo>
                    <a:pt x="6109" y="56607"/>
                    <a:pt x="6109" y="31439"/>
                    <a:pt x="6109" y="6109"/>
                  </a:cubicBezTo>
                  <a:cubicBezTo>
                    <a:pt x="15557" y="6109"/>
                    <a:pt x="24842" y="6109"/>
                    <a:pt x="34290" y="6109"/>
                  </a:cubicBezTo>
                  <a:cubicBezTo>
                    <a:pt x="34290" y="31439"/>
                    <a:pt x="34290" y="56607"/>
                    <a:pt x="34290" y="82019"/>
                  </a:cubicBezTo>
                  <a:cubicBezTo>
                    <a:pt x="24923" y="82019"/>
                    <a:pt x="15638" y="82019"/>
                    <a:pt x="6109" y="82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5" name="Полилиния: фигура 214">
              <a:extLst>
                <a:ext uri="{FF2B5EF4-FFF2-40B4-BE49-F238E27FC236}">
                  <a16:creationId xmlns:a16="http://schemas.microsoft.com/office/drawing/2014/main" id="{AE0666E1-6912-46D6-87A8-6B1DCB6AF1B5}"/>
                </a:ext>
              </a:extLst>
            </p:cNvPr>
            <p:cNvSpPr/>
            <p:nvPr/>
          </p:nvSpPr>
          <p:spPr>
            <a:xfrm>
              <a:off x="13948654" y="4122296"/>
              <a:ext cx="32580" cy="81449"/>
            </a:xfrm>
            <a:custGeom>
              <a:avLst/>
              <a:gdLst>
                <a:gd name="connsiteX0" fmla="*/ 34290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90 w 32579"/>
                <a:gd name="connsiteY3" fmla="*/ 6109 h 81448"/>
                <a:gd name="connsiteX4" fmla="*/ 34290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90" y="82101"/>
                  </a:moveTo>
                  <a:cubicBezTo>
                    <a:pt x="24760" y="82101"/>
                    <a:pt x="15475" y="82101"/>
                    <a:pt x="6109" y="82101"/>
                  </a:cubicBezTo>
                  <a:cubicBezTo>
                    <a:pt x="6109" y="56770"/>
                    <a:pt x="6109" y="31602"/>
                    <a:pt x="6109" y="6109"/>
                  </a:cubicBezTo>
                  <a:cubicBezTo>
                    <a:pt x="15394" y="6109"/>
                    <a:pt x="24842" y="6109"/>
                    <a:pt x="34290" y="6109"/>
                  </a:cubicBezTo>
                  <a:cubicBezTo>
                    <a:pt x="34290" y="31439"/>
                    <a:pt x="34290" y="56607"/>
                    <a:pt x="34290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6" name="Полилиния: фигура 215">
              <a:extLst>
                <a:ext uri="{FF2B5EF4-FFF2-40B4-BE49-F238E27FC236}">
                  <a16:creationId xmlns:a16="http://schemas.microsoft.com/office/drawing/2014/main" id="{4482B00A-5131-4E45-8F31-40044AD96898}"/>
                </a:ext>
              </a:extLst>
            </p:cNvPr>
            <p:cNvSpPr/>
            <p:nvPr/>
          </p:nvSpPr>
          <p:spPr>
            <a:xfrm>
              <a:off x="14523521" y="3585710"/>
              <a:ext cx="32580" cy="81449"/>
            </a:xfrm>
            <a:custGeom>
              <a:avLst/>
              <a:gdLst>
                <a:gd name="connsiteX0" fmla="*/ 34209 w 32579"/>
                <a:gd name="connsiteY0" fmla="*/ 6109 h 81448"/>
                <a:gd name="connsiteX1" fmla="*/ 34209 w 32579"/>
                <a:gd name="connsiteY1" fmla="*/ 82182 h 81448"/>
                <a:gd name="connsiteX2" fmla="*/ 6109 w 32579"/>
                <a:gd name="connsiteY2" fmla="*/ 82182 h 81448"/>
                <a:gd name="connsiteX3" fmla="*/ 6109 w 32579"/>
                <a:gd name="connsiteY3" fmla="*/ 6109 h 81448"/>
                <a:gd name="connsiteX4" fmla="*/ 342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6109"/>
                  </a:moveTo>
                  <a:cubicBezTo>
                    <a:pt x="34209" y="31521"/>
                    <a:pt x="34209" y="56770"/>
                    <a:pt x="34209" y="82182"/>
                  </a:cubicBez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597" y="6109"/>
                    <a:pt x="342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7" name="Полилиния: фигура 216">
              <a:extLst>
                <a:ext uri="{FF2B5EF4-FFF2-40B4-BE49-F238E27FC236}">
                  <a16:creationId xmlns:a16="http://schemas.microsoft.com/office/drawing/2014/main" id="{6161B490-C498-4896-B63E-824CB00CAFDF}"/>
                </a:ext>
              </a:extLst>
            </p:cNvPr>
            <p:cNvSpPr/>
            <p:nvPr/>
          </p:nvSpPr>
          <p:spPr>
            <a:xfrm>
              <a:off x="14600164" y="3853922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761" y="6109"/>
                    <a:pt x="34209" y="6109"/>
                  </a:cubicBezTo>
                  <a:cubicBezTo>
                    <a:pt x="34209" y="31439"/>
                    <a:pt x="34209" y="56689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8" name="Полилиния: фигура 217">
              <a:extLst>
                <a:ext uri="{FF2B5EF4-FFF2-40B4-BE49-F238E27FC236}">
                  <a16:creationId xmlns:a16="http://schemas.microsoft.com/office/drawing/2014/main" id="{C44986A1-EA9F-4D8D-A76A-F8960C0B49C8}"/>
                </a:ext>
              </a:extLst>
            </p:cNvPr>
            <p:cNvSpPr/>
            <p:nvPr/>
          </p:nvSpPr>
          <p:spPr>
            <a:xfrm>
              <a:off x="14600164" y="3988149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761" y="6109"/>
                    <a:pt x="34209" y="6109"/>
                  </a:cubicBezTo>
                  <a:cubicBezTo>
                    <a:pt x="34209" y="31439"/>
                    <a:pt x="34209" y="56770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9" name="Полилиния: фигура 218">
              <a:extLst>
                <a:ext uri="{FF2B5EF4-FFF2-40B4-BE49-F238E27FC236}">
                  <a16:creationId xmlns:a16="http://schemas.microsoft.com/office/drawing/2014/main" id="{C1FEDC1A-87D7-485A-88CD-D367333596FE}"/>
                </a:ext>
              </a:extLst>
            </p:cNvPr>
            <p:cNvSpPr/>
            <p:nvPr/>
          </p:nvSpPr>
          <p:spPr>
            <a:xfrm>
              <a:off x="14600164" y="3719857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127 w 32579"/>
                <a:gd name="connsiteY1" fmla="*/ 6109 h 81448"/>
                <a:gd name="connsiteX2" fmla="*/ 34127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679" y="6109"/>
                    <a:pt x="34127" y="6109"/>
                  </a:cubicBezTo>
                  <a:cubicBezTo>
                    <a:pt x="34127" y="31439"/>
                    <a:pt x="34127" y="56688"/>
                    <a:pt x="34127" y="82182"/>
                  </a:cubicBez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0" name="Полилиния: фигура 219">
              <a:extLst>
                <a:ext uri="{FF2B5EF4-FFF2-40B4-BE49-F238E27FC236}">
                  <a16:creationId xmlns:a16="http://schemas.microsoft.com/office/drawing/2014/main" id="{B3B97E45-F028-4059-935F-CB7094967DBF}"/>
                </a:ext>
              </a:extLst>
            </p:cNvPr>
            <p:cNvSpPr/>
            <p:nvPr/>
          </p:nvSpPr>
          <p:spPr>
            <a:xfrm>
              <a:off x="14600246" y="3585379"/>
              <a:ext cx="32580" cy="81449"/>
            </a:xfrm>
            <a:custGeom>
              <a:avLst/>
              <a:gdLst>
                <a:gd name="connsiteX0" fmla="*/ 34290 w 32579"/>
                <a:gd name="connsiteY0" fmla="*/ 82513 h 81448"/>
                <a:gd name="connsiteX1" fmla="*/ 6109 w 32579"/>
                <a:gd name="connsiteY1" fmla="*/ 82513 h 81448"/>
                <a:gd name="connsiteX2" fmla="*/ 6109 w 32579"/>
                <a:gd name="connsiteY2" fmla="*/ 6196 h 81448"/>
                <a:gd name="connsiteX3" fmla="*/ 9774 w 32579"/>
                <a:gd name="connsiteY3" fmla="*/ 6196 h 81448"/>
                <a:gd name="connsiteX4" fmla="*/ 31439 w 32579"/>
                <a:gd name="connsiteY4" fmla="*/ 6114 h 81448"/>
                <a:gd name="connsiteX5" fmla="*/ 34371 w 32579"/>
                <a:gd name="connsiteY5" fmla="*/ 9128 h 81448"/>
                <a:gd name="connsiteX6" fmla="*/ 34290 w 32579"/>
                <a:gd name="connsiteY6" fmla="*/ 48142 h 81448"/>
                <a:gd name="connsiteX7" fmla="*/ 34290 w 32579"/>
                <a:gd name="connsiteY7" fmla="*/ 78767 h 81448"/>
                <a:gd name="connsiteX8" fmla="*/ 34290 w 32579"/>
                <a:gd name="connsiteY8" fmla="*/ 82513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9" h="81448">
                  <a:moveTo>
                    <a:pt x="34290" y="82513"/>
                  </a:moveTo>
                  <a:cubicBezTo>
                    <a:pt x="24679" y="82513"/>
                    <a:pt x="15475" y="82513"/>
                    <a:pt x="6109" y="82513"/>
                  </a:cubicBezTo>
                  <a:cubicBezTo>
                    <a:pt x="6109" y="57183"/>
                    <a:pt x="6109" y="31852"/>
                    <a:pt x="6109" y="6196"/>
                  </a:cubicBezTo>
                  <a:cubicBezTo>
                    <a:pt x="7412" y="6196"/>
                    <a:pt x="8552" y="6196"/>
                    <a:pt x="9774" y="6196"/>
                  </a:cubicBezTo>
                  <a:cubicBezTo>
                    <a:pt x="17023" y="6196"/>
                    <a:pt x="24190" y="6277"/>
                    <a:pt x="31439" y="6114"/>
                  </a:cubicBezTo>
                  <a:cubicBezTo>
                    <a:pt x="33883" y="6033"/>
                    <a:pt x="34453" y="6847"/>
                    <a:pt x="34371" y="9128"/>
                  </a:cubicBezTo>
                  <a:cubicBezTo>
                    <a:pt x="34290" y="22160"/>
                    <a:pt x="34290" y="35191"/>
                    <a:pt x="34290" y="48142"/>
                  </a:cubicBezTo>
                  <a:cubicBezTo>
                    <a:pt x="34290" y="58323"/>
                    <a:pt x="34290" y="68585"/>
                    <a:pt x="34290" y="78767"/>
                  </a:cubicBezTo>
                  <a:cubicBezTo>
                    <a:pt x="34290" y="79988"/>
                    <a:pt x="34290" y="81129"/>
                    <a:pt x="34290" y="82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1" name="Полилиния: фигура 220">
              <a:extLst>
                <a:ext uri="{FF2B5EF4-FFF2-40B4-BE49-F238E27FC236}">
                  <a16:creationId xmlns:a16="http://schemas.microsoft.com/office/drawing/2014/main" id="{03E47A44-148E-4A35-A67A-88738FAFE71D}"/>
                </a:ext>
              </a:extLst>
            </p:cNvPr>
            <p:cNvSpPr/>
            <p:nvPr/>
          </p:nvSpPr>
          <p:spPr>
            <a:xfrm>
              <a:off x="14097217" y="3398867"/>
              <a:ext cx="81449" cy="32580"/>
            </a:xfrm>
            <a:custGeom>
              <a:avLst/>
              <a:gdLst>
                <a:gd name="connsiteX0" fmla="*/ 82101 w 81448"/>
                <a:gd name="connsiteY0" fmla="*/ 6109 h 32579"/>
                <a:gd name="connsiteX1" fmla="*/ 82101 w 81448"/>
                <a:gd name="connsiteY1" fmla="*/ 34371 h 32579"/>
                <a:gd name="connsiteX2" fmla="*/ 6109 w 81448"/>
                <a:gd name="connsiteY2" fmla="*/ 34371 h 32579"/>
                <a:gd name="connsiteX3" fmla="*/ 6109 w 81448"/>
                <a:gd name="connsiteY3" fmla="*/ 6109 h 32579"/>
                <a:gd name="connsiteX4" fmla="*/ 82101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6109"/>
                  </a:moveTo>
                  <a:cubicBezTo>
                    <a:pt x="82101" y="15557"/>
                    <a:pt x="82101" y="24923"/>
                    <a:pt x="82101" y="34371"/>
                  </a:cubicBezTo>
                  <a:cubicBezTo>
                    <a:pt x="56689" y="34371"/>
                    <a:pt x="31439" y="34371"/>
                    <a:pt x="6109" y="34371"/>
                  </a:cubicBezTo>
                  <a:cubicBezTo>
                    <a:pt x="6109" y="24923"/>
                    <a:pt x="6109" y="15638"/>
                    <a:pt x="6109" y="6109"/>
                  </a:cubicBezTo>
                  <a:cubicBezTo>
                    <a:pt x="31439" y="6109"/>
                    <a:pt x="56689" y="6109"/>
                    <a:pt x="821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2" name="Полилиния: фигура 221">
              <a:extLst>
                <a:ext uri="{FF2B5EF4-FFF2-40B4-BE49-F238E27FC236}">
                  <a16:creationId xmlns:a16="http://schemas.microsoft.com/office/drawing/2014/main" id="{606C3D66-DD9A-4B56-BDF7-DEA3497222A9}"/>
                </a:ext>
              </a:extLst>
            </p:cNvPr>
            <p:cNvSpPr/>
            <p:nvPr/>
          </p:nvSpPr>
          <p:spPr>
            <a:xfrm>
              <a:off x="14212223" y="3398948"/>
              <a:ext cx="81449" cy="32580"/>
            </a:xfrm>
            <a:custGeom>
              <a:avLst/>
              <a:gdLst>
                <a:gd name="connsiteX0" fmla="*/ 82101 w 81448"/>
                <a:gd name="connsiteY0" fmla="*/ 6109 h 32579"/>
                <a:gd name="connsiteX1" fmla="*/ 82101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01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6109"/>
                  </a:moveTo>
                  <a:cubicBezTo>
                    <a:pt x="82101" y="15475"/>
                    <a:pt x="82101" y="24760"/>
                    <a:pt x="82101" y="34209"/>
                  </a:cubicBezTo>
                  <a:cubicBezTo>
                    <a:pt x="56770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3" name="Полилиния: фигура 222">
              <a:extLst>
                <a:ext uri="{FF2B5EF4-FFF2-40B4-BE49-F238E27FC236}">
                  <a16:creationId xmlns:a16="http://schemas.microsoft.com/office/drawing/2014/main" id="{7B8B0DFB-D842-46A0-B3B6-89E821FD6250}"/>
                </a:ext>
              </a:extLst>
            </p:cNvPr>
            <p:cNvSpPr/>
            <p:nvPr/>
          </p:nvSpPr>
          <p:spPr>
            <a:xfrm>
              <a:off x="14327066" y="3398948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4" name="Полилиния: фигура 223">
              <a:extLst>
                <a:ext uri="{FF2B5EF4-FFF2-40B4-BE49-F238E27FC236}">
                  <a16:creationId xmlns:a16="http://schemas.microsoft.com/office/drawing/2014/main" id="{0E9674E3-F625-4216-BDD5-80B3C26EE7CA}"/>
                </a:ext>
              </a:extLst>
            </p:cNvPr>
            <p:cNvSpPr/>
            <p:nvPr/>
          </p:nvSpPr>
          <p:spPr>
            <a:xfrm>
              <a:off x="14212141" y="3935371"/>
              <a:ext cx="81449" cy="32580"/>
            </a:xfrm>
            <a:custGeom>
              <a:avLst/>
              <a:gdLst>
                <a:gd name="connsiteX0" fmla="*/ 6109 w 81448"/>
                <a:gd name="connsiteY0" fmla="*/ 34290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90 h 32579"/>
                <a:gd name="connsiteX4" fmla="*/ 6109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90"/>
                  </a:moveTo>
                  <a:cubicBezTo>
                    <a:pt x="6109" y="24842"/>
                    <a:pt x="6109" y="15557"/>
                    <a:pt x="6109" y="6109"/>
                  </a:cubicBezTo>
                  <a:cubicBezTo>
                    <a:pt x="31521" y="6109"/>
                    <a:pt x="56689" y="6109"/>
                    <a:pt x="82182" y="6109"/>
                  </a:cubicBezTo>
                  <a:cubicBezTo>
                    <a:pt x="82182" y="15394"/>
                    <a:pt x="82182" y="24761"/>
                    <a:pt x="82182" y="34290"/>
                  </a:cubicBezTo>
                  <a:cubicBezTo>
                    <a:pt x="56851" y="34290"/>
                    <a:pt x="31684" y="34290"/>
                    <a:pt x="6109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5" name="Полилиния: фигура 224">
              <a:extLst>
                <a:ext uri="{FF2B5EF4-FFF2-40B4-BE49-F238E27FC236}">
                  <a16:creationId xmlns:a16="http://schemas.microsoft.com/office/drawing/2014/main" id="{798ECA5D-A3C0-493E-A330-D972086E0D8B}"/>
                </a:ext>
              </a:extLst>
            </p:cNvPr>
            <p:cNvSpPr/>
            <p:nvPr/>
          </p:nvSpPr>
          <p:spPr>
            <a:xfrm>
              <a:off x="14326984" y="3935452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842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ubicBezTo>
                    <a:pt x="82101" y="15312"/>
                    <a:pt x="82101" y="24597"/>
                    <a:pt x="82101" y="34209"/>
                  </a:cubicBezTo>
                  <a:cubicBezTo>
                    <a:pt x="57014" y="34209"/>
                    <a:pt x="31765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6" name="Полилиния: фигура 225">
              <a:extLst>
                <a:ext uri="{FF2B5EF4-FFF2-40B4-BE49-F238E27FC236}">
                  <a16:creationId xmlns:a16="http://schemas.microsoft.com/office/drawing/2014/main" id="{A0B7C389-3612-43D0-AF28-49BC82046343}"/>
                </a:ext>
              </a:extLst>
            </p:cNvPr>
            <p:cNvSpPr/>
            <p:nvPr/>
          </p:nvSpPr>
          <p:spPr>
            <a:xfrm>
              <a:off x="14097135" y="362896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01" y="6109"/>
                  </a:cubicBezTo>
                  <a:cubicBezTo>
                    <a:pt x="82101" y="15394"/>
                    <a:pt x="82101" y="24679"/>
                    <a:pt x="82101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7" name="Полилиния: фигура 226">
              <a:extLst>
                <a:ext uri="{FF2B5EF4-FFF2-40B4-BE49-F238E27FC236}">
                  <a16:creationId xmlns:a16="http://schemas.microsoft.com/office/drawing/2014/main" id="{B69887FC-A24B-4289-9ECB-538431A756B8}"/>
                </a:ext>
              </a:extLst>
            </p:cNvPr>
            <p:cNvSpPr/>
            <p:nvPr/>
          </p:nvSpPr>
          <p:spPr>
            <a:xfrm>
              <a:off x="14212223" y="3628797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01 w 81448"/>
                <a:gd name="connsiteY1" fmla="*/ 6109 h 32579"/>
                <a:gd name="connsiteX2" fmla="*/ 82101 w 81448"/>
                <a:gd name="connsiteY2" fmla="*/ 34371 h 32579"/>
                <a:gd name="connsiteX3" fmla="*/ 6109 w 81448"/>
                <a:gd name="connsiteY3" fmla="*/ 34371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602" y="6109"/>
                    <a:pt x="56770" y="6109"/>
                    <a:pt x="82101" y="6109"/>
                  </a:cubicBezTo>
                  <a:cubicBezTo>
                    <a:pt x="82101" y="15557"/>
                    <a:pt x="82101" y="24842"/>
                    <a:pt x="82101" y="34371"/>
                  </a:cubicBezTo>
                  <a:cubicBezTo>
                    <a:pt x="56770" y="34371"/>
                    <a:pt x="31602" y="34371"/>
                    <a:pt x="6109" y="34371"/>
                  </a:cubicBezTo>
                  <a:cubicBezTo>
                    <a:pt x="6109" y="25005"/>
                    <a:pt x="6109" y="15720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8" name="Полилиния: фигура 227">
              <a:extLst>
                <a:ext uri="{FF2B5EF4-FFF2-40B4-BE49-F238E27FC236}">
                  <a16:creationId xmlns:a16="http://schemas.microsoft.com/office/drawing/2014/main" id="{3EEB6482-3DF4-439C-BE7C-59DD2A098BD0}"/>
                </a:ext>
              </a:extLst>
            </p:cNvPr>
            <p:cNvSpPr/>
            <p:nvPr/>
          </p:nvSpPr>
          <p:spPr>
            <a:xfrm>
              <a:off x="14326984" y="362896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842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ubicBezTo>
                    <a:pt x="82101" y="15312"/>
                    <a:pt x="82101" y="24679"/>
                    <a:pt x="82101" y="34209"/>
                  </a:cubicBezTo>
                  <a:cubicBezTo>
                    <a:pt x="57014" y="34209"/>
                    <a:pt x="31765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9" name="Полилиния: фигура 228">
              <a:extLst>
                <a:ext uri="{FF2B5EF4-FFF2-40B4-BE49-F238E27FC236}">
                  <a16:creationId xmlns:a16="http://schemas.microsoft.com/office/drawing/2014/main" id="{5E49014A-B457-48B6-ABA9-D1EBBE85751B}"/>
                </a:ext>
              </a:extLst>
            </p:cNvPr>
            <p:cNvSpPr/>
            <p:nvPr/>
          </p:nvSpPr>
          <p:spPr>
            <a:xfrm>
              <a:off x="14097135" y="370544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0" name="Полилиния: фигура 229">
              <a:extLst>
                <a:ext uri="{FF2B5EF4-FFF2-40B4-BE49-F238E27FC236}">
                  <a16:creationId xmlns:a16="http://schemas.microsoft.com/office/drawing/2014/main" id="{53B20B70-C8C6-485B-A774-41D54D4ED1CD}"/>
                </a:ext>
              </a:extLst>
            </p:cNvPr>
            <p:cNvSpPr/>
            <p:nvPr/>
          </p:nvSpPr>
          <p:spPr>
            <a:xfrm>
              <a:off x="14212223" y="3705440"/>
              <a:ext cx="81449" cy="32580"/>
            </a:xfrm>
            <a:custGeom>
              <a:avLst/>
              <a:gdLst>
                <a:gd name="connsiteX0" fmla="*/ 82101 w 81448"/>
                <a:gd name="connsiteY0" fmla="*/ 34290 h 32579"/>
                <a:gd name="connsiteX1" fmla="*/ 6109 w 81448"/>
                <a:gd name="connsiteY1" fmla="*/ 34290 h 32579"/>
                <a:gd name="connsiteX2" fmla="*/ 6109 w 81448"/>
                <a:gd name="connsiteY2" fmla="*/ 6109 h 32579"/>
                <a:gd name="connsiteX3" fmla="*/ 82101 w 81448"/>
                <a:gd name="connsiteY3" fmla="*/ 6109 h 32579"/>
                <a:gd name="connsiteX4" fmla="*/ 82101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34290"/>
                  </a:moveTo>
                  <a:cubicBezTo>
                    <a:pt x="56607" y="34290"/>
                    <a:pt x="31439" y="34290"/>
                    <a:pt x="6109" y="34290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439" y="6109"/>
                    <a:pt x="56688" y="6109"/>
                    <a:pt x="82101" y="6109"/>
                  </a:cubicBezTo>
                  <a:cubicBezTo>
                    <a:pt x="82101" y="15475"/>
                    <a:pt x="82101" y="24760"/>
                    <a:pt x="82101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1" name="Полилиния: фигура 230">
              <a:extLst>
                <a:ext uri="{FF2B5EF4-FFF2-40B4-BE49-F238E27FC236}">
                  <a16:creationId xmlns:a16="http://schemas.microsoft.com/office/drawing/2014/main" id="{C2F14533-BB1F-4DAC-8583-7364D1B556A4}"/>
                </a:ext>
              </a:extLst>
            </p:cNvPr>
            <p:cNvSpPr/>
            <p:nvPr/>
          </p:nvSpPr>
          <p:spPr>
            <a:xfrm>
              <a:off x="14326984" y="3705440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760"/>
                    <a:pt x="82182" y="34209"/>
                  </a:cubicBezTo>
                  <a:cubicBezTo>
                    <a:pt x="56851" y="34209"/>
                    <a:pt x="31521" y="34209"/>
                    <a:pt x="6109" y="34209"/>
                  </a:cubicBezTo>
                  <a:cubicBezTo>
                    <a:pt x="6109" y="24842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2" name="Полилиния: фигура 231">
              <a:extLst>
                <a:ext uri="{FF2B5EF4-FFF2-40B4-BE49-F238E27FC236}">
                  <a16:creationId xmlns:a16="http://schemas.microsoft.com/office/drawing/2014/main" id="{4CF20D02-4176-47EB-8837-DC49CD04433D}"/>
                </a:ext>
              </a:extLst>
            </p:cNvPr>
            <p:cNvSpPr/>
            <p:nvPr/>
          </p:nvSpPr>
          <p:spPr>
            <a:xfrm>
              <a:off x="14212141" y="3858809"/>
              <a:ext cx="81449" cy="32580"/>
            </a:xfrm>
            <a:custGeom>
              <a:avLst/>
              <a:gdLst>
                <a:gd name="connsiteX0" fmla="*/ 6109 w 81448"/>
                <a:gd name="connsiteY0" fmla="*/ 34290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90 h 32579"/>
                <a:gd name="connsiteX4" fmla="*/ 6109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90"/>
                  </a:moveTo>
                  <a:cubicBezTo>
                    <a:pt x="6109" y="24842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760"/>
                    <a:pt x="82182" y="34290"/>
                  </a:cubicBezTo>
                  <a:cubicBezTo>
                    <a:pt x="56851" y="34290"/>
                    <a:pt x="31602" y="34290"/>
                    <a:pt x="6109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3" name="Полилиния: фигура 232">
              <a:extLst>
                <a:ext uri="{FF2B5EF4-FFF2-40B4-BE49-F238E27FC236}">
                  <a16:creationId xmlns:a16="http://schemas.microsoft.com/office/drawing/2014/main" id="{A7657776-75B6-4F8E-9009-9A80C2E6FB0C}"/>
                </a:ext>
              </a:extLst>
            </p:cNvPr>
            <p:cNvSpPr/>
            <p:nvPr/>
          </p:nvSpPr>
          <p:spPr>
            <a:xfrm>
              <a:off x="14097054" y="385889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1"/>
                    <a:pt x="6109" y="15557"/>
                    <a:pt x="6109" y="6109"/>
                  </a:cubicBezTo>
                  <a:cubicBezTo>
                    <a:pt x="31439" y="6109"/>
                    <a:pt x="56688" y="6109"/>
                    <a:pt x="82101" y="6109"/>
                  </a:cubicBezTo>
                  <a:cubicBezTo>
                    <a:pt x="82101" y="15475"/>
                    <a:pt x="82101" y="24761"/>
                    <a:pt x="82101" y="34209"/>
                  </a:cubicBezTo>
                  <a:cubicBezTo>
                    <a:pt x="56933" y="34209"/>
                    <a:pt x="31684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4" name="Полилиния: фигура 233">
              <a:extLst>
                <a:ext uri="{FF2B5EF4-FFF2-40B4-BE49-F238E27FC236}">
                  <a16:creationId xmlns:a16="http://schemas.microsoft.com/office/drawing/2014/main" id="{1798D9E0-C7A3-43BB-AAEE-BD5BF59DFA4F}"/>
                </a:ext>
              </a:extLst>
            </p:cNvPr>
            <p:cNvSpPr/>
            <p:nvPr/>
          </p:nvSpPr>
          <p:spPr>
            <a:xfrm>
              <a:off x="14327066" y="385889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475"/>
                    <a:pt x="82182" y="24761"/>
                    <a:pt x="82182" y="34209"/>
                  </a:cubicBezTo>
                  <a:cubicBezTo>
                    <a:pt x="56933" y="34209"/>
                    <a:pt x="31602" y="34209"/>
                    <a:pt x="6109" y="34209"/>
                  </a:cubicBezTo>
                  <a:cubicBezTo>
                    <a:pt x="6109" y="25005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5" name="Полилиния: фигура 234">
              <a:extLst>
                <a:ext uri="{FF2B5EF4-FFF2-40B4-BE49-F238E27FC236}">
                  <a16:creationId xmlns:a16="http://schemas.microsoft.com/office/drawing/2014/main" id="{AFD6F9B0-4368-4BF6-87DB-6C84504FC382}"/>
                </a:ext>
              </a:extLst>
            </p:cNvPr>
            <p:cNvSpPr/>
            <p:nvPr/>
          </p:nvSpPr>
          <p:spPr>
            <a:xfrm>
              <a:off x="14097135" y="3935452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557"/>
                    <a:pt x="6109" y="6109"/>
                  </a:cubicBezTo>
                  <a:cubicBezTo>
                    <a:pt x="31439" y="6109"/>
                    <a:pt x="56607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6" name="Полилиния: фигура 235">
              <a:extLst>
                <a:ext uri="{FF2B5EF4-FFF2-40B4-BE49-F238E27FC236}">
                  <a16:creationId xmlns:a16="http://schemas.microsoft.com/office/drawing/2014/main" id="{0B45376E-13BE-4E0A-A85B-67221483AC7F}"/>
                </a:ext>
              </a:extLst>
            </p:cNvPr>
            <p:cNvSpPr/>
            <p:nvPr/>
          </p:nvSpPr>
          <p:spPr>
            <a:xfrm>
              <a:off x="14096973" y="3475347"/>
              <a:ext cx="81449" cy="32580"/>
            </a:xfrm>
            <a:custGeom>
              <a:avLst/>
              <a:gdLst>
                <a:gd name="connsiteX0" fmla="*/ 82263 w 81448"/>
                <a:gd name="connsiteY0" fmla="*/ 34453 h 32579"/>
                <a:gd name="connsiteX1" fmla="*/ 6353 w 81448"/>
                <a:gd name="connsiteY1" fmla="*/ 34453 h 32579"/>
                <a:gd name="connsiteX2" fmla="*/ 6109 w 81448"/>
                <a:gd name="connsiteY2" fmla="*/ 32417 h 32579"/>
                <a:gd name="connsiteX3" fmla="*/ 6109 w 81448"/>
                <a:gd name="connsiteY3" fmla="*/ 8552 h 32579"/>
                <a:gd name="connsiteX4" fmla="*/ 8145 w 81448"/>
                <a:gd name="connsiteY4" fmla="*/ 6109 h 32579"/>
                <a:gd name="connsiteX5" fmla="*/ 81205 w 81448"/>
                <a:gd name="connsiteY5" fmla="*/ 6190 h 32579"/>
                <a:gd name="connsiteX6" fmla="*/ 82263 w 81448"/>
                <a:gd name="connsiteY6" fmla="*/ 6434 h 32579"/>
                <a:gd name="connsiteX7" fmla="*/ 82263 w 81448"/>
                <a:gd name="connsiteY7" fmla="*/ 3445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82263" y="34453"/>
                  </a:moveTo>
                  <a:cubicBezTo>
                    <a:pt x="56851" y="34453"/>
                    <a:pt x="31684" y="34453"/>
                    <a:pt x="6353" y="34453"/>
                  </a:cubicBezTo>
                  <a:cubicBezTo>
                    <a:pt x="6272" y="33720"/>
                    <a:pt x="6109" y="33068"/>
                    <a:pt x="6109" y="32417"/>
                  </a:cubicBezTo>
                  <a:cubicBezTo>
                    <a:pt x="6109" y="24435"/>
                    <a:pt x="6109" y="16453"/>
                    <a:pt x="6109" y="8552"/>
                  </a:cubicBezTo>
                  <a:cubicBezTo>
                    <a:pt x="6109" y="7086"/>
                    <a:pt x="6272" y="6109"/>
                    <a:pt x="8145" y="6109"/>
                  </a:cubicBezTo>
                  <a:cubicBezTo>
                    <a:pt x="32498" y="6190"/>
                    <a:pt x="56851" y="6190"/>
                    <a:pt x="81205" y="6190"/>
                  </a:cubicBezTo>
                  <a:cubicBezTo>
                    <a:pt x="81449" y="6190"/>
                    <a:pt x="81775" y="6272"/>
                    <a:pt x="82263" y="6434"/>
                  </a:cubicBezTo>
                  <a:cubicBezTo>
                    <a:pt x="82263" y="15638"/>
                    <a:pt x="82263" y="24923"/>
                    <a:pt x="82263" y="34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7" name="Полилиния: фигура 236">
              <a:extLst>
                <a:ext uri="{FF2B5EF4-FFF2-40B4-BE49-F238E27FC236}">
                  <a16:creationId xmlns:a16="http://schemas.microsoft.com/office/drawing/2014/main" id="{0257594D-A4A3-4B52-9C32-C4CC0F21E8A4}"/>
                </a:ext>
              </a:extLst>
            </p:cNvPr>
            <p:cNvSpPr/>
            <p:nvPr/>
          </p:nvSpPr>
          <p:spPr>
            <a:xfrm>
              <a:off x="14211897" y="3475510"/>
              <a:ext cx="81449" cy="32580"/>
            </a:xfrm>
            <a:custGeom>
              <a:avLst/>
              <a:gdLst>
                <a:gd name="connsiteX0" fmla="*/ 6190 w 81448"/>
                <a:gd name="connsiteY0" fmla="*/ 6109 h 32579"/>
                <a:gd name="connsiteX1" fmla="*/ 82426 w 81448"/>
                <a:gd name="connsiteY1" fmla="*/ 6109 h 32579"/>
                <a:gd name="connsiteX2" fmla="*/ 82426 w 81448"/>
                <a:gd name="connsiteY2" fmla="*/ 34290 h 32579"/>
                <a:gd name="connsiteX3" fmla="*/ 79331 w 81448"/>
                <a:gd name="connsiteY3" fmla="*/ 34453 h 32579"/>
                <a:gd name="connsiteX4" fmla="*/ 9367 w 81448"/>
                <a:gd name="connsiteY4" fmla="*/ 34534 h 32579"/>
                <a:gd name="connsiteX5" fmla="*/ 6109 w 81448"/>
                <a:gd name="connsiteY5" fmla="*/ 31195 h 32579"/>
                <a:gd name="connsiteX6" fmla="*/ 6190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6190" y="6109"/>
                  </a:moveTo>
                  <a:cubicBezTo>
                    <a:pt x="31847" y="6109"/>
                    <a:pt x="57014" y="6109"/>
                    <a:pt x="82426" y="6109"/>
                  </a:cubicBezTo>
                  <a:cubicBezTo>
                    <a:pt x="82426" y="15557"/>
                    <a:pt x="82426" y="24760"/>
                    <a:pt x="82426" y="34290"/>
                  </a:cubicBezTo>
                  <a:cubicBezTo>
                    <a:pt x="81286" y="34371"/>
                    <a:pt x="80309" y="34453"/>
                    <a:pt x="79331" y="34453"/>
                  </a:cubicBezTo>
                  <a:cubicBezTo>
                    <a:pt x="56037" y="34453"/>
                    <a:pt x="32661" y="34453"/>
                    <a:pt x="9367" y="34534"/>
                  </a:cubicBezTo>
                  <a:cubicBezTo>
                    <a:pt x="6679" y="34534"/>
                    <a:pt x="6109" y="33720"/>
                    <a:pt x="6109" y="31195"/>
                  </a:cubicBezTo>
                  <a:cubicBezTo>
                    <a:pt x="6272" y="22969"/>
                    <a:pt x="6190" y="14742"/>
                    <a:pt x="6190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8" name="Полилиния: фигура 237">
              <a:extLst>
                <a:ext uri="{FF2B5EF4-FFF2-40B4-BE49-F238E27FC236}">
                  <a16:creationId xmlns:a16="http://schemas.microsoft.com/office/drawing/2014/main" id="{0B75636D-332F-42C4-BC16-FD1526559C53}"/>
                </a:ext>
              </a:extLst>
            </p:cNvPr>
            <p:cNvSpPr/>
            <p:nvPr/>
          </p:nvSpPr>
          <p:spPr>
            <a:xfrm>
              <a:off x="14097135" y="4012014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679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9" name="Полилиния: фигура 238">
              <a:extLst>
                <a:ext uri="{FF2B5EF4-FFF2-40B4-BE49-F238E27FC236}">
                  <a16:creationId xmlns:a16="http://schemas.microsoft.com/office/drawing/2014/main" id="{0FC4A19E-218E-4CB7-9341-47565901A068}"/>
                </a:ext>
              </a:extLst>
            </p:cNvPr>
            <p:cNvSpPr/>
            <p:nvPr/>
          </p:nvSpPr>
          <p:spPr>
            <a:xfrm>
              <a:off x="14212141" y="4012177"/>
              <a:ext cx="81449" cy="32580"/>
            </a:xfrm>
            <a:custGeom>
              <a:avLst/>
              <a:gdLst>
                <a:gd name="connsiteX0" fmla="*/ 6109 w 81448"/>
                <a:gd name="connsiteY0" fmla="*/ 34127 h 32579"/>
                <a:gd name="connsiteX1" fmla="*/ 6109 w 81448"/>
                <a:gd name="connsiteY1" fmla="*/ 6109 h 32579"/>
                <a:gd name="connsiteX2" fmla="*/ 82263 w 81448"/>
                <a:gd name="connsiteY2" fmla="*/ 6109 h 32579"/>
                <a:gd name="connsiteX3" fmla="*/ 82263 w 81448"/>
                <a:gd name="connsiteY3" fmla="*/ 34127 h 32579"/>
                <a:gd name="connsiteX4" fmla="*/ 6109 w 81448"/>
                <a:gd name="connsiteY4" fmla="*/ 34127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127"/>
                  </a:moveTo>
                  <a:cubicBezTo>
                    <a:pt x="6109" y="24679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263" y="6109"/>
                  </a:cubicBezTo>
                  <a:cubicBezTo>
                    <a:pt x="82263" y="15475"/>
                    <a:pt x="82263" y="24679"/>
                    <a:pt x="82263" y="34127"/>
                  </a:cubicBezTo>
                  <a:cubicBezTo>
                    <a:pt x="56851" y="34127"/>
                    <a:pt x="31602" y="34127"/>
                    <a:pt x="6109" y="3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0" name="Полилиния: фигура 239">
              <a:extLst>
                <a:ext uri="{FF2B5EF4-FFF2-40B4-BE49-F238E27FC236}">
                  <a16:creationId xmlns:a16="http://schemas.microsoft.com/office/drawing/2014/main" id="{43F25CB1-D9A9-4A23-ABB7-B29F1D02E1AB}"/>
                </a:ext>
              </a:extLst>
            </p:cNvPr>
            <p:cNvSpPr/>
            <p:nvPr/>
          </p:nvSpPr>
          <p:spPr>
            <a:xfrm>
              <a:off x="14327066" y="4012177"/>
              <a:ext cx="81449" cy="32580"/>
            </a:xfrm>
            <a:custGeom>
              <a:avLst/>
              <a:gdLst>
                <a:gd name="connsiteX0" fmla="*/ 82263 w 81448"/>
                <a:gd name="connsiteY0" fmla="*/ 6109 h 32579"/>
                <a:gd name="connsiteX1" fmla="*/ 82263 w 81448"/>
                <a:gd name="connsiteY1" fmla="*/ 34046 h 32579"/>
                <a:gd name="connsiteX2" fmla="*/ 6109 w 81448"/>
                <a:gd name="connsiteY2" fmla="*/ 34046 h 32579"/>
                <a:gd name="connsiteX3" fmla="*/ 6109 w 81448"/>
                <a:gd name="connsiteY3" fmla="*/ 6109 h 32579"/>
                <a:gd name="connsiteX4" fmla="*/ 82263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263" y="6109"/>
                  </a:moveTo>
                  <a:cubicBezTo>
                    <a:pt x="82263" y="15475"/>
                    <a:pt x="82263" y="24679"/>
                    <a:pt x="82263" y="34046"/>
                  </a:cubicBezTo>
                  <a:cubicBezTo>
                    <a:pt x="56933" y="34046"/>
                    <a:pt x="31602" y="34046"/>
                    <a:pt x="6109" y="34046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358" y="6109"/>
                    <a:pt x="56689" y="6109"/>
                    <a:pt x="82263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:a16="http://schemas.microsoft.com/office/drawing/2014/main" id="{4C45C3D8-A606-4EAE-9403-F0DFBC8D8D9A}"/>
                </a:ext>
              </a:extLst>
            </p:cNvPr>
            <p:cNvSpPr/>
            <p:nvPr/>
          </p:nvSpPr>
          <p:spPr>
            <a:xfrm>
              <a:off x="14212141" y="408882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1"/>
                    <a:pt x="82182" y="34209"/>
                  </a:cubicBezTo>
                  <a:cubicBezTo>
                    <a:pt x="56770" y="34209"/>
                    <a:pt x="31521" y="34209"/>
                    <a:pt x="6109" y="34209"/>
                  </a:cubicBezTo>
                  <a:cubicBezTo>
                    <a:pt x="6109" y="24842"/>
                    <a:pt x="6109" y="15638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2" name="Полилиния: фигура 241">
              <a:extLst>
                <a:ext uri="{FF2B5EF4-FFF2-40B4-BE49-F238E27FC236}">
                  <a16:creationId xmlns:a16="http://schemas.microsoft.com/office/drawing/2014/main" id="{12D42FDE-679C-42AC-86F9-51740EF22020}"/>
                </a:ext>
              </a:extLst>
            </p:cNvPr>
            <p:cNvSpPr/>
            <p:nvPr/>
          </p:nvSpPr>
          <p:spPr>
            <a:xfrm>
              <a:off x="14327066" y="4088739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90 h 32579"/>
                <a:gd name="connsiteX2" fmla="*/ 6109 w 81448"/>
                <a:gd name="connsiteY2" fmla="*/ 34290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638"/>
                    <a:pt x="82182" y="24923"/>
                    <a:pt x="82182" y="34290"/>
                  </a:cubicBezTo>
                  <a:cubicBezTo>
                    <a:pt x="56770" y="34290"/>
                    <a:pt x="31521" y="34290"/>
                    <a:pt x="6109" y="34290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3" name="Полилиния: фигура 242">
              <a:extLst>
                <a:ext uri="{FF2B5EF4-FFF2-40B4-BE49-F238E27FC236}">
                  <a16:creationId xmlns:a16="http://schemas.microsoft.com/office/drawing/2014/main" id="{77FBBEF6-0E30-486A-8185-ED0998859DC6}"/>
                </a:ext>
              </a:extLst>
            </p:cNvPr>
            <p:cNvSpPr/>
            <p:nvPr/>
          </p:nvSpPr>
          <p:spPr>
            <a:xfrm>
              <a:off x="14327147" y="3475510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602" y="6109"/>
                    <a:pt x="56770" y="6109"/>
                    <a:pt x="82182" y="6109"/>
                  </a:cubicBez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4" name="Полилиния: фигура 243">
              <a:extLst>
                <a:ext uri="{FF2B5EF4-FFF2-40B4-BE49-F238E27FC236}">
                  <a16:creationId xmlns:a16="http://schemas.microsoft.com/office/drawing/2014/main" id="{35B48039-74E6-4EC8-BA1A-2A7EB87BBC64}"/>
                </a:ext>
              </a:extLst>
            </p:cNvPr>
            <p:cNvSpPr/>
            <p:nvPr/>
          </p:nvSpPr>
          <p:spPr>
            <a:xfrm>
              <a:off x="14096966" y="4088820"/>
              <a:ext cx="81449" cy="32580"/>
            </a:xfrm>
            <a:custGeom>
              <a:avLst/>
              <a:gdLst>
                <a:gd name="connsiteX0" fmla="*/ 82351 w 81448"/>
                <a:gd name="connsiteY0" fmla="*/ 6109 h 32579"/>
                <a:gd name="connsiteX1" fmla="*/ 82351 w 81448"/>
                <a:gd name="connsiteY1" fmla="*/ 34453 h 32579"/>
                <a:gd name="connsiteX2" fmla="*/ 79501 w 81448"/>
                <a:gd name="connsiteY2" fmla="*/ 34453 h 32579"/>
                <a:gd name="connsiteX3" fmla="*/ 9210 w 81448"/>
                <a:gd name="connsiteY3" fmla="*/ 34534 h 32579"/>
                <a:gd name="connsiteX4" fmla="*/ 6115 w 81448"/>
                <a:gd name="connsiteY4" fmla="*/ 31358 h 32579"/>
                <a:gd name="connsiteX5" fmla="*/ 6197 w 81448"/>
                <a:gd name="connsiteY5" fmla="*/ 6109 h 32579"/>
                <a:gd name="connsiteX6" fmla="*/ 82351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82351" y="6109"/>
                  </a:moveTo>
                  <a:cubicBezTo>
                    <a:pt x="82351" y="15557"/>
                    <a:pt x="82351" y="24842"/>
                    <a:pt x="82351" y="34453"/>
                  </a:cubicBezTo>
                  <a:cubicBezTo>
                    <a:pt x="81293" y="34453"/>
                    <a:pt x="80397" y="34453"/>
                    <a:pt x="79501" y="34453"/>
                  </a:cubicBezTo>
                  <a:cubicBezTo>
                    <a:pt x="56043" y="34453"/>
                    <a:pt x="32668" y="34453"/>
                    <a:pt x="9210" y="34534"/>
                  </a:cubicBezTo>
                  <a:cubicBezTo>
                    <a:pt x="6685" y="34534"/>
                    <a:pt x="6034" y="33801"/>
                    <a:pt x="6115" y="31358"/>
                  </a:cubicBezTo>
                  <a:cubicBezTo>
                    <a:pt x="6278" y="23050"/>
                    <a:pt x="6197" y="14742"/>
                    <a:pt x="6197" y="6109"/>
                  </a:cubicBezTo>
                  <a:cubicBezTo>
                    <a:pt x="31609" y="6109"/>
                    <a:pt x="56858" y="6109"/>
                    <a:pt x="8235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5" name="Полилиния: фигура 244">
              <a:extLst>
                <a:ext uri="{FF2B5EF4-FFF2-40B4-BE49-F238E27FC236}">
                  <a16:creationId xmlns:a16="http://schemas.microsoft.com/office/drawing/2014/main" id="{2087D190-F628-4245-AB51-221F312AB37B}"/>
                </a:ext>
              </a:extLst>
            </p:cNvPr>
            <p:cNvSpPr/>
            <p:nvPr/>
          </p:nvSpPr>
          <p:spPr>
            <a:xfrm>
              <a:off x="14096968" y="3552235"/>
              <a:ext cx="81449" cy="32580"/>
            </a:xfrm>
            <a:custGeom>
              <a:avLst/>
              <a:gdLst>
                <a:gd name="connsiteX0" fmla="*/ 6277 w 81448"/>
                <a:gd name="connsiteY0" fmla="*/ 6109 h 32579"/>
                <a:gd name="connsiteX1" fmla="*/ 82269 w 81448"/>
                <a:gd name="connsiteY1" fmla="*/ 6109 h 32579"/>
                <a:gd name="connsiteX2" fmla="*/ 82269 w 81448"/>
                <a:gd name="connsiteY2" fmla="*/ 34209 h 32579"/>
                <a:gd name="connsiteX3" fmla="*/ 79662 w 81448"/>
                <a:gd name="connsiteY3" fmla="*/ 34371 h 32579"/>
                <a:gd name="connsiteX4" fmla="*/ 9453 w 81448"/>
                <a:gd name="connsiteY4" fmla="*/ 34453 h 32579"/>
                <a:gd name="connsiteX5" fmla="*/ 6114 w 81448"/>
                <a:gd name="connsiteY5" fmla="*/ 31195 h 32579"/>
                <a:gd name="connsiteX6" fmla="*/ 6195 w 81448"/>
                <a:gd name="connsiteY6" fmla="*/ 9041 h 32579"/>
                <a:gd name="connsiteX7" fmla="*/ 6277 w 81448"/>
                <a:gd name="connsiteY7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277" y="6109"/>
                  </a:moveTo>
                  <a:cubicBezTo>
                    <a:pt x="31689" y="6109"/>
                    <a:pt x="56856" y="6109"/>
                    <a:pt x="82269" y="6109"/>
                  </a:cubicBezTo>
                  <a:cubicBezTo>
                    <a:pt x="82269" y="15394"/>
                    <a:pt x="82269" y="24679"/>
                    <a:pt x="82269" y="34209"/>
                  </a:cubicBezTo>
                  <a:cubicBezTo>
                    <a:pt x="81454" y="34290"/>
                    <a:pt x="80558" y="34371"/>
                    <a:pt x="79662" y="34371"/>
                  </a:cubicBezTo>
                  <a:cubicBezTo>
                    <a:pt x="56286" y="34371"/>
                    <a:pt x="32829" y="34371"/>
                    <a:pt x="9453" y="34453"/>
                  </a:cubicBezTo>
                  <a:cubicBezTo>
                    <a:pt x="6928" y="34453"/>
                    <a:pt x="6032" y="33801"/>
                    <a:pt x="6114" y="31195"/>
                  </a:cubicBezTo>
                  <a:cubicBezTo>
                    <a:pt x="6277" y="23783"/>
                    <a:pt x="6195" y="16371"/>
                    <a:pt x="6195" y="9041"/>
                  </a:cubicBezTo>
                  <a:cubicBezTo>
                    <a:pt x="6114" y="8063"/>
                    <a:pt x="6195" y="7167"/>
                    <a:pt x="6277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6" name="Полилиния: фигура 245">
              <a:extLst>
                <a:ext uri="{FF2B5EF4-FFF2-40B4-BE49-F238E27FC236}">
                  <a16:creationId xmlns:a16="http://schemas.microsoft.com/office/drawing/2014/main" id="{7307F567-244C-4932-8B18-BA5E3F31C8EA}"/>
                </a:ext>
              </a:extLst>
            </p:cNvPr>
            <p:cNvSpPr/>
            <p:nvPr/>
          </p:nvSpPr>
          <p:spPr>
            <a:xfrm>
              <a:off x="14211892" y="3552235"/>
              <a:ext cx="81449" cy="32580"/>
            </a:xfrm>
            <a:custGeom>
              <a:avLst/>
              <a:gdLst>
                <a:gd name="connsiteX0" fmla="*/ 6196 w 81448"/>
                <a:gd name="connsiteY0" fmla="*/ 6109 h 32579"/>
                <a:gd name="connsiteX1" fmla="*/ 82432 w 81448"/>
                <a:gd name="connsiteY1" fmla="*/ 6109 h 32579"/>
                <a:gd name="connsiteX2" fmla="*/ 82432 w 81448"/>
                <a:gd name="connsiteY2" fmla="*/ 34127 h 32579"/>
                <a:gd name="connsiteX3" fmla="*/ 80233 w 81448"/>
                <a:gd name="connsiteY3" fmla="*/ 34290 h 32579"/>
                <a:gd name="connsiteX4" fmla="*/ 9128 w 81448"/>
                <a:gd name="connsiteY4" fmla="*/ 34371 h 32579"/>
                <a:gd name="connsiteX5" fmla="*/ 6114 w 81448"/>
                <a:gd name="connsiteY5" fmla="*/ 31439 h 32579"/>
                <a:gd name="connsiteX6" fmla="*/ 6196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6196" y="6109"/>
                  </a:moveTo>
                  <a:cubicBezTo>
                    <a:pt x="31771" y="6109"/>
                    <a:pt x="57020" y="6109"/>
                    <a:pt x="82432" y="6109"/>
                  </a:cubicBezTo>
                  <a:cubicBezTo>
                    <a:pt x="82432" y="15475"/>
                    <a:pt x="82432" y="24760"/>
                    <a:pt x="82432" y="34127"/>
                  </a:cubicBezTo>
                  <a:cubicBezTo>
                    <a:pt x="81699" y="34209"/>
                    <a:pt x="80966" y="34290"/>
                    <a:pt x="80233" y="34290"/>
                  </a:cubicBezTo>
                  <a:cubicBezTo>
                    <a:pt x="56531" y="34290"/>
                    <a:pt x="32829" y="34290"/>
                    <a:pt x="9128" y="34371"/>
                  </a:cubicBezTo>
                  <a:cubicBezTo>
                    <a:pt x="6847" y="34371"/>
                    <a:pt x="6033" y="33801"/>
                    <a:pt x="6114" y="31439"/>
                  </a:cubicBezTo>
                  <a:cubicBezTo>
                    <a:pt x="6277" y="23131"/>
                    <a:pt x="6196" y="14824"/>
                    <a:pt x="6196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7" name="Полилиния: фигура 246">
              <a:extLst>
                <a:ext uri="{FF2B5EF4-FFF2-40B4-BE49-F238E27FC236}">
                  <a16:creationId xmlns:a16="http://schemas.microsoft.com/office/drawing/2014/main" id="{B9B3D2B7-CB70-4755-82C5-80D89CF9197C}"/>
                </a:ext>
              </a:extLst>
            </p:cNvPr>
            <p:cNvSpPr/>
            <p:nvPr/>
          </p:nvSpPr>
          <p:spPr>
            <a:xfrm>
              <a:off x="14326815" y="3552316"/>
              <a:ext cx="81449" cy="32580"/>
            </a:xfrm>
            <a:custGeom>
              <a:avLst/>
              <a:gdLst>
                <a:gd name="connsiteX0" fmla="*/ 6278 w 81448"/>
                <a:gd name="connsiteY0" fmla="*/ 6109 h 32579"/>
                <a:gd name="connsiteX1" fmla="*/ 82433 w 81448"/>
                <a:gd name="connsiteY1" fmla="*/ 6109 h 32579"/>
                <a:gd name="connsiteX2" fmla="*/ 82433 w 81448"/>
                <a:gd name="connsiteY2" fmla="*/ 34209 h 32579"/>
                <a:gd name="connsiteX3" fmla="*/ 79745 w 81448"/>
                <a:gd name="connsiteY3" fmla="*/ 34371 h 32579"/>
                <a:gd name="connsiteX4" fmla="*/ 9455 w 81448"/>
                <a:gd name="connsiteY4" fmla="*/ 34453 h 32579"/>
                <a:gd name="connsiteX5" fmla="*/ 6115 w 81448"/>
                <a:gd name="connsiteY5" fmla="*/ 30951 h 32579"/>
                <a:gd name="connsiteX6" fmla="*/ 6197 w 81448"/>
                <a:gd name="connsiteY6" fmla="*/ 9041 h 32579"/>
                <a:gd name="connsiteX7" fmla="*/ 6278 w 81448"/>
                <a:gd name="connsiteY7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278" y="6109"/>
                  </a:moveTo>
                  <a:cubicBezTo>
                    <a:pt x="31690" y="6109"/>
                    <a:pt x="56939" y="6109"/>
                    <a:pt x="82433" y="6109"/>
                  </a:cubicBezTo>
                  <a:cubicBezTo>
                    <a:pt x="82433" y="15475"/>
                    <a:pt x="82433" y="24679"/>
                    <a:pt x="82433" y="34209"/>
                  </a:cubicBezTo>
                  <a:cubicBezTo>
                    <a:pt x="81537" y="34290"/>
                    <a:pt x="80641" y="34371"/>
                    <a:pt x="79745" y="34371"/>
                  </a:cubicBezTo>
                  <a:cubicBezTo>
                    <a:pt x="56288" y="34371"/>
                    <a:pt x="32912" y="34290"/>
                    <a:pt x="9455" y="34453"/>
                  </a:cubicBezTo>
                  <a:cubicBezTo>
                    <a:pt x="6685" y="34453"/>
                    <a:pt x="6034" y="33638"/>
                    <a:pt x="6115" y="30951"/>
                  </a:cubicBezTo>
                  <a:cubicBezTo>
                    <a:pt x="6278" y="23620"/>
                    <a:pt x="6197" y="16371"/>
                    <a:pt x="6197" y="9041"/>
                  </a:cubicBezTo>
                  <a:cubicBezTo>
                    <a:pt x="6197" y="8063"/>
                    <a:pt x="6278" y="7168"/>
                    <a:pt x="6278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8" name="Полилиния: фигура 247">
              <a:extLst>
                <a:ext uri="{FF2B5EF4-FFF2-40B4-BE49-F238E27FC236}">
                  <a16:creationId xmlns:a16="http://schemas.microsoft.com/office/drawing/2014/main" id="{5DA29D66-FF95-449C-861B-75E2ADDDD392}"/>
                </a:ext>
              </a:extLst>
            </p:cNvPr>
            <p:cNvSpPr/>
            <p:nvPr/>
          </p:nvSpPr>
          <p:spPr>
            <a:xfrm>
              <a:off x="14211979" y="3781868"/>
              <a:ext cx="81449" cy="32580"/>
            </a:xfrm>
            <a:custGeom>
              <a:avLst/>
              <a:gdLst>
                <a:gd name="connsiteX0" fmla="*/ 6109 w 81448"/>
                <a:gd name="connsiteY0" fmla="*/ 34425 h 32579"/>
                <a:gd name="connsiteX1" fmla="*/ 6190 w 81448"/>
                <a:gd name="connsiteY1" fmla="*/ 8035 h 32579"/>
                <a:gd name="connsiteX2" fmla="*/ 7982 w 81448"/>
                <a:gd name="connsiteY2" fmla="*/ 6243 h 32579"/>
                <a:gd name="connsiteX3" fmla="*/ 9611 w 81448"/>
                <a:gd name="connsiteY3" fmla="*/ 6162 h 32579"/>
                <a:gd name="connsiteX4" fmla="*/ 79087 w 81448"/>
                <a:gd name="connsiteY4" fmla="*/ 6162 h 32579"/>
                <a:gd name="connsiteX5" fmla="*/ 82345 w 81448"/>
                <a:gd name="connsiteY5" fmla="*/ 6162 h 32579"/>
                <a:gd name="connsiteX6" fmla="*/ 82345 w 81448"/>
                <a:gd name="connsiteY6" fmla="*/ 34343 h 32579"/>
                <a:gd name="connsiteX7" fmla="*/ 6109 w 81448"/>
                <a:gd name="connsiteY7" fmla="*/ 3442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109" y="34425"/>
                  </a:moveTo>
                  <a:cubicBezTo>
                    <a:pt x="6109" y="25465"/>
                    <a:pt x="6109" y="16750"/>
                    <a:pt x="6190" y="8035"/>
                  </a:cubicBezTo>
                  <a:cubicBezTo>
                    <a:pt x="6190" y="7384"/>
                    <a:pt x="7249" y="6732"/>
                    <a:pt x="7982" y="6243"/>
                  </a:cubicBezTo>
                  <a:cubicBezTo>
                    <a:pt x="8389" y="5999"/>
                    <a:pt x="9041" y="6162"/>
                    <a:pt x="9611" y="6162"/>
                  </a:cubicBezTo>
                  <a:cubicBezTo>
                    <a:pt x="32742" y="6162"/>
                    <a:pt x="55874" y="6162"/>
                    <a:pt x="79087" y="6162"/>
                  </a:cubicBezTo>
                  <a:cubicBezTo>
                    <a:pt x="80064" y="6162"/>
                    <a:pt x="81123" y="6162"/>
                    <a:pt x="82345" y="6162"/>
                  </a:cubicBezTo>
                  <a:cubicBezTo>
                    <a:pt x="82345" y="15691"/>
                    <a:pt x="82345" y="24895"/>
                    <a:pt x="82345" y="34343"/>
                  </a:cubicBezTo>
                  <a:cubicBezTo>
                    <a:pt x="57014" y="34425"/>
                    <a:pt x="31765" y="34425"/>
                    <a:pt x="6109" y="344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9" name="Полилиния: фигура 248">
              <a:extLst>
                <a:ext uri="{FF2B5EF4-FFF2-40B4-BE49-F238E27FC236}">
                  <a16:creationId xmlns:a16="http://schemas.microsoft.com/office/drawing/2014/main" id="{A60683EA-8534-4718-80D1-EBB13C58394F}"/>
                </a:ext>
              </a:extLst>
            </p:cNvPr>
            <p:cNvSpPr/>
            <p:nvPr/>
          </p:nvSpPr>
          <p:spPr>
            <a:xfrm>
              <a:off x="14326984" y="3782165"/>
              <a:ext cx="81449" cy="32580"/>
            </a:xfrm>
            <a:custGeom>
              <a:avLst/>
              <a:gdLst>
                <a:gd name="connsiteX0" fmla="*/ 6109 w 81448"/>
                <a:gd name="connsiteY0" fmla="*/ 34127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127 h 32579"/>
                <a:gd name="connsiteX4" fmla="*/ 6109 w 81448"/>
                <a:gd name="connsiteY4" fmla="*/ 34127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127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394"/>
                    <a:pt x="82182" y="24598"/>
                    <a:pt x="82182" y="34127"/>
                  </a:cubicBezTo>
                  <a:cubicBezTo>
                    <a:pt x="56933" y="34127"/>
                    <a:pt x="31602" y="34127"/>
                    <a:pt x="6109" y="3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0" name="Полилиния: фигура 249">
              <a:extLst>
                <a:ext uri="{FF2B5EF4-FFF2-40B4-BE49-F238E27FC236}">
                  <a16:creationId xmlns:a16="http://schemas.microsoft.com/office/drawing/2014/main" id="{E7257EA3-5C61-4338-9972-0F269E29462E}"/>
                </a:ext>
              </a:extLst>
            </p:cNvPr>
            <p:cNvSpPr/>
            <p:nvPr/>
          </p:nvSpPr>
          <p:spPr>
            <a:xfrm>
              <a:off x="14097054" y="3782002"/>
              <a:ext cx="81449" cy="32580"/>
            </a:xfrm>
            <a:custGeom>
              <a:avLst/>
              <a:gdLst>
                <a:gd name="connsiteX0" fmla="*/ 82263 w 81448"/>
                <a:gd name="connsiteY0" fmla="*/ 6353 h 32579"/>
                <a:gd name="connsiteX1" fmla="*/ 82263 w 81448"/>
                <a:gd name="connsiteY1" fmla="*/ 34371 h 32579"/>
                <a:gd name="connsiteX2" fmla="*/ 6353 w 81448"/>
                <a:gd name="connsiteY2" fmla="*/ 34371 h 32579"/>
                <a:gd name="connsiteX3" fmla="*/ 6109 w 81448"/>
                <a:gd name="connsiteY3" fmla="*/ 32661 h 32579"/>
                <a:gd name="connsiteX4" fmla="*/ 6109 w 81448"/>
                <a:gd name="connsiteY4" fmla="*/ 8552 h 32579"/>
                <a:gd name="connsiteX5" fmla="*/ 8226 w 81448"/>
                <a:gd name="connsiteY5" fmla="*/ 6109 h 32579"/>
                <a:gd name="connsiteX6" fmla="*/ 81205 w 81448"/>
                <a:gd name="connsiteY6" fmla="*/ 6190 h 32579"/>
                <a:gd name="connsiteX7" fmla="*/ 82263 w 81448"/>
                <a:gd name="connsiteY7" fmla="*/ 635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82263" y="6353"/>
                  </a:moveTo>
                  <a:cubicBezTo>
                    <a:pt x="82263" y="15720"/>
                    <a:pt x="82263" y="24923"/>
                    <a:pt x="82263" y="34371"/>
                  </a:cubicBezTo>
                  <a:cubicBezTo>
                    <a:pt x="56851" y="34371"/>
                    <a:pt x="31684" y="34371"/>
                    <a:pt x="6353" y="34371"/>
                  </a:cubicBezTo>
                  <a:cubicBezTo>
                    <a:pt x="6271" y="33720"/>
                    <a:pt x="6109" y="33231"/>
                    <a:pt x="6109" y="32661"/>
                  </a:cubicBezTo>
                  <a:cubicBezTo>
                    <a:pt x="6109" y="24598"/>
                    <a:pt x="6109" y="16534"/>
                    <a:pt x="6109" y="8552"/>
                  </a:cubicBezTo>
                  <a:cubicBezTo>
                    <a:pt x="6109" y="7005"/>
                    <a:pt x="6353" y="6109"/>
                    <a:pt x="8226" y="6109"/>
                  </a:cubicBezTo>
                  <a:cubicBezTo>
                    <a:pt x="32580" y="6190"/>
                    <a:pt x="56933" y="6190"/>
                    <a:pt x="81205" y="6190"/>
                  </a:cubicBezTo>
                  <a:cubicBezTo>
                    <a:pt x="81367" y="6109"/>
                    <a:pt x="81693" y="6272"/>
                    <a:pt x="82263" y="63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51" name="Группа 250">
            <a:extLst>
              <a:ext uri="{FF2B5EF4-FFF2-40B4-BE49-F238E27FC236}">
                <a16:creationId xmlns:a16="http://schemas.microsoft.com/office/drawing/2014/main" id="{5EE90613-4D97-4617-85CA-3D9701A3AF91}"/>
              </a:ext>
            </a:extLst>
          </p:cNvPr>
          <p:cNvGrpSpPr/>
          <p:nvPr/>
        </p:nvGrpSpPr>
        <p:grpSpPr>
          <a:xfrm>
            <a:off x="1618205" y="2063661"/>
            <a:ext cx="700985" cy="657175"/>
            <a:chOff x="14869126" y="6344618"/>
            <a:chExt cx="521273" cy="488694"/>
          </a:xfrm>
          <a:solidFill>
            <a:srgbClr val="319382"/>
          </a:solidFill>
        </p:grpSpPr>
        <p:sp>
          <p:nvSpPr>
            <p:cNvPr id="252" name="Полилиния: фигура 251">
              <a:extLst>
                <a:ext uri="{FF2B5EF4-FFF2-40B4-BE49-F238E27FC236}">
                  <a16:creationId xmlns:a16="http://schemas.microsoft.com/office/drawing/2014/main" id="{386135E3-3DA5-4A45-9302-86BECFCB02BF}"/>
                </a:ext>
              </a:extLst>
            </p:cNvPr>
            <p:cNvSpPr/>
            <p:nvPr/>
          </p:nvSpPr>
          <p:spPr>
            <a:xfrm>
              <a:off x="14869126" y="6344618"/>
              <a:ext cx="521273" cy="488694"/>
            </a:xfrm>
            <a:custGeom>
              <a:avLst/>
              <a:gdLst>
                <a:gd name="connsiteX0" fmla="*/ 487722 w 521273"/>
                <a:gd name="connsiteY0" fmla="*/ 163061 h 488693"/>
                <a:gd name="connsiteX1" fmla="*/ 487722 w 521273"/>
                <a:gd name="connsiteY1" fmla="*/ 172753 h 488693"/>
                <a:gd name="connsiteX2" fmla="*/ 487722 w 521273"/>
                <a:gd name="connsiteY2" fmla="*/ 433960 h 488693"/>
                <a:gd name="connsiteX3" fmla="*/ 491958 w 521273"/>
                <a:gd name="connsiteY3" fmla="*/ 441779 h 488693"/>
                <a:gd name="connsiteX4" fmla="*/ 498474 w 521273"/>
                <a:gd name="connsiteY4" fmla="*/ 453996 h 488693"/>
                <a:gd name="connsiteX5" fmla="*/ 498474 w 521273"/>
                <a:gd name="connsiteY5" fmla="*/ 472159 h 488693"/>
                <a:gd name="connsiteX6" fmla="*/ 509958 w 521273"/>
                <a:gd name="connsiteY6" fmla="*/ 472159 h 488693"/>
                <a:gd name="connsiteX7" fmla="*/ 520139 w 521273"/>
                <a:gd name="connsiteY7" fmla="*/ 480141 h 488693"/>
                <a:gd name="connsiteX8" fmla="*/ 509714 w 521273"/>
                <a:gd name="connsiteY8" fmla="*/ 488449 h 488693"/>
                <a:gd name="connsiteX9" fmla="*/ 434373 w 521273"/>
                <a:gd name="connsiteY9" fmla="*/ 488531 h 488693"/>
                <a:gd name="connsiteX10" fmla="*/ 91310 w 521273"/>
                <a:gd name="connsiteY10" fmla="*/ 488531 h 488693"/>
                <a:gd name="connsiteX11" fmla="*/ 16948 w 521273"/>
                <a:gd name="connsiteY11" fmla="*/ 488449 h 488693"/>
                <a:gd name="connsiteX12" fmla="*/ 10269 w 521273"/>
                <a:gd name="connsiteY12" fmla="*/ 487228 h 488693"/>
                <a:gd name="connsiteX13" fmla="*/ 6115 w 521273"/>
                <a:gd name="connsiteY13" fmla="*/ 479001 h 488693"/>
                <a:gd name="connsiteX14" fmla="*/ 13038 w 521273"/>
                <a:gd name="connsiteY14" fmla="*/ 472404 h 488693"/>
                <a:gd name="connsiteX15" fmla="*/ 27292 w 521273"/>
                <a:gd name="connsiteY15" fmla="*/ 472322 h 488693"/>
                <a:gd name="connsiteX16" fmla="*/ 27292 w 521273"/>
                <a:gd name="connsiteY16" fmla="*/ 456358 h 488693"/>
                <a:gd name="connsiteX17" fmla="*/ 36088 w 521273"/>
                <a:gd name="connsiteY17" fmla="*/ 440313 h 488693"/>
                <a:gd name="connsiteX18" fmla="*/ 37880 w 521273"/>
                <a:gd name="connsiteY18" fmla="*/ 435833 h 488693"/>
                <a:gd name="connsiteX19" fmla="*/ 38043 w 521273"/>
                <a:gd name="connsiteY19" fmla="*/ 389652 h 488693"/>
                <a:gd name="connsiteX20" fmla="*/ 37961 w 521273"/>
                <a:gd name="connsiteY20" fmla="*/ 168111 h 488693"/>
                <a:gd name="connsiteX21" fmla="*/ 37961 w 521273"/>
                <a:gd name="connsiteY21" fmla="*/ 163549 h 488693"/>
                <a:gd name="connsiteX22" fmla="*/ 26884 w 521273"/>
                <a:gd name="connsiteY22" fmla="*/ 160292 h 488693"/>
                <a:gd name="connsiteX23" fmla="*/ 16540 w 521273"/>
                <a:gd name="connsiteY23" fmla="*/ 144246 h 488693"/>
                <a:gd name="connsiteX24" fmla="*/ 16459 w 521273"/>
                <a:gd name="connsiteY24" fmla="*/ 133739 h 488693"/>
                <a:gd name="connsiteX25" fmla="*/ 36740 w 521273"/>
                <a:gd name="connsiteY25" fmla="*/ 113621 h 488693"/>
                <a:gd name="connsiteX26" fmla="*/ 91962 w 521273"/>
                <a:gd name="connsiteY26" fmla="*/ 113621 h 488693"/>
                <a:gd name="connsiteX27" fmla="*/ 135374 w 521273"/>
                <a:gd name="connsiteY27" fmla="*/ 113621 h 488693"/>
                <a:gd name="connsiteX28" fmla="*/ 135293 w 521273"/>
                <a:gd name="connsiteY28" fmla="*/ 97087 h 488693"/>
                <a:gd name="connsiteX29" fmla="*/ 132768 w 521273"/>
                <a:gd name="connsiteY29" fmla="*/ 93748 h 488693"/>
                <a:gd name="connsiteX30" fmla="*/ 124949 w 521273"/>
                <a:gd name="connsiteY30" fmla="*/ 79250 h 488693"/>
                <a:gd name="connsiteX31" fmla="*/ 125030 w 521273"/>
                <a:gd name="connsiteY31" fmla="*/ 66218 h 488693"/>
                <a:gd name="connsiteX32" fmla="*/ 141483 w 521273"/>
                <a:gd name="connsiteY32" fmla="*/ 48869 h 488693"/>
                <a:gd name="connsiteX33" fmla="*/ 154515 w 521273"/>
                <a:gd name="connsiteY33" fmla="*/ 48299 h 488693"/>
                <a:gd name="connsiteX34" fmla="*/ 158261 w 521273"/>
                <a:gd name="connsiteY34" fmla="*/ 46100 h 488693"/>
                <a:gd name="connsiteX35" fmla="*/ 173004 w 521273"/>
                <a:gd name="connsiteY35" fmla="*/ 37711 h 488693"/>
                <a:gd name="connsiteX36" fmla="*/ 199719 w 521273"/>
                <a:gd name="connsiteY36" fmla="*/ 37711 h 488693"/>
                <a:gd name="connsiteX37" fmla="*/ 205909 w 521273"/>
                <a:gd name="connsiteY37" fmla="*/ 14009 h 488693"/>
                <a:gd name="connsiteX38" fmla="*/ 216986 w 521273"/>
                <a:gd name="connsiteY38" fmla="*/ 6190 h 488693"/>
                <a:gd name="connsiteX39" fmla="*/ 308942 w 521273"/>
                <a:gd name="connsiteY39" fmla="*/ 6109 h 488693"/>
                <a:gd name="connsiteX40" fmla="*/ 319775 w 521273"/>
                <a:gd name="connsiteY40" fmla="*/ 13683 h 488693"/>
                <a:gd name="connsiteX41" fmla="*/ 326046 w 521273"/>
                <a:gd name="connsiteY41" fmla="*/ 37711 h 488693"/>
                <a:gd name="connsiteX42" fmla="*/ 350399 w 521273"/>
                <a:gd name="connsiteY42" fmla="*/ 37629 h 488693"/>
                <a:gd name="connsiteX43" fmla="*/ 367667 w 521273"/>
                <a:gd name="connsiteY43" fmla="*/ 46670 h 488693"/>
                <a:gd name="connsiteX44" fmla="*/ 371332 w 521273"/>
                <a:gd name="connsiteY44" fmla="*/ 48299 h 488693"/>
                <a:gd name="connsiteX45" fmla="*/ 385341 w 521273"/>
                <a:gd name="connsiteY45" fmla="*/ 49032 h 488693"/>
                <a:gd name="connsiteX46" fmla="*/ 400572 w 521273"/>
                <a:gd name="connsiteY46" fmla="*/ 65322 h 488693"/>
                <a:gd name="connsiteX47" fmla="*/ 400653 w 521273"/>
                <a:gd name="connsiteY47" fmla="*/ 79820 h 488693"/>
                <a:gd name="connsiteX48" fmla="*/ 393242 w 521273"/>
                <a:gd name="connsiteY48" fmla="*/ 93503 h 488693"/>
                <a:gd name="connsiteX49" fmla="*/ 390309 w 521273"/>
                <a:gd name="connsiteY49" fmla="*/ 99123 h 488693"/>
                <a:gd name="connsiteX50" fmla="*/ 390147 w 521273"/>
                <a:gd name="connsiteY50" fmla="*/ 113540 h 488693"/>
                <a:gd name="connsiteX51" fmla="*/ 432744 w 521273"/>
                <a:gd name="connsiteY51" fmla="*/ 113540 h 488693"/>
                <a:gd name="connsiteX52" fmla="*/ 487967 w 521273"/>
                <a:gd name="connsiteY52" fmla="*/ 113540 h 488693"/>
                <a:gd name="connsiteX53" fmla="*/ 509143 w 521273"/>
                <a:gd name="connsiteY53" fmla="*/ 134798 h 488693"/>
                <a:gd name="connsiteX54" fmla="*/ 509143 w 521273"/>
                <a:gd name="connsiteY54" fmla="*/ 138789 h 488693"/>
                <a:gd name="connsiteX55" fmla="*/ 487722 w 521273"/>
                <a:gd name="connsiteY55" fmla="*/ 163061 h 488693"/>
                <a:gd name="connsiteX56" fmla="*/ 189701 w 521273"/>
                <a:gd name="connsiteY56" fmla="*/ 406756 h 488693"/>
                <a:gd name="connsiteX57" fmla="*/ 189701 w 521273"/>
                <a:gd name="connsiteY57" fmla="*/ 400647 h 488693"/>
                <a:gd name="connsiteX58" fmla="*/ 189619 w 521273"/>
                <a:gd name="connsiteY58" fmla="*/ 300139 h 488693"/>
                <a:gd name="connsiteX59" fmla="*/ 213077 w 521273"/>
                <a:gd name="connsiteY59" fmla="*/ 276519 h 488693"/>
                <a:gd name="connsiteX60" fmla="*/ 312526 w 521273"/>
                <a:gd name="connsiteY60" fmla="*/ 276519 h 488693"/>
                <a:gd name="connsiteX61" fmla="*/ 336064 w 521273"/>
                <a:gd name="connsiteY61" fmla="*/ 299569 h 488693"/>
                <a:gd name="connsiteX62" fmla="*/ 336064 w 521273"/>
                <a:gd name="connsiteY62" fmla="*/ 400566 h 488693"/>
                <a:gd name="connsiteX63" fmla="*/ 336064 w 521273"/>
                <a:gd name="connsiteY63" fmla="*/ 406512 h 488693"/>
                <a:gd name="connsiteX64" fmla="*/ 373449 w 521273"/>
                <a:gd name="connsiteY64" fmla="*/ 406512 h 488693"/>
                <a:gd name="connsiteX65" fmla="*/ 373449 w 521273"/>
                <a:gd name="connsiteY65" fmla="*/ 96680 h 488693"/>
                <a:gd name="connsiteX66" fmla="*/ 367667 w 521273"/>
                <a:gd name="connsiteY66" fmla="*/ 99286 h 488693"/>
                <a:gd name="connsiteX67" fmla="*/ 351295 w 521273"/>
                <a:gd name="connsiteY67" fmla="*/ 108409 h 488693"/>
                <a:gd name="connsiteX68" fmla="*/ 307557 w 521273"/>
                <a:gd name="connsiteY68" fmla="*/ 108327 h 488693"/>
                <a:gd name="connsiteX69" fmla="*/ 278317 w 521273"/>
                <a:gd name="connsiteY69" fmla="*/ 114354 h 488693"/>
                <a:gd name="connsiteX70" fmla="*/ 266018 w 521273"/>
                <a:gd name="connsiteY70" fmla="*/ 118427 h 488693"/>
                <a:gd name="connsiteX71" fmla="*/ 259584 w 521273"/>
                <a:gd name="connsiteY71" fmla="*/ 118427 h 488693"/>
                <a:gd name="connsiteX72" fmla="*/ 239547 w 521273"/>
                <a:gd name="connsiteY72" fmla="*/ 110689 h 488693"/>
                <a:gd name="connsiteX73" fmla="*/ 231077 w 521273"/>
                <a:gd name="connsiteY73" fmla="*/ 108490 h 488693"/>
                <a:gd name="connsiteX74" fmla="*/ 173818 w 521273"/>
                <a:gd name="connsiteY74" fmla="*/ 108409 h 488693"/>
                <a:gd name="connsiteX75" fmla="*/ 158832 w 521273"/>
                <a:gd name="connsiteY75" fmla="*/ 100589 h 488693"/>
                <a:gd name="connsiteX76" fmla="*/ 152234 w 521273"/>
                <a:gd name="connsiteY76" fmla="*/ 97902 h 488693"/>
                <a:gd name="connsiteX77" fmla="*/ 152234 w 521273"/>
                <a:gd name="connsiteY77" fmla="*/ 406675 h 488693"/>
                <a:gd name="connsiteX78" fmla="*/ 189701 w 521273"/>
                <a:gd name="connsiteY78" fmla="*/ 406756 h 488693"/>
                <a:gd name="connsiteX79" fmla="*/ 471025 w 521273"/>
                <a:gd name="connsiteY79" fmla="*/ 439173 h 488693"/>
                <a:gd name="connsiteX80" fmla="*/ 471025 w 521273"/>
                <a:gd name="connsiteY80" fmla="*/ 163142 h 488693"/>
                <a:gd name="connsiteX81" fmla="*/ 390717 w 521273"/>
                <a:gd name="connsiteY81" fmla="*/ 163142 h 488693"/>
                <a:gd name="connsiteX82" fmla="*/ 390717 w 521273"/>
                <a:gd name="connsiteY82" fmla="*/ 407000 h 488693"/>
                <a:gd name="connsiteX83" fmla="*/ 407739 w 521273"/>
                <a:gd name="connsiteY83" fmla="*/ 407000 h 488693"/>
                <a:gd name="connsiteX84" fmla="*/ 422726 w 521273"/>
                <a:gd name="connsiteY84" fmla="*/ 421987 h 488693"/>
                <a:gd name="connsiteX85" fmla="*/ 422726 w 521273"/>
                <a:gd name="connsiteY85" fmla="*/ 439173 h 488693"/>
                <a:gd name="connsiteX86" fmla="*/ 471025 w 521273"/>
                <a:gd name="connsiteY86" fmla="*/ 439173 h 488693"/>
                <a:gd name="connsiteX87" fmla="*/ 54740 w 521273"/>
                <a:gd name="connsiteY87" fmla="*/ 162979 h 488693"/>
                <a:gd name="connsiteX88" fmla="*/ 54740 w 521273"/>
                <a:gd name="connsiteY88" fmla="*/ 439173 h 488693"/>
                <a:gd name="connsiteX89" fmla="*/ 103039 w 521273"/>
                <a:gd name="connsiteY89" fmla="*/ 439173 h 488693"/>
                <a:gd name="connsiteX90" fmla="*/ 103039 w 521273"/>
                <a:gd name="connsiteY90" fmla="*/ 421987 h 488693"/>
                <a:gd name="connsiteX91" fmla="*/ 118026 w 521273"/>
                <a:gd name="connsiteY91" fmla="*/ 407000 h 488693"/>
                <a:gd name="connsiteX92" fmla="*/ 135130 w 521273"/>
                <a:gd name="connsiteY92" fmla="*/ 407000 h 488693"/>
                <a:gd name="connsiteX93" fmla="*/ 135130 w 521273"/>
                <a:gd name="connsiteY93" fmla="*/ 162979 h 488693"/>
                <a:gd name="connsiteX94" fmla="*/ 54740 w 521273"/>
                <a:gd name="connsiteY94" fmla="*/ 162979 h 488693"/>
                <a:gd name="connsiteX95" fmla="*/ 43907 w 521273"/>
                <a:gd name="connsiteY95" fmla="*/ 471834 h 488693"/>
                <a:gd name="connsiteX96" fmla="*/ 481858 w 521273"/>
                <a:gd name="connsiteY96" fmla="*/ 471834 h 488693"/>
                <a:gd name="connsiteX97" fmla="*/ 481858 w 521273"/>
                <a:gd name="connsiteY97" fmla="*/ 456114 h 488693"/>
                <a:gd name="connsiteX98" fmla="*/ 43907 w 521273"/>
                <a:gd name="connsiteY98" fmla="*/ 456114 h 488693"/>
                <a:gd name="connsiteX99" fmla="*/ 43907 w 521273"/>
                <a:gd name="connsiteY99" fmla="*/ 471834 h 488693"/>
                <a:gd name="connsiteX100" fmla="*/ 220407 w 521273"/>
                <a:gd name="connsiteY100" fmla="*/ 22480 h 488693"/>
                <a:gd name="connsiteX101" fmla="*/ 259665 w 521273"/>
                <a:gd name="connsiteY101" fmla="*/ 101485 h 488693"/>
                <a:gd name="connsiteX102" fmla="*/ 266344 w 521273"/>
                <a:gd name="connsiteY102" fmla="*/ 101404 h 488693"/>
                <a:gd name="connsiteX103" fmla="*/ 306661 w 521273"/>
                <a:gd name="connsiteY103" fmla="*/ 26145 h 488693"/>
                <a:gd name="connsiteX104" fmla="*/ 301937 w 521273"/>
                <a:gd name="connsiteY104" fmla="*/ 22398 h 488693"/>
                <a:gd name="connsiteX105" fmla="*/ 276281 w 521273"/>
                <a:gd name="connsiteY105" fmla="*/ 22398 h 488693"/>
                <a:gd name="connsiteX106" fmla="*/ 220407 w 521273"/>
                <a:gd name="connsiteY106" fmla="*/ 22480 h 488693"/>
                <a:gd name="connsiteX107" fmla="*/ 254453 w 521273"/>
                <a:gd name="connsiteY107" fmla="*/ 406837 h 488693"/>
                <a:gd name="connsiteX108" fmla="*/ 254453 w 521273"/>
                <a:gd name="connsiteY108" fmla="*/ 292809 h 488693"/>
                <a:gd name="connsiteX109" fmla="*/ 248670 w 521273"/>
                <a:gd name="connsiteY109" fmla="*/ 292809 h 488693"/>
                <a:gd name="connsiteX110" fmla="*/ 212995 w 521273"/>
                <a:gd name="connsiteY110" fmla="*/ 292809 h 488693"/>
                <a:gd name="connsiteX111" fmla="*/ 205909 w 521273"/>
                <a:gd name="connsiteY111" fmla="*/ 299976 h 488693"/>
                <a:gd name="connsiteX112" fmla="*/ 205990 w 521273"/>
                <a:gd name="connsiteY112" fmla="*/ 401380 h 488693"/>
                <a:gd name="connsiteX113" fmla="*/ 206235 w 521273"/>
                <a:gd name="connsiteY113" fmla="*/ 406837 h 488693"/>
                <a:gd name="connsiteX114" fmla="*/ 254453 w 521273"/>
                <a:gd name="connsiteY114" fmla="*/ 406837 h 488693"/>
                <a:gd name="connsiteX115" fmla="*/ 271150 w 521273"/>
                <a:gd name="connsiteY115" fmla="*/ 406756 h 488693"/>
                <a:gd name="connsiteX116" fmla="*/ 319205 w 521273"/>
                <a:gd name="connsiteY116" fmla="*/ 406756 h 488693"/>
                <a:gd name="connsiteX117" fmla="*/ 319693 w 521273"/>
                <a:gd name="connsiteY117" fmla="*/ 404150 h 488693"/>
                <a:gd name="connsiteX118" fmla="*/ 319775 w 521273"/>
                <a:gd name="connsiteY118" fmla="*/ 297777 h 488693"/>
                <a:gd name="connsiteX119" fmla="*/ 313992 w 521273"/>
                <a:gd name="connsiteY119" fmla="*/ 292809 h 488693"/>
                <a:gd name="connsiteX120" fmla="*/ 275303 w 521273"/>
                <a:gd name="connsiteY120" fmla="*/ 292890 h 488693"/>
                <a:gd name="connsiteX121" fmla="*/ 270987 w 521273"/>
                <a:gd name="connsiteY121" fmla="*/ 293379 h 488693"/>
                <a:gd name="connsiteX122" fmla="*/ 271150 w 521273"/>
                <a:gd name="connsiteY122" fmla="*/ 406756 h 488693"/>
                <a:gd name="connsiteX123" fmla="*/ 406192 w 521273"/>
                <a:gd name="connsiteY123" fmla="*/ 423616 h 488693"/>
                <a:gd name="connsiteX124" fmla="*/ 119655 w 521273"/>
                <a:gd name="connsiteY124" fmla="*/ 423616 h 488693"/>
                <a:gd name="connsiteX125" fmla="*/ 119655 w 521273"/>
                <a:gd name="connsiteY125" fmla="*/ 439173 h 488693"/>
                <a:gd name="connsiteX126" fmla="*/ 406192 w 521273"/>
                <a:gd name="connsiteY126" fmla="*/ 439173 h 488693"/>
                <a:gd name="connsiteX127" fmla="*/ 406192 w 521273"/>
                <a:gd name="connsiteY127" fmla="*/ 423616 h 488693"/>
                <a:gd name="connsiteX128" fmla="*/ 135211 w 521273"/>
                <a:gd name="connsiteY128" fmla="*/ 130237 h 488693"/>
                <a:gd name="connsiteX129" fmla="*/ 132198 w 521273"/>
                <a:gd name="connsiteY129" fmla="*/ 130074 h 488693"/>
                <a:gd name="connsiteX130" fmla="*/ 53437 w 521273"/>
                <a:gd name="connsiteY130" fmla="*/ 130074 h 488693"/>
                <a:gd name="connsiteX131" fmla="*/ 37880 w 521273"/>
                <a:gd name="connsiteY131" fmla="*/ 130074 h 488693"/>
                <a:gd name="connsiteX132" fmla="*/ 32667 w 521273"/>
                <a:gd name="connsiteY132" fmla="*/ 135531 h 488693"/>
                <a:gd name="connsiteX133" fmla="*/ 32667 w 521273"/>
                <a:gd name="connsiteY133" fmla="*/ 139522 h 488693"/>
                <a:gd name="connsiteX134" fmla="*/ 39835 w 521273"/>
                <a:gd name="connsiteY134" fmla="*/ 146445 h 488693"/>
                <a:gd name="connsiteX135" fmla="*/ 129103 w 521273"/>
                <a:gd name="connsiteY135" fmla="*/ 146445 h 488693"/>
                <a:gd name="connsiteX136" fmla="*/ 135130 w 521273"/>
                <a:gd name="connsiteY136" fmla="*/ 146119 h 488693"/>
                <a:gd name="connsiteX137" fmla="*/ 135211 w 521273"/>
                <a:gd name="connsiteY137" fmla="*/ 130237 h 488693"/>
                <a:gd name="connsiteX138" fmla="*/ 390554 w 521273"/>
                <a:gd name="connsiteY138" fmla="*/ 146364 h 488693"/>
                <a:gd name="connsiteX139" fmla="*/ 397558 w 521273"/>
                <a:gd name="connsiteY139" fmla="*/ 146364 h 488693"/>
                <a:gd name="connsiteX140" fmla="*/ 433152 w 521273"/>
                <a:gd name="connsiteY140" fmla="*/ 146282 h 488693"/>
                <a:gd name="connsiteX141" fmla="*/ 486826 w 521273"/>
                <a:gd name="connsiteY141" fmla="*/ 146445 h 488693"/>
                <a:gd name="connsiteX142" fmla="*/ 493016 w 521273"/>
                <a:gd name="connsiteY142" fmla="*/ 140011 h 488693"/>
                <a:gd name="connsiteX143" fmla="*/ 493016 w 521273"/>
                <a:gd name="connsiteY143" fmla="*/ 137486 h 488693"/>
                <a:gd name="connsiteX144" fmla="*/ 485360 w 521273"/>
                <a:gd name="connsiteY144" fmla="*/ 129993 h 488693"/>
                <a:gd name="connsiteX145" fmla="*/ 395033 w 521273"/>
                <a:gd name="connsiteY145" fmla="*/ 129993 h 488693"/>
                <a:gd name="connsiteX146" fmla="*/ 390472 w 521273"/>
                <a:gd name="connsiteY146" fmla="*/ 130237 h 488693"/>
                <a:gd name="connsiteX147" fmla="*/ 390554 w 521273"/>
                <a:gd name="connsiteY147" fmla="*/ 146364 h 488693"/>
                <a:gd name="connsiteX148" fmla="*/ 173818 w 521273"/>
                <a:gd name="connsiteY148" fmla="*/ 91712 h 488693"/>
                <a:gd name="connsiteX149" fmla="*/ 217882 w 521273"/>
                <a:gd name="connsiteY149" fmla="*/ 91712 h 488693"/>
                <a:gd name="connsiteX150" fmla="*/ 201999 w 521273"/>
                <a:gd name="connsiteY150" fmla="*/ 56689 h 488693"/>
                <a:gd name="connsiteX151" fmla="*/ 199556 w 521273"/>
                <a:gd name="connsiteY151" fmla="*/ 54326 h 488693"/>
                <a:gd name="connsiteX152" fmla="*/ 173818 w 521273"/>
                <a:gd name="connsiteY152" fmla="*/ 54245 h 488693"/>
                <a:gd name="connsiteX153" fmla="*/ 173818 w 521273"/>
                <a:gd name="connsiteY153" fmla="*/ 91712 h 488693"/>
                <a:gd name="connsiteX154" fmla="*/ 326046 w 521273"/>
                <a:gd name="connsiteY154" fmla="*/ 54326 h 488693"/>
                <a:gd name="connsiteX155" fmla="*/ 310164 w 521273"/>
                <a:gd name="connsiteY155" fmla="*/ 91712 h 488693"/>
                <a:gd name="connsiteX156" fmla="*/ 352028 w 521273"/>
                <a:gd name="connsiteY156" fmla="*/ 91712 h 488693"/>
                <a:gd name="connsiteX157" fmla="*/ 352028 w 521273"/>
                <a:gd name="connsiteY157" fmla="*/ 54326 h 488693"/>
                <a:gd name="connsiteX158" fmla="*/ 326046 w 521273"/>
                <a:gd name="connsiteY158" fmla="*/ 54326 h 488693"/>
                <a:gd name="connsiteX159" fmla="*/ 157040 w 521273"/>
                <a:gd name="connsiteY159" fmla="*/ 65078 h 488693"/>
                <a:gd name="connsiteX160" fmla="*/ 144497 w 521273"/>
                <a:gd name="connsiteY160" fmla="*/ 65241 h 488693"/>
                <a:gd name="connsiteX161" fmla="*/ 141401 w 521273"/>
                <a:gd name="connsiteY161" fmla="*/ 68254 h 488693"/>
                <a:gd name="connsiteX162" fmla="*/ 141401 w 521273"/>
                <a:gd name="connsiteY162" fmla="*/ 78191 h 488693"/>
                <a:gd name="connsiteX163" fmla="*/ 144497 w 521273"/>
                <a:gd name="connsiteY163" fmla="*/ 81205 h 488693"/>
                <a:gd name="connsiteX164" fmla="*/ 157040 w 521273"/>
                <a:gd name="connsiteY164" fmla="*/ 81368 h 488693"/>
                <a:gd name="connsiteX165" fmla="*/ 157040 w 521273"/>
                <a:gd name="connsiteY165" fmla="*/ 65078 h 488693"/>
                <a:gd name="connsiteX166" fmla="*/ 368725 w 521273"/>
                <a:gd name="connsiteY166" fmla="*/ 81286 h 488693"/>
                <a:gd name="connsiteX167" fmla="*/ 380861 w 521273"/>
                <a:gd name="connsiteY167" fmla="*/ 81123 h 488693"/>
                <a:gd name="connsiteX168" fmla="*/ 384445 w 521273"/>
                <a:gd name="connsiteY168" fmla="*/ 78028 h 488693"/>
                <a:gd name="connsiteX169" fmla="*/ 384445 w 521273"/>
                <a:gd name="connsiteY169" fmla="*/ 68091 h 488693"/>
                <a:gd name="connsiteX170" fmla="*/ 381757 w 521273"/>
                <a:gd name="connsiteY170" fmla="*/ 65241 h 488693"/>
                <a:gd name="connsiteX171" fmla="*/ 368807 w 521273"/>
                <a:gd name="connsiteY171" fmla="*/ 65078 h 488693"/>
                <a:gd name="connsiteX172" fmla="*/ 368725 w 521273"/>
                <a:gd name="connsiteY172" fmla="*/ 81286 h 48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521273" h="488693">
                  <a:moveTo>
                    <a:pt x="487722" y="163061"/>
                  </a:moveTo>
                  <a:cubicBezTo>
                    <a:pt x="487722" y="166482"/>
                    <a:pt x="487722" y="169658"/>
                    <a:pt x="487722" y="172753"/>
                  </a:cubicBezTo>
                  <a:cubicBezTo>
                    <a:pt x="487722" y="259822"/>
                    <a:pt x="487804" y="346891"/>
                    <a:pt x="487722" y="433960"/>
                  </a:cubicBezTo>
                  <a:cubicBezTo>
                    <a:pt x="487722" y="437462"/>
                    <a:pt x="487967" y="439906"/>
                    <a:pt x="491958" y="441779"/>
                  </a:cubicBezTo>
                  <a:cubicBezTo>
                    <a:pt x="496682" y="443978"/>
                    <a:pt x="498392" y="448784"/>
                    <a:pt x="498474" y="453996"/>
                  </a:cubicBezTo>
                  <a:cubicBezTo>
                    <a:pt x="498555" y="459779"/>
                    <a:pt x="498474" y="465644"/>
                    <a:pt x="498474" y="472159"/>
                  </a:cubicBezTo>
                  <a:cubicBezTo>
                    <a:pt x="502709" y="472159"/>
                    <a:pt x="506374" y="472078"/>
                    <a:pt x="509958" y="472159"/>
                  </a:cubicBezTo>
                  <a:cubicBezTo>
                    <a:pt x="516392" y="472241"/>
                    <a:pt x="520058" y="475173"/>
                    <a:pt x="520139" y="480141"/>
                  </a:cubicBezTo>
                  <a:cubicBezTo>
                    <a:pt x="520220" y="485191"/>
                    <a:pt x="516311" y="488449"/>
                    <a:pt x="509714" y="488449"/>
                  </a:cubicBezTo>
                  <a:cubicBezTo>
                    <a:pt x="484627" y="488531"/>
                    <a:pt x="459460" y="488531"/>
                    <a:pt x="434373" y="488531"/>
                  </a:cubicBezTo>
                  <a:cubicBezTo>
                    <a:pt x="320019" y="488531"/>
                    <a:pt x="205665" y="488531"/>
                    <a:pt x="91310" y="488531"/>
                  </a:cubicBezTo>
                  <a:cubicBezTo>
                    <a:pt x="66550" y="488531"/>
                    <a:pt x="41708" y="488531"/>
                    <a:pt x="16948" y="488449"/>
                  </a:cubicBezTo>
                  <a:cubicBezTo>
                    <a:pt x="14667" y="488449"/>
                    <a:pt x="11572" y="488531"/>
                    <a:pt x="10269" y="487228"/>
                  </a:cubicBezTo>
                  <a:cubicBezTo>
                    <a:pt x="8151" y="485110"/>
                    <a:pt x="6196" y="481852"/>
                    <a:pt x="6115" y="479001"/>
                  </a:cubicBezTo>
                  <a:cubicBezTo>
                    <a:pt x="5952" y="475255"/>
                    <a:pt x="9047" y="472648"/>
                    <a:pt x="13038" y="472404"/>
                  </a:cubicBezTo>
                  <a:cubicBezTo>
                    <a:pt x="17518" y="472159"/>
                    <a:pt x="21997" y="472322"/>
                    <a:pt x="27292" y="472322"/>
                  </a:cubicBezTo>
                  <a:cubicBezTo>
                    <a:pt x="27292" y="466621"/>
                    <a:pt x="27373" y="461490"/>
                    <a:pt x="27292" y="456358"/>
                  </a:cubicBezTo>
                  <a:cubicBezTo>
                    <a:pt x="27210" y="449272"/>
                    <a:pt x="29165" y="443571"/>
                    <a:pt x="36088" y="440313"/>
                  </a:cubicBezTo>
                  <a:cubicBezTo>
                    <a:pt x="37147" y="439824"/>
                    <a:pt x="37880" y="437381"/>
                    <a:pt x="37880" y="435833"/>
                  </a:cubicBezTo>
                  <a:cubicBezTo>
                    <a:pt x="38043" y="420439"/>
                    <a:pt x="38043" y="405046"/>
                    <a:pt x="38043" y="389652"/>
                  </a:cubicBezTo>
                  <a:cubicBezTo>
                    <a:pt x="38043" y="315778"/>
                    <a:pt x="38043" y="241985"/>
                    <a:pt x="37961" y="168111"/>
                  </a:cubicBezTo>
                  <a:cubicBezTo>
                    <a:pt x="37961" y="166482"/>
                    <a:pt x="37961" y="164853"/>
                    <a:pt x="37961" y="163549"/>
                  </a:cubicBezTo>
                  <a:cubicBezTo>
                    <a:pt x="33807" y="162409"/>
                    <a:pt x="30061" y="161921"/>
                    <a:pt x="26884" y="160292"/>
                  </a:cubicBezTo>
                  <a:cubicBezTo>
                    <a:pt x="20450" y="157115"/>
                    <a:pt x="16866" y="151658"/>
                    <a:pt x="16540" y="144246"/>
                  </a:cubicBezTo>
                  <a:cubicBezTo>
                    <a:pt x="16377" y="140744"/>
                    <a:pt x="16377" y="137242"/>
                    <a:pt x="16459" y="133739"/>
                  </a:cubicBezTo>
                  <a:cubicBezTo>
                    <a:pt x="16703" y="121522"/>
                    <a:pt x="24441" y="113703"/>
                    <a:pt x="36740" y="113621"/>
                  </a:cubicBezTo>
                  <a:cubicBezTo>
                    <a:pt x="55147" y="113540"/>
                    <a:pt x="73555" y="113621"/>
                    <a:pt x="91962" y="113621"/>
                  </a:cubicBezTo>
                  <a:cubicBezTo>
                    <a:pt x="106216" y="113621"/>
                    <a:pt x="120388" y="113621"/>
                    <a:pt x="135374" y="113621"/>
                  </a:cubicBezTo>
                  <a:cubicBezTo>
                    <a:pt x="135374" y="107920"/>
                    <a:pt x="135537" y="102463"/>
                    <a:pt x="135293" y="97087"/>
                  </a:cubicBezTo>
                  <a:cubicBezTo>
                    <a:pt x="135211" y="95947"/>
                    <a:pt x="133827" y="94562"/>
                    <a:pt x="132768" y="93748"/>
                  </a:cubicBezTo>
                  <a:cubicBezTo>
                    <a:pt x="127962" y="90083"/>
                    <a:pt x="125193" y="85358"/>
                    <a:pt x="124949" y="79250"/>
                  </a:cubicBezTo>
                  <a:cubicBezTo>
                    <a:pt x="124786" y="74933"/>
                    <a:pt x="124704" y="70535"/>
                    <a:pt x="125030" y="66218"/>
                  </a:cubicBezTo>
                  <a:cubicBezTo>
                    <a:pt x="125763" y="56770"/>
                    <a:pt x="132035" y="50091"/>
                    <a:pt x="141483" y="48869"/>
                  </a:cubicBezTo>
                  <a:cubicBezTo>
                    <a:pt x="145800" y="48299"/>
                    <a:pt x="150198" y="48706"/>
                    <a:pt x="154515" y="48299"/>
                  </a:cubicBezTo>
                  <a:cubicBezTo>
                    <a:pt x="155818" y="48136"/>
                    <a:pt x="157691" y="47159"/>
                    <a:pt x="158261" y="46100"/>
                  </a:cubicBezTo>
                  <a:cubicBezTo>
                    <a:pt x="161275" y="39829"/>
                    <a:pt x="166406" y="37629"/>
                    <a:pt x="173004" y="37711"/>
                  </a:cubicBezTo>
                  <a:cubicBezTo>
                    <a:pt x="182044" y="37711"/>
                    <a:pt x="191004" y="37711"/>
                    <a:pt x="199719" y="37711"/>
                  </a:cubicBezTo>
                  <a:cubicBezTo>
                    <a:pt x="201837" y="29403"/>
                    <a:pt x="203547" y="21584"/>
                    <a:pt x="205909" y="14009"/>
                  </a:cubicBezTo>
                  <a:cubicBezTo>
                    <a:pt x="207945" y="7493"/>
                    <a:pt x="210144" y="6190"/>
                    <a:pt x="216986" y="6190"/>
                  </a:cubicBezTo>
                  <a:cubicBezTo>
                    <a:pt x="247611" y="6190"/>
                    <a:pt x="278236" y="6272"/>
                    <a:pt x="308942" y="6109"/>
                  </a:cubicBezTo>
                  <a:cubicBezTo>
                    <a:pt x="314562" y="6109"/>
                    <a:pt x="318309" y="8226"/>
                    <a:pt x="319775" y="13683"/>
                  </a:cubicBezTo>
                  <a:cubicBezTo>
                    <a:pt x="321892" y="21421"/>
                    <a:pt x="323847" y="29159"/>
                    <a:pt x="326046" y="37711"/>
                  </a:cubicBezTo>
                  <a:cubicBezTo>
                    <a:pt x="333702" y="37711"/>
                    <a:pt x="342092" y="37874"/>
                    <a:pt x="350399" y="37629"/>
                  </a:cubicBezTo>
                  <a:cubicBezTo>
                    <a:pt x="357893" y="37467"/>
                    <a:pt x="364409" y="38770"/>
                    <a:pt x="367667" y="46670"/>
                  </a:cubicBezTo>
                  <a:cubicBezTo>
                    <a:pt x="368074" y="47566"/>
                    <a:pt x="370029" y="48218"/>
                    <a:pt x="371332" y="48299"/>
                  </a:cubicBezTo>
                  <a:cubicBezTo>
                    <a:pt x="375974" y="48625"/>
                    <a:pt x="380698" y="48381"/>
                    <a:pt x="385341" y="49032"/>
                  </a:cubicBezTo>
                  <a:cubicBezTo>
                    <a:pt x="393730" y="50254"/>
                    <a:pt x="399920" y="56933"/>
                    <a:pt x="400572" y="65322"/>
                  </a:cubicBezTo>
                  <a:cubicBezTo>
                    <a:pt x="400979" y="70128"/>
                    <a:pt x="400816" y="75015"/>
                    <a:pt x="400653" y="79820"/>
                  </a:cubicBezTo>
                  <a:cubicBezTo>
                    <a:pt x="400491" y="85521"/>
                    <a:pt x="397477" y="89757"/>
                    <a:pt x="393242" y="93503"/>
                  </a:cubicBezTo>
                  <a:cubicBezTo>
                    <a:pt x="391775" y="94807"/>
                    <a:pt x="390554" y="97169"/>
                    <a:pt x="390309" y="99123"/>
                  </a:cubicBezTo>
                  <a:cubicBezTo>
                    <a:pt x="389902" y="103684"/>
                    <a:pt x="390147" y="108409"/>
                    <a:pt x="390147" y="113540"/>
                  </a:cubicBezTo>
                  <a:cubicBezTo>
                    <a:pt x="404644" y="113540"/>
                    <a:pt x="418654" y="113540"/>
                    <a:pt x="432744" y="113540"/>
                  </a:cubicBezTo>
                  <a:cubicBezTo>
                    <a:pt x="451152" y="113540"/>
                    <a:pt x="469559" y="113458"/>
                    <a:pt x="487967" y="113540"/>
                  </a:cubicBezTo>
                  <a:cubicBezTo>
                    <a:pt x="501406" y="113540"/>
                    <a:pt x="508980" y="121277"/>
                    <a:pt x="509143" y="134798"/>
                  </a:cubicBezTo>
                  <a:cubicBezTo>
                    <a:pt x="509143" y="136101"/>
                    <a:pt x="509062" y="137486"/>
                    <a:pt x="509143" y="138789"/>
                  </a:cubicBezTo>
                  <a:cubicBezTo>
                    <a:pt x="510447" y="153939"/>
                    <a:pt x="502139" y="162083"/>
                    <a:pt x="487722" y="163061"/>
                  </a:cubicBezTo>
                  <a:close/>
                  <a:moveTo>
                    <a:pt x="189701" y="406756"/>
                  </a:moveTo>
                  <a:cubicBezTo>
                    <a:pt x="189701" y="404557"/>
                    <a:pt x="189701" y="402602"/>
                    <a:pt x="189701" y="400647"/>
                  </a:cubicBezTo>
                  <a:cubicBezTo>
                    <a:pt x="189701" y="367172"/>
                    <a:pt x="189701" y="333696"/>
                    <a:pt x="189619" y="300139"/>
                  </a:cubicBezTo>
                  <a:cubicBezTo>
                    <a:pt x="189619" y="283687"/>
                    <a:pt x="196868" y="276519"/>
                    <a:pt x="213077" y="276519"/>
                  </a:cubicBezTo>
                  <a:cubicBezTo>
                    <a:pt x="246226" y="276601"/>
                    <a:pt x="279376" y="276601"/>
                    <a:pt x="312526" y="276519"/>
                  </a:cubicBezTo>
                  <a:cubicBezTo>
                    <a:pt x="328653" y="276519"/>
                    <a:pt x="336064" y="283605"/>
                    <a:pt x="336064" y="299569"/>
                  </a:cubicBezTo>
                  <a:cubicBezTo>
                    <a:pt x="336064" y="333208"/>
                    <a:pt x="336064" y="366927"/>
                    <a:pt x="336064" y="400566"/>
                  </a:cubicBezTo>
                  <a:cubicBezTo>
                    <a:pt x="336064" y="402521"/>
                    <a:pt x="336064" y="404475"/>
                    <a:pt x="336064" y="406512"/>
                  </a:cubicBezTo>
                  <a:cubicBezTo>
                    <a:pt x="348933" y="406512"/>
                    <a:pt x="361151" y="406512"/>
                    <a:pt x="373449" y="406512"/>
                  </a:cubicBezTo>
                  <a:cubicBezTo>
                    <a:pt x="373449" y="303316"/>
                    <a:pt x="373449" y="200609"/>
                    <a:pt x="373449" y="96680"/>
                  </a:cubicBezTo>
                  <a:cubicBezTo>
                    <a:pt x="371006" y="97739"/>
                    <a:pt x="368155" y="97983"/>
                    <a:pt x="367667" y="99286"/>
                  </a:cubicBezTo>
                  <a:cubicBezTo>
                    <a:pt x="364490" y="106698"/>
                    <a:pt x="358463" y="108409"/>
                    <a:pt x="351295" y="108409"/>
                  </a:cubicBezTo>
                  <a:cubicBezTo>
                    <a:pt x="336716" y="108409"/>
                    <a:pt x="322137" y="108653"/>
                    <a:pt x="307557" y="108327"/>
                  </a:cubicBezTo>
                  <a:cubicBezTo>
                    <a:pt x="297295" y="108083"/>
                    <a:pt x="287439" y="108327"/>
                    <a:pt x="278317" y="114354"/>
                  </a:cubicBezTo>
                  <a:cubicBezTo>
                    <a:pt x="274815" y="116635"/>
                    <a:pt x="270254" y="117368"/>
                    <a:pt x="266018" y="118427"/>
                  </a:cubicBezTo>
                  <a:cubicBezTo>
                    <a:pt x="263982" y="118915"/>
                    <a:pt x="261539" y="119078"/>
                    <a:pt x="259584" y="118427"/>
                  </a:cubicBezTo>
                  <a:cubicBezTo>
                    <a:pt x="252824" y="116065"/>
                    <a:pt x="246226" y="113214"/>
                    <a:pt x="239547" y="110689"/>
                  </a:cubicBezTo>
                  <a:cubicBezTo>
                    <a:pt x="236860" y="109712"/>
                    <a:pt x="233927" y="108490"/>
                    <a:pt x="231077" y="108490"/>
                  </a:cubicBezTo>
                  <a:cubicBezTo>
                    <a:pt x="212018" y="108327"/>
                    <a:pt x="192877" y="108409"/>
                    <a:pt x="173818" y="108409"/>
                  </a:cubicBezTo>
                  <a:cubicBezTo>
                    <a:pt x="167465" y="108409"/>
                    <a:pt x="161601" y="106942"/>
                    <a:pt x="158832" y="100589"/>
                  </a:cubicBezTo>
                  <a:cubicBezTo>
                    <a:pt x="157203" y="96843"/>
                    <a:pt x="155085" y="97169"/>
                    <a:pt x="152234" y="97902"/>
                  </a:cubicBezTo>
                  <a:cubicBezTo>
                    <a:pt x="152234" y="200935"/>
                    <a:pt x="152234" y="303642"/>
                    <a:pt x="152234" y="406675"/>
                  </a:cubicBezTo>
                  <a:cubicBezTo>
                    <a:pt x="164859" y="406756"/>
                    <a:pt x="176995" y="406756"/>
                    <a:pt x="189701" y="406756"/>
                  </a:cubicBezTo>
                  <a:close/>
                  <a:moveTo>
                    <a:pt x="471025" y="439173"/>
                  </a:moveTo>
                  <a:cubicBezTo>
                    <a:pt x="471025" y="346891"/>
                    <a:pt x="471025" y="255017"/>
                    <a:pt x="471025" y="163142"/>
                  </a:cubicBezTo>
                  <a:cubicBezTo>
                    <a:pt x="443984" y="163142"/>
                    <a:pt x="417269" y="163142"/>
                    <a:pt x="390717" y="163142"/>
                  </a:cubicBezTo>
                  <a:cubicBezTo>
                    <a:pt x="390717" y="244591"/>
                    <a:pt x="390717" y="325714"/>
                    <a:pt x="390717" y="407000"/>
                  </a:cubicBezTo>
                  <a:cubicBezTo>
                    <a:pt x="396662" y="407000"/>
                    <a:pt x="402201" y="406919"/>
                    <a:pt x="407739" y="407000"/>
                  </a:cubicBezTo>
                  <a:cubicBezTo>
                    <a:pt x="417269" y="407082"/>
                    <a:pt x="422645" y="412457"/>
                    <a:pt x="422726" y="421987"/>
                  </a:cubicBezTo>
                  <a:cubicBezTo>
                    <a:pt x="422807" y="427607"/>
                    <a:pt x="422726" y="433308"/>
                    <a:pt x="422726" y="439173"/>
                  </a:cubicBezTo>
                  <a:cubicBezTo>
                    <a:pt x="439016" y="439173"/>
                    <a:pt x="454817" y="439173"/>
                    <a:pt x="471025" y="439173"/>
                  </a:cubicBezTo>
                  <a:close/>
                  <a:moveTo>
                    <a:pt x="54740" y="162979"/>
                  </a:moveTo>
                  <a:cubicBezTo>
                    <a:pt x="54740" y="255342"/>
                    <a:pt x="54740" y="347217"/>
                    <a:pt x="54740" y="439173"/>
                  </a:cubicBezTo>
                  <a:cubicBezTo>
                    <a:pt x="70948" y="439173"/>
                    <a:pt x="86749" y="439173"/>
                    <a:pt x="103039" y="439173"/>
                  </a:cubicBezTo>
                  <a:cubicBezTo>
                    <a:pt x="103039" y="433308"/>
                    <a:pt x="102958" y="427607"/>
                    <a:pt x="103039" y="421987"/>
                  </a:cubicBezTo>
                  <a:cubicBezTo>
                    <a:pt x="103120" y="412457"/>
                    <a:pt x="108496" y="407082"/>
                    <a:pt x="118026" y="407000"/>
                  </a:cubicBezTo>
                  <a:cubicBezTo>
                    <a:pt x="123646" y="406919"/>
                    <a:pt x="129347" y="407000"/>
                    <a:pt x="135130" y="407000"/>
                  </a:cubicBezTo>
                  <a:cubicBezTo>
                    <a:pt x="135130" y="325388"/>
                    <a:pt x="135130" y="244265"/>
                    <a:pt x="135130" y="162979"/>
                  </a:cubicBezTo>
                  <a:cubicBezTo>
                    <a:pt x="108252" y="162979"/>
                    <a:pt x="81699" y="162979"/>
                    <a:pt x="54740" y="162979"/>
                  </a:cubicBezTo>
                  <a:close/>
                  <a:moveTo>
                    <a:pt x="43907" y="471834"/>
                  </a:moveTo>
                  <a:cubicBezTo>
                    <a:pt x="190271" y="471834"/>
                    <a:pt x="335983" y="471834"/>
                    <a:pt x="481858" y="471834"/>
                  </a:cubicBezTo>
                  <a:cubicBezTo>
                    <a:pt x="481858" y="466377"/>
                    <a:pt x="481858" y="461327"/>
                    <a:pt x="481858" y="456114"/>
                  </a:cubicBezTo>
                  <a:cubicBezTo>
                    <a:pt x="335657" y="456114"/>
                    <a:pt x="189864" y="456114"/>
                    <a:pt x="43907" y="456114"/>
                  </a:cubicBezTo>
                  <a:cubicBezTo>
                    <a:pt x="43907" y="461571"/>
                    <a:pt x="43907" y="466539"/>
                    <a:pt x="43907" y="471834"/>
                  </a:cubicBezTo>
                  <a:close/>
                  <a:moveTo>
                    <a:pt x="220407" y="22480"/>
                  </a:moveTo>
                  <a:cubicBezTo>
                    <a:pt x="209330" y="56037"/>
                    <a:pt x="227004" y="91141"/>
                    <a:pt x="259665" y="101485"/>
                  </a:cubicBezTo>
                  <a:cubicBezTo>
                    <a:pt x="261702" y="102137"/>
                    <a:pt x="264308" y="102056"/>
                    <a:pt x="266344" y="101404"/>
                  </a:cubicBezTo>
                  <a:cubicBezTo>
                    <a:pt x="297621" y="91304"/>
                    <a:pt x="315458" y="57910"/>
                    <a:pt x="306661" y="26145"/>
                  </a:cubicBezTo>
                  <a:cubicBezTo>
                    <a:pt x="305928" y="23457"/>
                    <a:pt x="304788" y="22398"/>
                    <a:pt x="301937" y="22398"/>
                  </a:cubicBezTo>
                  <a:cubicBezTo>
                    <a:pt x="293385" y="22561"/>
                    <a:pt x="284833" y="22398"/>
                    <a:pt x="276281" y="22398"/>
                  </a:cubicBezTo>
                  <a:cubicBezTo>
                    <a:pt x="257792" y="22480"/>
                    <a:pt x="239222" y="22480"/>
                    <a:pt x="220407" y="22480"/>
                  </a:cubicBezTo>
                  <a:close/>
                  <a:moveTo>
                    <a:pt x="254453" y="406837"/>
                  </a:moveTo>
                  <a:cubicBezTo>
                    <a:pt x="254453" y="368719"/>
                    <a:pt x="254453" y="331008"/>
                    <a:pt x="254453" y="292809"/>
                  </a:cubicBezTo>
                  <a:cubicBezTo>
                    <a:pt x="252253" y="292809"/>
                    <a:pt x="250462" y="292809"/>
                    <a:pt x="248670" y="292809"/>
                  </a:cubicBezTo>
                  <a:cubicBezTo>
                    <a:pt x="236778" y="292809"/>
                    <a:pt x="224887" y="292890"/>
                    <a:pt x="212995" y="292809"/>
                  </a:cubicBezTo>
                  <a:cubicBezTo>
                    <a:pt x="206479" y="292809"/>
                    <a:pt x="205909" y="293298"/>
                    <a:pt x="205909" y="299976"/>
                  </a:cubicBezTo>
                  <a:cubicBezTo>
                    <a:pt x="205909" y="333778"/>
                    <a:pt x="205909" y="367579"/>
                    <a:pt x="205990" y="401380"/>
                  </a:cubicBezTo>
                  <a:cubicBezTo>
                    <a:pt x="205990" y="403172"/>
                    <a:pt x="206153" y="404964"/>
                    <a:pt x="206235" y="406837"/>
                  </a:cubicBezTo>
                  <a:cubicBezTo>
                    <a:pt x="222525" y="406837"/>
                    <a:pt x="238244" y="406837"/>
                    <a:pt x="254453" y="406837"/>
                  </a:cubicBezTo>
                  <a:close/>
                  <a:moveTo>
                    <a:pt x="271150" y="406756"/>
                  </a:moveTo>
                  <a:cubicBezTo>
                    <a:pt x="287439" y="406756"/>
                    <a:pt x="303240" y="406756"/>
                    <a:pt x="319205" y="406756"/>
                  </a:cubicBezTo>
                  <a:cubicBezTo>
                    <a:pt x="319449" y="405779"/>
                    <a:pt x="319693" y="404964"/>
                    <a:pt x="319693" y="404150"/>
                  </a:cubicBezTo>
                  <a:cubicBezTo>
                    <a:pt x="319775" y="368719"/>
                    <a:pt x="319775" y="333208"/>
                    <a:pt x="319775" y="297777"/>
                  </a:cubicBezTo>
                  <a:cubicBezTo>
                    <a:pt x="319775" y="293705"/>
                    <a:pt x="317576" y="292727"/>
                    <a:pt x="313992" y="292809"/>
                  </a:cubicBezTo>
                  <a:cubicBezTo>
                    <a:pt x="301123" y="292890"/>
                    <a:pt x="288254" y="292809"/>
                    <a:pt x="275303" y="292890"/>
                  </a:cubicBezTo>
                  <a:cubicBezTo>
                    <a:pt x="273919" y="292890"/>
                    <a:pt x="272453" y="293216"/>
                    <a:pt x="270987" y="293379"/>
                  </a:cubicBezTo>
                  <a:cubicBezTo>
                    <a:pt x="271150" y="331253"/>
                    <a:pt x="271150" y="368719"/>
                    <a:pt x="271150" y="406756"/>
                  </a:cubicBezTo>
                  <a:close/>
                  <a:moveTo>
                    <a:pt x="406192" y="423616"/>
                  </a:moveTo>
                  <a:cubicBezTo>
                    <a:pt x="310408" y="423616"/>
                    <a:pt x="215031" y="423616"/>
                    <a:pt x="119655" y="423616"/>
                  </a:cubicBezTo>
                  <a:cubicBezTo>
                    <a:pt x="119655" y="428992"/>
                    <a:pt x="119655" y="433960"/>
                    <a:pt x="119655" y="439173"/>
                  </a:cubicBezTo>
                  <a:cubicBezTo>
                    <a:pt x="215276" y="439173"/>
                    <a:pt x="310571" y="439173"/>
                    <a:pt x="406192" y="439173"/>
                  </a:cubicBezTo>
                  <a:cubicBezTo>
                    <a:pt x="406192" y="433879"/>
                    <a:pt x="406192" y="428910"/>
                    <a:pt x="406192" y="423616"/>
                  </a:cubicBezTo>
                  <a:close/>
                  <a:moveTo>
                    <a:pt x="135211" y="130237"/>
                  </a:moveTo>
                  <a:cubicBezTo>
                    <a:pt x="133827" y="130155"/>
                    <a:pt x="133012" y="130074"/>
                    <a:pt x="132198" y="130074"/>
                  </a:cubicBezTo>
                  <a:cubicBezTo>
                    <a:pt x="105971" y="130074"/>
                    <a:pt x="79663" y="130074"/>
                    <a:pt x="53437" y="130074"/>
                  </a:cubicBezTo>
                  <a:cubicBezTo>
                    <a:pt x="48224" y="130074"/>
                    <a:pt x="43093" y="130237"/>
                    <a:pt x="37880" y="130074"/>
                  </a:cubicBezTo>
                  <a:cubicBezTo>
                    <a:pt x="33970" y="129993"/>
                    <a:pt x="32341" y="131622"/>
                    <a:pt x="32667" y="135531"/>
                  </a:cubicBezTo>
                  <a:cubicBezTo>
                    <a:pt x="32830" y="136834"/>
                    <a:pt x="32667" y="138219"/>
                    <a:pt x="32667" y="139522"/>
                  </a:cubicBezTo>
                  <a:cubicBezTo>
                    <a:pt x="32667" y="146201"/>
                    <a:pt x="32911" y="146445"/>
                    <a:pt x="39835" y="146445"/>
                  </a:cubicBezTo>
                  <a:cubicBezTo>
                    <a:pt x="69564" y="146445"/>
                    <a:pt x="99374" y="146445"/>
                    <a:pt x="129103" y="146445"/>
                  </a:cubicBezTo>
                  <a:cubicBezTo>
                    <a:pt x="131057" y="146445"/>
                    <a:pt x="133012" y="146282"/>
                    <a:pt x="135130" y="146119"/>
                  </a:cubicBezTo>
                  <a:cubicBezTo>
                    <a:pt x="135211" y="140662"/>
                    <a:pt x="135211" y="135694"/>
                    <a:pt x="135211" y="130237"/>
                  </a:cubicBezTo>
                  <a:close/>
                  <a:moveTo>
                    <a:pt x="390554" y="146364"/>
                  </a:moveTo>
                  <a:cubicBezTo>
                    <a:pt x="393242" y="146364"/>
                    <a:pt x="395441" y="146364"/>
                    <a:pt x="397558" y="146364"/>
                  </a:cubicBezTo>
                  <a:cubicBezTo>
                    <a:pt x="409450" y="146364"/>
                    <a:pt x="421341" y="146282"/>
                    <a:pt x="433152" y="146282"/>
                  </a:cubicBezTo>
                  <a:cubicBezTo>
                    <a:pt x="451070" y="146282"/>
                    <a:pt x="468908" y="146201"/>
                    <a:pt x="486826" y="146445"/>
                  </a:cubicBezTo>
                  <a:cubicBezTo>
                    <a:pt x="491632" y="146527"/>
                    <a:pt x="493668" y="144816"/>
                    <a:pt x="493016" y="140011"/>
                  </a:cubicBezTo>
                  <a:cubicBezTo>
                    <a:pt x="492935" y="139196"/>
                    <a:pt x="493016" y="138300"/>
                    <a:pt x="493016" y="137486"/>
                  </a:cubicBezTo>
                  <a:cubicBezTo>
                    <a:pt x="493016" y="130074"/>
                    <a:pt x="492935" y="129993"/>
                    <a:pt x="485360" y="129993"/>
                  </a:cubicBezTo>
                  <a:cubicBezTo>
                    <a:pt x="455224" y="129993"/>
                    <a:pt x="425170" y="129993"/>
                    <a:pt x="395033" y="129993"/>
                  </a:cubicBezTo>
                  <a:cubicBezTo>
                    <a:pt x="393567" y="129993"/>
                    <a:pt x="392101" y="130155"/>
                    <a:pt x="390472" y="130237"/>
                  </a:cubicBezTo>
                  <a:cubicBezTo>
                    <a:pt x="390554" y="135613"/>
                    <a:pt x="390554" y="140581"/>
                    <a:pt x="390554" y="146364"/>
                  </a:cubicBezTo>
                  <a:close/>
                  <a:moveTo>
                    <a:pt x="173818" y="91712"/>
                  </a:moveTo>
                  <a:cubicBezTo>
                    <a:pt x="188397" y="91712"/>
                    <a:pt x="202651" y="91712"/>
                    <a:pt x="217882" y="91712"/>
                  </a:cubicBezTo>
                  <a:cubicBezTo>
                    <a:pt x="209330" y="80879"/>
                    <a:pt x="204524" y="69313"/>
                    <a:pt x="201999" y="56689"/>
                  </a:cubicBezTo>
                  <a:cubicBezTo>
                    <a:pt x="201837" y="55711"/>
                    <a:pt x="200452" y="54326"/>
                    <a:pt x="199556" y="54326"/>
                  </a:cubicBezTo>
                  <a:cubicBezTo>
                    <a:pt x="191085" y="54164"/>
                    <a:pt x="182615" y="54245"/>
                    <a:pt x="173818" y="54245"/>
                  </a:cubicBezTo>
                  <a:cubicBezTo>
                    <a:pt x="173818" y="66870"/>
                    <a:pt x="173818" y="79005"/>
                    <a:pt x="173818" y="91712"/>
                  </a:cubicBezTo>
                  <a:close/>
                  <a:moveTo>
                    <a:pt x="326046" y="54326"/>
                  </a:moveTo>
                  <a:cubicBezTo>
                    <a:pt x="320508" y="67358"/>
                    <a:pt x="315295" y="79576"/>
                    <a:pt x="310164" y="91712"/>
                  </a:cubicBezTo>
                  <a:cubicBezTo>
                    <a:pt x="323603" y="91712"/>
                    <a:pt x="337775" y="91712"/>
                    <a:pt x="352028" y="91712"/>
                  </a:cubicBezTo>
                  <a:cubicBezTo>
                    <a:pt x="352028" y="79005"/>
                    <a:pt x="352028" y="66788"/>
                    <a:pt x="352028" y="54326"/>
                  </a:cubicBezTo>
                  <a:cubicBezTo>
                    <a:pt x="342662" y="54326"/>
                    <a:pt x="333865" y="54326"/>
                    <a:pt x="326046" y="54326"/>
                  </a:cubicBezTo>
                  <a:close/>
                  <a:moveTo>
                    <a:pt x="157040" y="65078"/>
                  </a:moveTo>
                  <a:cubicBezTo>
                    <a:pt x="152723" y="65078"/>
                    <a:pt x="148569" y="64833"/>
                    <a:pt x="144497" y="65241"/>
                  </a:cubicBezTo>
                  <a:cubicBezTo>
                    <a:pt x="143356" y="65322"/>
                    <a:pt x="141564" y="67032"/>
                    <a:pt x="141401" y="68254"/>
                  </a:cubicBezTo>
                  <a:cubicBezTo>
                    <a:pt x="140994" y="71512"/>
                    <a:pt x="140913" y="74933"/>
                    <a:pt x="141401" y="78191"/>
                  </a:cubicBezTo>
                  <a:cubicBezTo>
                    <a:pt x="141564" y="79331"/>
                    <a:pt x="143356" y="81123"/>
                    <a:pt x="144497" y="81205"/>
                  </a:cubicBezTo>
                  <a:cubicBezTo>
                    <a:pt x="148569" y="81612"/>
                    <a:pt x="152723" y="81368"/>
                    <a:pt x="157040" y="81368"/>
                  </a:cubicBezTo>
                  <a:cubicBezTo>
                    <a:pt x="157040" y="75585"/>
                    <a:pt x="157040" y="70535"/>
                    <a:pt x="157040" y="65078"/>
                  </a:cubicBezTo>
                  <a:close/>
                  <a:moveTo>
                    <a:pt x="368725" y="81286"/>
                  </a:moveTo>
                  <a:cubicBezTo>
                    <a:pt x="372961" y="81286"/>
                    <a:pt x="376952" y="81530"/>
                    <a:pt x="380861" y="81123"/>
                  </a:cubicBezTo>
                  <a:cubicBezTo>
                    <a:pt x="382165" y="80960"/>
                    <a:pt x="384201" y="79250"/>
                    <a:pt x="384445" y="78028"/>
                  </a:cubicBezTo>
                  <a:cubicBezTo>
                    <a:pt x="384934" y="74770"/>
                    <a:pt x="384852" y="71349"/>
                    <a:pt x="384445" y="68091"/>
                  </a:cubicBezTo>
                  <a:cubicBezTo>
                    <a:pt x="384364" y="67032"/>
                    <a:pt x="382735" y="65322"/>
                    <a:pt x="381757" y="65241"/>
                  </a:cubicBezTo>
                  <a:cubicBezTo>
                    <a:pt x="377522" y="64915"/>
                    <a:pt x="373205" y="65078"/>
                    <a:pt x="368807" y="65078"/>
                  </a:cubicBezTo>
                  <a:cubicBezTo>
                    <a:pt x="368725" y="70616"/>
                    <a:pt x="368725" y="75666"/>
                    <a:pt x="368725" y="81286"/>
                  </a:cubicBezTo>
                  <a:close/>
                </a:path>
              </a:pathLst>
            </a:custGeom>
            <a:grpFill/>
            <a:ln w="9525" cap="flat">
              <a:solidFill>
                <a:srgbClr val="449D8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3" name="Полилиния: фигура 252">
              <a:extLst>
                <a:ext uri="{FF2B5EF4-FFF2-40B4-BE49-F238E27FC236}">
                  <a16:creationId xmlns:a16="http://schemas.microsoft.com/office/drawing/2014/main" id="{B75F8F87-1447-418D-8582-37038F8A805C}"/>
                </a:ext>
              </a:extLst>
            </p:cNvPr>
            <p:cNvSpPr/>
            <p:nvPr/>
          </p:nvSpPr>
          <p:spPr>
            <a:xfrm>
              <a:off x="15036473" y="6484760"/>
              <a:ext cx="57014" cy="114029"/>
            </a:xfrm>
            <a:custGeom>
              <a:avLst/>
              <a:gdLst>
                <a:gd name="connsiteX0" fmla="*/ 6145 w 57014"/>
                <a:gd name="connsiteY0" fmla="*/ 57698 h 114028"/>
                <a:gd name="connsiteX1" fmla="*/ 6145 w 57014"/>
                <a:gd name="connsiteY1" fmla="*/ 21535 h 114028"/>
                <a:gd name="connsiteX2" fmla="*/ 20806 w 57014"/>
                <a:gd name="connsiteY2" fmla="*/ 6222 h 114028"/>
                <a:gd name="connsiteX3" fmla="*/ 40924 w 57014"/>
                <a:gd name="connsiteY3" fmla="*/ 6304 h 114028"/>
                <a:gd name="connsiteX4" fmla="*/ 54933 w 57014"/>
                <a:gd name="connsiteY4" fmla="*/ 20150 h 114028"/>
                <a:gd name="connsiteX5" fmla="*/ 54933 w 57014"/>
                <a:gd name="connsiteY5" fmla="*/ 95490 h 114028"/>
                <a:gd name="connsiteX6" fmla="*/ 40353 w 57014"/>
                <a:gd name="connsiteY6" fmla="*/ 109255 h 114028"/>
                <a:gd name="connsiteX7" fmla="*/ 20806 w 57014"/>
                <a:gd name="connsiteY7" fmla="*/ 109174 h 114028"/>
                <a:gd name="connsiteX8" fmla="*/ 6308 w 57014"/>
                <a:gd name="connsiteY8" fmla="*/ 94757 h 114028"/>
                <a:gd name="connsiteX9" fmla="*/ 6145 w 57014"/>
                <a:gd name="connsiteY9" fmla="*/ 57698 h 114028"/>
                <a:gd name="connsiteX10" fmla="*/ 22760 w 57014"/>
                <a:gd name="connsiteY10" fmla="*/ 22919 h 114028"/>
                <a:gd name="connsiteX11" fmla="*/ 22760 w 57014"/>
                <a:gd name="connsiteY11" fmla="*/ 92884 h 114028"/>
                <a:gd name="connsiteX12" fmla="*/ 38236 w 57014"/>
                <a:gd name="connsiteY12" fmla="*/ 92884 h 114028"/>
                <a:gd name="connsiteX13" fmla="*/ 38236 w 57014"/>
                <a:gd name="connsiteY13" fmla="*/ 22919 h 114028"/>
                <a:gd name="connsiteX14" fmla="*/ 22760 w 57014"/>
                <a:gd name="connsiteY14" fmla="*/ 22919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114028">
                  <a:moveTo>
                    <a:pt x="6145" y="57698"/>
                  </a:moveTo>
                  <a:cubicBezTo>
                    <a:pt x="6145" y="45643"/>
                    <a:pt x="6063" y="33589"/>
                    <a:pt x="6145" y="21535"/>
                  </a:cubicBezTo>
                  <a:cubicBezTo>
                    <a:pt x="6226" y="11842"/>
                    <a:pt x="11276" y="6467"/>
                    <a:pt x="20806" y="6222"/>
                  </a:cubicBezTo>
                  <a:cubicBezTo>
                    <a:pt x="27484" y="6059"/>
                    <a:pt x="34163" y="6059"/>
                    <a:pt x="40924" y="6304"/>
                  </a:cubicBezTo>
                  <a:cubicBezTo>
                    <a:pt x="49557" y="6629"/>
                    <a:pt x="54851" y="11598"/>
                    <a:pt x="54933" y="20150"/>
                  </a:cubicBezTo>
                  <a:cubicBezTo>
                    <a:pt x="55177" y="45236"/>
                    <a:pt x="55177" y="70323"/>
                    <a:pt x="54933" y="95490"/>
                  </a:cubicBezTo>
                  <a:cubicBezTo>
                    <a:pt x="54851" y="104205"/>
                    <a:pt x="49150" y="109174"/>
                    <a:pt x="40353" y="109255"/>
                  </a:cubicBezTo>
                  <a:cubicBezTo>
                    <a:pt x="33837" y="109337"/>
                    <a:pt x="27322" y="109337"/>
                    <a:pt x="20806" y="109174"/>
                  </a:cubicBezTo>
                  <a:cubicBezTo>
                    <a:pt x="11846" y="109011"/>
                    <a:pt x="6389" y="103635"/>
                    <a:pt x="6308" y="94757"/>
                  </a:cubicBezTo>
                  <a:cubicBezTo>
                    <a:pt x="6063" y="82458"/>
                    <a:pt x="6145" y="70078"/>
                    <a:pt x="6145" y="57698"/>
                  </a:cubicBezTo>
                  <a:close/>
                  <a:moveTo>
                    <a:pt x="22760" y="22919"/>
                  </a:moveTo>
                  <a:cubicBezTo>
                    <a:pt x="22760" y="46621"/>
                    <a:pt x="22760" y="69752"/>
                    <a:pt x="22760" y="92884"/>
                  </a:cubicBezTo>
                  <a:cubicBezTo>
                    <a:pt x="28136" y="92884"/>
                    <a:pt x="33104" y="92884"/>
                    <a:pt x="38236" y="92884"/>
                  </a:cubicBezTo>
                  <a:cubicBezTo>
                    <a:pt x="38236" y="69508"/>
                    <a:pt x="38236" y="46377"/>
                    <a:pt x="38236" y="22919"/>
                  </a:cubicBezTo>
                  <a:cubicBezTo>
                    <a:pt x="32942" y="22919"/>
                    <a:pt x="27973" y="22919"/>
                    <a:pt x="22760" y="22919"/>
                  </a:cubicBezTo>
                  <a:close/>
                </a:path>
              </a:pathLst>
            </a:custGeom>
            <a:grpFill/>
            <a:ln w="9525" cap="flat">
              <a:solidFill>
                <a:srgbClr val="449D8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4" name="Полилиния: фигура 253">
              <a:extLst>
                <a:ext uri="{FF2B5EF4-FFF2-40B4-BE49-F238E27FC236}">
                  <a16:creationId xmlns:a16="http://schemas.microsoft.com/office/drawing/2014/main" id="{5A78805E-30F1-41EA-8A1A-6AE35469952A}"/>
                </a:ext>
              </a:extLst>
            </p:cNvPr>
            <p:cNvSpPr/>
            <p:nvPr/>
          </p:nvSpPr>
          <p:spPr>
            <a:xfrm>
              <a:off x="15166414" y="6484882"/>
              <a:ext cx="57014" cy="114029"/>
            </a:xfrm>
            <a:custGeom>
              <a:avLst/>
              <a:gdLst>
                <a:gd name="connsiteX0" fmla="*/ 54985 w 57014"/>
                <a:gd name="connsiteY0" fmla="*/ 57575 h 114028"/>
                <a:gd name="connsiteX1" fmla="*/ 54985 w 57014"/>
                <a:gd name="connsiteY1" fmla="*/ 93739 h 114028"/>
                <a:gd name="connsiteX2" fmla="*/ 39509 w 57014"/>
                <a:gd name="connsiteY2" fmla="*/ 109214 h 114028"/>
                <a:gd name="connsiteX3" fmla="*/ 19962 w 57014"/>
                <a:gd name="connsiteY3" fmla="*/ 109214 h 114028"/>
                <a:gd name="connsiteX4" fmla="*/ 6441 w 57014"/>
                <a:gd name="connsiteY4" fmla="*/ 96997 h 114028"/>
                <a:gd name="connsiteX5" fmla="*/ 6115 w 57014"/>
                <a:gd name="connsiteY5" fmla="*/ 87956 h 114028"/>
                <a:gd name="connsiteX6" fmla="*/ 6197 w 57014"/>
                <a:gd name="connsiteY6" fmla="*/ 23204 h 114028"/>
                <a:gd name="connsiteX7" fmla="*/ 23220 w 57014"/>
                <a:gd name="connsiteY7" fmla="*/ 6181 h 114028"/>
                <a:gd name="connsiteX8" fmla="*/ 40813 w 57014"/>
                <a:gd name="connsiteY8" fmla="*/ 6181 h 114028"/>
                <a:gd name="connsiteX9" fmla="*/ 54985 w 57014"/>
                <a:gd name="connsiteY9" fmla="*/ 20923 h 114028"/>
                <a:gd name="connsiteX10" fmla="*/ 54985 w 57014"/>
                <a:gd name="connsiteY10" fmla="*/ 57575 h 114028"/>
                <a:gd name="connsiteX11" fmla="*/ 38613 w 57014"/>
                <a:gd name="connsiteY11" fmla="*/ 22960 h 114028"/>
                <a:gd name="connsiteX12" fmla="*/ 22894 w 57014"/>
                <a:gd name="connsiteY12" fmla="*/ 22960 h 114028"/>
                <a:gd name="connsiteX13" fmla="*/ 22894 w 57014"/>
                <a:gd name="connsiteY13" fmla="*/ 92680 h 114028"/>
                <a:gd name="connsiteX14" fmla="*/ 38613 w 57014"/>
                <a:gd name="connsiteY14" fmla="*/ 92680 h 114028"/>
                <a:gd name="connsiteX15" fmla="*/ 38613 w 57014"/>
                <a:gd name="connsiteY15" fmla="*/ 22960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985" y="57575"/>
                  </a:moveTo>
                  <a:cubicBezTo>
                    <a:pt x="54985" y="69630"/>
                    <a:pt x="55066" y="81684"/>
                    <a:pt x="54985" y="93739"/>
                  </a:cubicBezTo>
                  <a:cubicBezTo>
                    <a:pt x="54903" y="103920"/>
                    <a:pt x="49690" y="109133"/>
                    <a:pt x="39509" y="109214"/>
                  </a:cubicBezTo>
                  <a:cubicBezTo>
                    <a:pt x="32993" y="109295"/>
                    <a:pt x="26478" y="109377"/>
                    <a:pt x="19962" y="109214"/>
                  </a:cubicBezTo>
                  <a:cubicBezTo>
                    <a:pt x="12550" y="109051"/>
                    <a:pt x="7418" y="104409"/>
                    <a:pt x="6441" y="96997"/>
                  </a:cubicBezTo>
                  <a:cubicBezTo>
                    <a:pt x="6034" y="93983"/>
                    <a:pt x="6115" y="90969"/>
                    <a:pt x="6115" y="87956"/>
                  </a:cubicBezTo>
                  <a:cubicBezTo>
                    <a:pt x="6115" y="66372"/>
                    <a:pt x="6115" y="44788"/>
                    <a:pt x="6197" y="23204"/>
                  </a:cubicBezTo>
                  <a:cubicBezTo>
                    <a:pt x="6197" y="10987"/>
                    <a:pt x="11002" y="6263"/>
                    <a:pt x="23220" y="6181"/>
                  </a:cubicBezTo>
                  <a:cubicBezTo>
                    <a:pt x="29084" y="6181"/>
                    <a:pt x="34948" y="6018"/>
                    <a:pt x="40813" y="6181"/>
                  </a:cubicBezTo>
                  <a:cubicBezTo>
                    <a:pt x="49853" y="6507"/>
                    <a:pt x="54903" y="11801"/>
                    <a:pt x="54985" y="20923"/>
                  </a:cubicBezTo>
                  <a:cubicBezTo>
                    <a:pt x="55066" y="33141"/>
                    <a:pt x="54985" y="45358"/>
                    <a:pt x="54985" y="57575"/>
                  </a:cubicBezTo>
                  <a:close/>
                  <a:moveTo>
                    <a:pt x="38613" y="22960"/>
                  </a:moveTo>
                  <a:cubicBezTo>
                    <a:pt x="33075" y="22960"/>
                    <a:pt x="27944" y="22960"/>
                    <a:pt x="22894" y="22960"/>
                  </a:cubicBezTo>
                  <a:cubicBezTo>
                    <a:pt x="22894" y="46417"/>
                    <a:pt x="22894" y="69385"/>
                    <a:pt x="22894" y="92680"/>
                  </a:cubicBezTo>
                  <a:cubicBezTo>
                    <a:pt x="28269" y="92680"/>
                    <a:pt x="33319" y="92680"/>
                    <a:pt x="38613" y="92680"/>
                  </a:cubicBezTo>
                  <a:cubicBezTo>
                    <a:pt x="38613" y="69304"/>
                    <a:pt x="38613" y="46335"/>
                    <a:pt x="38613" y="22960"/>
                  </a:cubicBezTo>
                  <a:close/>
                </a:path>
              </a:pathLst>
            </a:custGeom>
            <a:grpFill/>
            <a:ln w="9525" cap="flat">
              <a:solidFill>
                <a:srgbClr val="449D8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5" name="Полилиния: фигура 254">
              <a:extLst>
                <a:ext uri="{FF2B5EF4-FFF2-40B4-BE49-F238E27FC236}">
                  <a16:creationId xmlns:a16="http://schemas.microsoft.com/office/drawing/2014/main" id="{1DC992C9-D5DB-44F2-8BF1-D7E9C59F5878}"/>
                </a:ext>
              </a:extLst>
            </p:cNvPr>
            <p:cNvSpPr/>
            <p:nvPr/>
          </p:nvSpPr>
          <p:spPr>
            <a:xfrm>
              <a:off x="15101574" y="6484731"/>
              <a:ext cx="57014" cy="114029"/>
            </a:xfrm>
            <a:custGeom>
              <a:avLst/>
              <a:gdLst>
                <a:gd name="connsiteX0" fmla="*/ 54746 w 57014"/>
                <a:gd name="connsiteY0" fmla="*/ 57890 h 114028"/>
                <a:gd name="connsiteX1" fmla="*/ 54746 w 57014"/>
                <a:gd name="connsiteY1" fmla="*/ 93564 h 114028"/>
                <a:gd name="connsiteX2" fmla="*/ 39190 w 57014"/>
                <a:gd name="connsiteY2" fmla="*/ 109284 h 114028"/>
                <a:gd name="connsiteX3" fmla="*/ 20619 w 57014"/>
                <a:gd name="connsiteY3" fmla="*/ 109284 h 114028"/>
                <a:gd name="connsiteX4" fmla="*/ 6203 w 57014"/>
                <a:gd name="connsiteY4" fmla="*/ 95438 h 114028"/>
                <a:gd name="connsiteX5" fmla="*/ 6203 w 57014"/>
                <a:gd name="connsiteY5" fmla="*/ 20097 h 114028"/>
                <a:gd name="connsiteX6" fmla="*/ 19235 w 57014"/>
                <a:gd name="connsiteY6" fmla="*/ 6414 h 114028"/>
                <a:gd name="connsiteX7" fmla="*/ 41796 w 57014"/>
                <a:gd name="connsiteY7" fmla="*/ 6414 h 114028"/>
                <a:gd name="connsiteX8" fmla="*/ 54746 w 57014"/>
                <a:gd name="connsiteY8" fmla="*/ 20179 h 114028"/>
                <a:gd name="connsiteX9" fmla="*/ 54746 w 57014"/>
                <a:gd name="connsiteY9" fmla="*/ 57890 h 114028"/>
                <a:gd name="connsiteX10" fmla="*/ 54746 w 57014"/>
                <a:gd name="connsiteY10" fmla="*/ 57890 h 114028"/>
                <a:gd name="connsiteX11" fmla="*/ 38212 w 57014"/>
                <a:gd name="connsiteY11" fmla="*/ 92913 h 114028"/>
                <a:gd name="connsiteX12" fmla="*/ 38212 w 57014"/>
                <a:gd name="connsiteY12" fmla="*/ 22948 h 114028"/>
                <a:gd name="connsiteX13" fmla="*/ 22655 w 57014"/>
                <a:gd name="connsiteY13" fmla="*/ 22948 h 114028"/>
                <a:gd name="connsiteX14" fmla="*/ 22655 w 57014"/>
                <a:gd name="connsiteY14" fmla="*/ 92913 h 114028"/>
                <a:gd name="connsiteX15" fmla="*/ 38212 w 57014"/>
                <a:gd name="connsiteY15" fmla="*/ 92913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746" y="57890"/>
                  </a:moveTo>
                  <a:cubicBezTo>
                    <a:pt x="54746" y="69781"/>
                    <a:pt x="54746" y="81673"/>
                    <a:pt x="54746" y="93564"/>
                  </a:cubicBezTo>
                  <a:cubicBezTo>
                    <a:pt x="54746" y="104234"/>
                    <a:pt x="49696" y="109284"/>
                    <a:pt x="39190" y="109284"/>
                  </a:cubicBezTo>
                  <a:cubicBezTo>
                    <a:pt x="32999" y="109284"/>
                    <a:pt x="26809" y="109366"/>
                    <a:pt x="20619" y="109284"/>
                  </a:cubicBezTo>
                  <a:cubicBezTo>
                    <a:pt x="11823" y="109203"/>
                    <a:pt x="6284" y="104071"/>
                    <a:pt x="6203" y="95438"/>
                  </a:cubicBezTo>
                  <a:cubicBezTo>
                    <a:pt x="6040" y="70351"/>
                    <a:pt x="6121" y="45184"/>
                    <a:pt x="6203" y="20097"/>
                  </a:cubicBezTo>
                  <a:cubicBezTo>
                    <a:pt x="6203" y="12116"/>
                    <a:pt x="11171" y="6821"/>
                    <a:pt x="19235" y="6414"/>
                  </a:cubicBezTo>
                  <a:cubicBezTo>
                    <a:pt x="26728" y="6007"/>
                    <a:pt x="34303" y="6007"/>
                    <a:pt x="41796" y="6414"/>
                  </a:cubicBezTo>
                  <a:cubicBezTo>
                    <a:pt x="49778" y="6821"/>
                    <a:pt x="54665" y="12116"/>
                    <a:pt x="54746" y="20179"/>
                  </a:cubicBezTo>
                  <a:cubicBezTo>
                    <a:pt x="54909" y="32803"/>
                    <a:pt x="54746" y="45347"/>
                    <a:pt x="54746" y="57890"/>
                  </a:cubicBezTo>
                  <a:cubicBezTo>
                    <a:pt x="54746" y="57890"/>
                    <a:pt x="54746" y="57890"/>
                    <a:pt x="54746" y="57890"/>
                  </a:cubicBezTo>
                  <a:close/>
                  <a:moveTo>
                    <a:pt x="38212" y="92913"/>
                  </a:moveTo>
                  <a:cubicBezTo>
                    <a:pt x="38212" y="69293"/>
                    <a:pt x="38212" y="46161"/>
                    <a:pt x="38212" y="22948"/>
                  </a:cubicBezTo>
                  <a:cubicBezTo>
                    <a:pt x="32837" y="22948"/>
                    <a:pt x="27787" y="22948"/>
                    <a:pt x="22655" y="22948"/>
                  </a:cubicBezTo>
                  <a:cubicBezTo>
                    <a:pt x="22655" y="46406"/>
                    <a:pt x="22655" y="69618"/>
                    <a:pt x="22655" y="92913"/>
                  </a:cubicBezTo>
                  <a:cubicBezTo>
                    <a:pt x="27950" y="92913"/>
                    <a:pt x="32837" y="92913"/>
                    <a:pt x="38212" y="92913"/>
                  </a:cubicBezTo>
                  <a:close/>
                </a:path>
              </a:pathLst>
            </a:custGeom>
            <a:grpFill/>
            <a:ln w="9525" cap="flat">
              <a:solidFill>
                <a:srgbClr val="449D8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6" name="Полилиния: фигура 255">
              <a:extLst>
                <a:ext uri="{FF2B5EF4-FFF2-40B4-BE49-F238E27FC236}">
                  <a16:creationId xmlns:a16="http://schemas.microsoft.com/office/drawing/2014/main" id="{7E2C4814-9770-4534-89D0-13A7CDEBAF64}"/>
                </a:ext>
              </a:extLst>
            </p:cNvPr>
            <p:cNvSpPr/>
            <p:nvPr/>
          </p:nvSpPr>
          <p:spPr>
            <a:xfrm>
              <a:off x="15269522" y="6636885"/>
              <a:ext cx="57014" cy="89594"/>
            </a:xfrm>
            <a:custGeom>
              <a:avLst/>
              <a:gdLst>
                <a:gd name="connsiteX0" fmla="*/ 54665 w 57014"/>
                <a:gd name="connsiteY0" fmla="*/ 46968 h 89593"/>
                <a:gd name="connsiteX1" fmla="*/ 54665 w 57014"/>
                <a:gd name="connsiteY1" fmla="*/ 73032 h 89593"/>
                <a:gd name="connsiteX2" fmla="*/ 40330 w 57014"/>
                <a:gd name="connsiteY2" fmla="*/ 87530 h 89593"/>
                <a:gd name="connsiteX3" fmla="*/ 20293 w 57014"/>
                <a:gd name="connsiteY3" fmla="*/ 87611 h 89593"/>
                <a:gd name="connsiteX4" fmla="*/ 6203 w 57014"/>
                <a:gd name="connsiteY4" fmla="*/ 73276 h 89593"/>
                <a:gd name="connsiteX5" fmla="*/ 6203 w 57014"/>
                <a:gd name="connsiteY5" fmla="*/ 20579 h 89593"/>
                <a:gd name="connsiteX6" fmla="*/ 20619 w 57014"/>
                <a:gd name="connsiteY6" fmla="*/ 6162 h 89593"/>
                <a:gd name="connsiteX7" fmla="*/ 41144 w 57014"/>
                <a:gd name="connsiteY7" fmla="*/ 6244 h 89593"/>
                <a:gd name="connsiteX8" fmla="*/ 54665 w 57014"/>
                <a:gd name="connsiteY8" fmla="*/ 19846 h 89593"/>
                <a:gd name="connsiteX9" fmla="*/ 54665 w 57014"/>
                <a:gd name="connsiteY9" fmla="*/ 46968 h 89593"/>
                <a:gd name="connsiteX10" fmla="*/ 38212 w 57014"/>
                <a:gd name="connsiteY10" fmla="*/ 22778 h 89593"/>
                <a:gd name="connsiteX11" fmla="*/ 22492 w 57014"/>
                <a:gd name="connsiteY11" fmla="*/ 22778 h 89593"/>
                <a:gd name="connsiteX12" fmla="*/ 22492 w 57014"/>
                <a:gd name="connsiteY12" fmla="*/ 70996 h 89593"/>
                <a:gd name="connsiteX13" fmla="*/ 38212 w 57014"/>
                <a:gd name="connsiteY13" fmla="*/ 70996 h 89593"/>
                <a:gd name="connsiteX14" fmla="*/ 38212 w 57014"/>
                <a:gd name="connsiteY14" fmla="*/ 22778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89593">
                  <a:moveTo>
                    <a:pt x="54665" y="46968"/>
                  </a:moveTo>
                  <a:cubicBezTo>
                    <a:pt x="54665" y="55683"/>
                    <a:pt x="54746" y="64398"/>
                    <a:pt x="54665" y="73032"/>
                  </a:cubicBezTo>
                  <a:cubicBezTo>
                    <a:pt x="54502" y="81991"/>
                    <a:pt x="49289" y="87285"/>
                    <a:pt x="40330" y="87530"/>
                  </a:cubicBezTo>
                  <a:cubicBezTo>
                    <a:pt x="33651" y="87693"/>
                    <a:pt x="26972" y="87774"/>
                    <a:pt x="20293" y="87611"/>
                  </a:cubicBezTo>
                  <a:cubicBezTo>
                    <a:pt x="11823" y="87367"/>
                    <a:pt x="6203" y="81747"/>
                    <a:pt x="6203" y="73276"/>
                  </a:cubicBezTo>
                  <a:cubicBezTo>
                    <a:pt x="6121" y="55683"/>
                    <a:pt x="6040" y="38172"/>
                    <a:pt x="6203" y="20579"/>
                  </a:cubicBezTo>
                  <a:cubicBezTo>
                    <a:pt x="6284" y="11619"/>
                    <a:pt x="11741" y="6325"/>
                    <a:pt x="20619" y="6162"/>
                  </a:cubicBezTo>
                  <a:cubicBezTo>
                    <a:pt x="27461" y="6081"/>
                    <a:pt x="34303" y="6081"/>
                    <a:pt x="41144" y="6244"/>
                  </a:cubicBezTo>
                  <a:cubicBezTo>
                    <a:pt x="49289" y="6406"/>
                    <a:pt x="54583" y="11782"/>
                    <a:pt x="54665" y="19846"/>
                  </a:cubicBezTo>
                  <a:cubicBezTo>
                    <a:pt x="54746" y="28886"/>
                    <a:pt x="54665" y="37927"/>
                    <a:pt x="54665" y="46968"/>
                  </a:cubicBezTo>
                  <a:close/>
                  <a:moveTo>
                    <a:pt x="38212" y="22778"/>
                  </a:moveTo>
                  <a:cubicBezTo>
                    <a:pt x="32674" y="22778"/>
                    <a:pt x="27542" y="22778"/>
                    <a:pt x="22492" y="22778"/>
                  </a:cubicBezTo>
                  <a:cubicBezTo>
                    <a:pt x="22492" y="38986"/>
                    <a:pt x="22492" y="54869"/>
                    <a:pt x="22492" y="70996"/>
                  </a:cubicBezTo>
                  <a:cubicBezTo>
                    <a:pt x="27787" y="70996"/>
                    <a:pt x="32918" y="70996"/>
                    <a:pt x="38212" y="70996"/>
                  </a:cubicBezTo>
                  <a:cubicBezTo>
                    <a:pt x="38212" y="54787"/>
                    <a:pt x="38212" y="38905"/>
                    <a:pt x="38212" y="22778"/>
                  </a:cubicBezTo>
                  <a:close/>
                </a:path>
              </a:pathLst>
            </a:custGeom>
            <a:grpFill/>
            <a:ln w="9525" cap="flat">
              <a:solidFill>
                <a:srgbClr val="449D8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7" name="Полилиния: фигура 256">
              <a:extLst>
                <a:ext uri="{FF2B5EF4-FFF2-40B4-BE49-F238E27FC236}">
                  <a16:creationId xmlns:a16="http://schemas.microsoft.com/office/drawing/2014/main" id="{95426466-E636-447A-8B4A-914B17DE10FB}"/>
                </a:ext>
              </a:extLst>
            </p:cNvPr>
            <p:cNvSpPr/>
            <p:nvPr/>
          </p:nvSpPr>
          <p:spPr>
            <a:xfrm>
              <a:off x="15269501" y="6528254"/>
              <a:ext cx="57014" cy="89594"/>
            </a:xfrm>
            <a:custGeom>
              <a:avLst/>
              <a:gdLst>
                <a:gd name="connsiteX0" fmla="*/ 54767 w 57014"/>
                <a:gd name="connsiteY0" fmla="*/ 47028 h 89593"/>
                <a:gd name="connsiteX1" fmla="*/ 54767 w 57014"/>
                <a:gd name="connsiteY1" fmla="*/ 72603 h 89593"/>
                <a:gd name="connsiteX2" fmla="*/ 39781 w 57014"/>
                <a:gd name="connsiteY2" fmla="*/ 87590 h 89593"/>
                <a:gd name="connsiteX3" fmla="*/ 20233 w 57014"/>
                <a:gd name="connsiteY3" fmla="*/ 87590 h 89593"/>
                <a:gd name="connsiteX4" fmla="*/ 6224 w 57014"/>
                <a:gd name="connsiteY4" fmla="*/ 73255 h 89593"/>
                <a:gd name="connsiteX5" fmla="*/ 6142 w 57014"/>
                <a:gd name="connsiteY5" fmla="*/ 20557 h 89593"/>
                <a:gd name="connsiteX6" fmla="*/ 20070 w 57014"/>
                <a:gd name="connsiteY6" fmla="*/ 6222 h 89593"/>
                <a:gd name="connsiteX7" fmla="*/ 41165 w 57014"/>
                <a:gd name="connsiteY7" fmla="*/ 6304 h 89593"/>
                <a:gd name="connsiteX8" fmla="*/ 54686 w 57014"/>
                <a:gd name="connsiteY8" fmla="*/ 19987 h 89593"/>
                <a:gd name="connsiteX9" fmla="*/ 54767 w 57014"/>
                <a:gd name="connsiteY9" fmla="*/ 47028 h 89593"/>
                <a:gd name="connsiteX10" fmla="*/ 54767 w 57014"/>
                <a:gd name="connsiteY10" fmla="*/ 47028 h 89593"/>
                <a:gd name="connsiteX11" fmla="*/ 22677 w 57014"/>
                <a:gd name="connsiteY11" fmla="*/ 22675 h 89593"/>
                <a:gd name="connsiteX12" fmla="*/ 22677 w 57014"/>
                <a:gd name="connsiteY12" fmla="*/ 71056 h 89593"/>
                <a:gd name="connsiteX13" fmla="*/ 38152 w 57014"/>
                <a:gd name="connsiteY13" fmla="*/ 71056 h 89593"/>
                <a:gd name="connsiteX14" fmla="*/ 38152 w 57014"/>
                <a:gd name="connsiteY14" fmla="*/ 22675 h 89593"/>
                <a:gd name="connsiteX15" fmla="*/ 22677 w 57014"/>
                <a:gd name="connsiteY15" fmla="*/ 2267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67" y="47028"/>
                  </a:moveTo>
                  <a:cubicBezTo>
                    <a:pt x="54767" y="55580"/>
                    <a:pt x="54849" y="64051"/>
                    <a:pt x="54767" y="72603"/>
                  </a:cubicBezTo>
                  <a:cubicBezTo>
                    <a:pt x="54686" y="82133"/>
                    <a:pt x="49392" y="87427"/>
                    <a:pt x="39781" y="87590"/>
                  </a:cubicBezTo>
                  <a:cubicBezTo>
                    <a:pt x="33265" y="87753"/>
                    <a:pt x="26749" y="87753"/>
                    <a:pt x="20233" y="87590"/>
                  </a:cubicBezTo>
                  <a:cubicBezTo>
                    <a:pt x="11600" y="87345"/>
                    <a:pt x="6224" y="81888"/>
                    <a:pt x="6224" y="73255"/>
                  </a:cubicBezTo>
                  <a:cubicBezTo>
                    <a:pt x="6142" y="55662"/>
                    <a:pt x="6061" y="38150"/>
                    <a:pt x="6142" y="20557"/>
                  </a:cubicBezTo>
                  <a:cubicBezTo>
                    <a:pt x="6224" y="11761"/>
                    <a:pt x="11437" y="6385"/>
                    <a:pt x="20070" y="6222"/>
                  </a:cubicBezTo>
                  <a:cubicBezTo>
                    <a:pt x="27075" y="6059"/>
                    <a:pt x="34079" y="6059"/>
                    <a:pt x="41165" y="6304"/>
                  </a:cubicBezTo>
                  <a:cubicBezTo>
                    <a:pt x="49392" y="6548"/>
                    <a:pt x="54523" y="11679"/>
                    <a:pt x="54686" y="19987"/>
                  </a:cubicBezTo>
                  <a:cubicBezTo>
                    <a:pt x="54767" y="29028"/>
                    <a:pt x="54686" y="37987"/>
                    <a:pt x="54767" y="47028"/>
                  </a:cubicBezTo>
                  <a:cubicBezTo>
                    <a:pt x="54686" y="47028"/>
                    <a:pt x="54686" y="47028"/>
                    <a:pt x="54767" y="47028"/>
                  </a:cubicBezTo>
                  <a:close/>
                  <a:moveTo>
                    <a:pt x="22677" y="22675"/>
                  </a:moveTo>
                  <a:cubicBezTo>
                    <a:pt x="22677" y="39046"/>
                    <a:pt x="22677" y="55010"/>
                    <a:pt x="22677" y="71056"/>
                  </a:cubicBezTo>
                  <a:cubicBezTo>
                    <a:pt x="28052" y="71056"/>
                    <a:pt x="32939" y="71056"/>
                    <a:pt x="38152" y="71056"/>
                  </a:cubicBezTo>
                  <a:cubicBezTo>
                    <a:pt x="38152" y="54847"/>
                    <a:pt x="38152" y="38883"/>
                    <a:pt x="38152" y="22675"/>
                  </a:cubicBezTo>
                  <a:cubicBezTo>
                    <a:pt x="32858" y="22675"/>
                    <a:pt x="27971" y="22675"/>
                    <a:pt x="22677" y="22675"/>
                  </a:cubicBezTo>
                  <a:close/>
                </a:path>
              </a:pathLst>
            </a:custGeom>
            <a:grpFill/>
            <a:ln w="9525" cap="flat">
              <a:solidFill>
                <a:srgbClr val="449D8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8" name="Полилиния: фигура 257">
              <a:extLst>
                <a:ext uri="{FF2B5EF4-FFF2-40B4-BE49-F238E27FC236}">
                  <a16:creationId xmlns:a16="http://schemas.microsoft.com/office/drawing/2014/main" id="{995DA830-8F3F-43C2-8B57-E2715E3F6639}"/>
                </a:ext>
              </a:extLst>
            </p:cNvPr>
            <p:cNvSpPr/>
            <p:nvPr/>
          </p:nvSpPr>
          <p:spPr>
            <a:xfrm>
              <a:off x="14933749" y="6636926"/>
              <a:ext cx="57014" cy="89594"/>
            </a:xfrm>
            <a:custGeom>
              <a:avLst/>
              <a:gdLst>
                <a:gd name="connsiteX0" fmla="*/ 6162 w 57014"/>
                <a:gd name="connsiteY0" fmla="*/ 46438 h 89593"/>
                <a:gd name="connsiteX1" fmla="*/ 6162 w 57014"/>
                <a:gd name="connsiteY1" fmla="*/ 20375 h 89593"/>
                <a:gd name="connsiteX2" fmla="*/ 20253 w 57014"/>
                <a:gd name="connsiteY2" fmla="*/ 6203 h 89593"/>
                <a:gd name="connsiteX3" fmla="*/ 40778 w 57014"/>
                <a:gd name="connsiteY3" fmla="*/ 6203 h 89593"/>
                <a:gd name="connsiteX4" fmla="*/ 54624 w 57014"/>
                <a:gd name="connsiteY4" fmla="*/ 19560 h 89593"/>
                <a:gd name="connsiteX5" fmla="*/ 54624 w 57014"/>
                <a:gd name="connsiteY5" fmla="*/ 74213 h 89593"/>
                <a:gd name="connsiteX6" fmla="*/ 41592 w 57014"/>
                <a:gd name="connsiteY6" fmla="*/ 87489 h 89593"/>
                <a:gd name="connsiteX7" fmla="*/ 19031 w 57014"/>
                <a:gd name="connsiteY7" fmla="*/ 87407 h 89593"/>
                <a:gd name="connsiteX8" fmla="*/ 6243 w 57014"/>
                <a:gd name="connsiteY8" fmla="*/ 74050 h 89593"/>
                <a:gd name="connsiteX9" fmla="*/ 6162 w 57014"/>
                <a:gd name="connsiteY9" fmla="*/ 46438 h 89593"/>
                <a:gd name="connsiteX10" fmla="*/ 6162 w 57014"/>
                <a:gd name="connsiteY10" fmla="*/ 46438 h 89593"/>
                <a:gd name="connsiteX11" fmla="*/ 38253 w 57014"/>
                <a:gd name="connsiteY11" fmla="*/ 22655 h 89593"/>
                <a:gd name="connsiteX12" fmla="*/ 22777 w 57014"/>
                <a:gd name="connsiteY12" fmla="*/ 22655 h 89593"/>
                <a:gd name="connsiteX13" fmla="*/ 22777 w 57014"/>
                <a:gd name="connsiteY13" fmla="*/ 70955 h 89593"/>
                <a:gd name="connsiteX14" fmla="*/ 38253 w 57014"/>
                <a:gd name="connsiteY14" fmla="*/ 70955 h 89593"/>
                <a:gd name="connsiteX15" fmla="*/ 38253 w 57014"/>
                <a:gd name="connsiteY15" fmla="*/ 2265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6162" y="46438"/>
                  </a:moveTo>
                  <a:cubicBezTo>
                    <a:pt x="6162" y="37723"/>
                    <a:pt x="6080" y="29008"/>
                    <a:pt x="6162" y="20375"/>
                  </a:cubicBezTo>
                  <a:cubicBezTo>
                    <a:pt x="6243" y="11660"/>
                    <a:pt x="11537" y="6366"/>
                    <a:pt x="20253" y="6203"/>
                  </a:cubicBezTo>
                  <a:cubicBezTo>
                    <a:pt x="27094" y="6121"/>
                    <a:pt x="33936" y="6040"/>
                    <a:pt x="40778" y="6203"/>
                  </a:cubicBezTo>
                  <a:cubicBezTo>
                    <a:pt x="48923" y="6366"/>
                    <a:pt x="54543" y="11578"/>
                    <a:pt x="54624" y="19560"/>
                  </a:cubicBezTo>
                  <a:cubicBezTo>
                    <a:pt x="54787" y="37805"/>
                    <a:pt x="54787" y="56049"/>
                    <a:pt x="54624" y="74213"/>
                  </a:cubicBezTo>
                  <a:cubicBezTo>
                    <a:pt x="54543" y="81624"/>
                    <a:pt x="49085" y="87163"/>
                    <a:pt x="41592" y="87489"/>
                  </a:cubicBezTo>
                  <a:cubicBezTo>
                    <a:pt x="34099" y="87815"/>
                    <a:pt x="26524" y="87815"/>
                    <a:pt x="19031" y="87407"/>
                  </a:cubicBezTo>
                  <a:cubicBezTo>
                    <a:pt x="11456" y="87000"/>
                    <a:pt x="6406" y="81624"/>
                    <a:pt x="6243" y="74050"/>
                  </a:cubicBezTo>
                  <a:cubicBezTo>
                    <a:pt x="5999" y="64764"/>
                    <a:pt x="6162" y="55561"/>
                    <a:pt x="6162" y="46438"/>
                  </a:cubicBezTo>
                  <a:cubicBezTo>
                    <a:pt x="6162" y="46438"/>
                    <a:pt x="6162" y="46438"/>
                    <a:pt x="6162" y="46438"/>
                  </a:cubicBezTo>
                  <a:close/>
                  <a:moveTo>
                    <a:pt x="38253" y="22655"/>
                  </a:moveTo>
                  <a:cubicBezTo>
                    <a:pt x="32959" y="22655"/>
                    <a:pt x="27827" y="22655"/>
                    <a:pt x="22777" y="22655"/>
                  </a:cubicBezTo>
                  <a:cubicBezTo>
                    <a:pt x="22777" y="38945"/>
                    <a:pt x="22777" y="54909"/>
                    <a:pt x="22777" y="70955"/>
                  </a:cubicBezTo>
                  <a:cubicBezTo>
                    <a:pt x="28153" y="70955"/>
                    <a:pt x="33121" y="70955"/>
                    <a:pt x="38253" y="70955"/>
                  </a:cubicBezTo>
                  <a:cubicBezTo>
                    <a:pt x="38253" y="54909"/>
                    <a:pt x="38253" y="39027"/>
                    <a:pt x="38253" y="22655"/>
                  </a:cubicBezTo>
                  <a:close/>
                </a:path>
              </a:pathLst>
            </a:custGeom>
            <a:grpFill/>
            <a:ln w="9525" cap="flat">
              <a:solidFill>
                <a:srgbClr val="449D8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9" name="Полилиния: фигура 258">
              <a:extLst>
                <a:ext uri="{FF2B5EF4-FFF2-40B4-BE49-F238E27FC236}">
                  <a16:creationId xmlns:a16="http://schemas.microsoft.com/office/drawing/2014/main" id="{25F4EEFF-9EC7-4FF2-9D63-9CB44E0B5A42}"/>
                </a:ext>
              </a:extLst>
            </p:cNvPr>
            <p:cNvSpPr/>
            <p:nvPr/>
          </p:nvSpPr>
          <p:spPr>
            <a:xfrm>
              <a:off x="14933749" y="6528151"/>
              <a:ext cx="57014" cy="89594"/>
            </a:xfrm>
            <a:custGeom>
              <a:avLst/>
              <a:gdLst>
                <a:gd name="connsiteX0" fmla="*/ 54706 w 57014"/>
                <a:gd name="connsiteY0" fmla="*/ 47212 h 89593"/>
                <a:gd name="connsiteX1" fmla="*/ 54706 w 57014"/>
                <a:gd name="connsiteY1" fmla="*/ 73276 h 89593"/>
                <a:gd name="connsiteX2" fmla="*/ 40697 w 57014"/>
                <a:gd name="connsiteY2" fmla="*/ 87693 h 89593"/>
                <a:gd name="connsiteX3" fmla="*/ 20660 w 57014"/>
                <a:gd name="connsiteY3" fmla="*/ 87693 h 89593"/>
                <a:gd name="connsiteX4" fmla="*/ 6162 w 57014"/>
                <a:gd name="connsiteY4" fmla="*/ 73195 h 89593"/>
                <a:gd name="connsiteX5" fmla="*/ 6244 w 57014"/>
                <a:gd name="connsiteY5" fmla="*/ 20497 h 89593"/>
                <a:gd name="connsiteX6" fmla="*/ 20253 w 57014"/>
                <a:gd name="connsiteY6" fmla="*/ 6244 h 89593"/>
                <a:gd name="connsiteX7" fmla="*/ 40289 w 57014"/>
                <a:gd name="connsiteY7" fmla="*/ 6162 h 89593"/>
                <a:gd name="connsiteX8" fmla="*/ 54787 w 57014"/>
                <a:gd name="connsiteY8" fmla="*/ 20986 h 89593"/>
                <a:gd name="connsiteX9" fmla="*/ 54706 w 57014"/>
                <a:gd name="connsiteY9" fmla="*/ 47212 h 89593"/>
                <a:gd name="connsiteX10" fmla="*/ 54706 w 57014"/>
                <a:gd name="connsiteY10" fmla="*/ 47212 h 89593"/>
                <a:gd name="connsiteX11" fmla="*/ 38253 w 57014"/>
                <a:gd name="connsiteY11" fmla="*/ 22859 h 89593"/>
                <a:gd name="connsiteX12" fmla="*/ 22615 w 57014"/>
                <a:gd name="connsiteY12" fmla="*/ 22859 h 89593"/>
                <a:gd name="connsiteX13" fmla="*/ 22615 w 57014"/>
                <a:gd name="connsiteY13" fmla="*/ 71077 h 89593"/>
                <a:gd name="connsiteX14" fmla="*/ 38253 w 57014"/>
                <a:gd name="connsiteY14" fmla="*/ 71077 h 89593"/>
                <a:gd name="connsiteX15" fmla="*/ 38253 w 57014"/>
                <a:gd name="connsiteY15" fmla="*/ 22859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06" y="47212"/>
                  </a:moveTo>
                  <a:cubicBezTo>
                    <a:pt x="54706" y="55928"/>
                    <a:pt x="54787" y="64643"/>
                    <a:pt x="54706" y="73276"/>
                  </a:cubicBezTo>
                  <a:cubicBezTo>
                    <a:pt x="54624" y="81910"/>
                    <a:pt x="49249" y="87448"/>
                    <a:pt x="40697" y="87693"/>
                  </a:cubicBezTo>
                  <a:cubicBezTo>
                    <a:pt x="34018" y="87856"/>
                    <a:pt x="27339" y="87856"/>
                    <a:pt x="20660" y="87693"/>
                  </a:cubicBezTo>
                  <a:cubicBezTo>
                    <a:pt x="11701" y="87448"/>
                    <a:pt x="6244" y="82073"/>
                    <a:pt x="6162" y="73195"/>
                  </a:cubicBezTo>
                  <a:cubicBezTo>
                    <a:pt x="6081" y="55602"/>
                    <a:pt x="6081" y="38090"/>
                    <a:pt x="6244" y="20497"/>
                  </a:cubicBezTo>
                  <a:cubicBezTo>
                    <a:pt x="6325" y="11538"/>
                    <a:pt x="11456" y="6488"/>
                    <a:pt x="20253" y="6244"/>
                  </a:cubicBezTo>
                  <a:cubicBezTo>
                    <a:pt x="26932" y="6081"/>
                    <a:pt x="33610" y="6081"/>
                    <a:pt x="40289" y="6162"/>
                  </a:cubicBezTo>
                  <a:cubicBezTo>
                    <a:pt x="49493" y="6325"/>
                    <a:pt x="54706" y="11619"/>
                    <a:pt x="54787" y="20986"/>
                  </a:cubicBezTo>
                  <a:cubicBezTo>
                    <a:pt x="54787" y="29864"/>
                    <a:pt x="54706" y="38497"/>
                    <a:pt x="54706" y="47212"/>
                  </a:cubicBezTo>
                  <a:cubicBezTo>
                    <a:pt x="54706" y="47212"/>
                    <a:pt x="54706" y="47212"/>
                    <a:pt x="54706" y="47212"/>
                  </a:cubicBezTo>
                  <a:close/>
                  <a:moveTo>
                    <a:pt x="38253" y="22859"/>
                  </a:moveTo>
                  <a:cubicBezTo>
                    <a:pt x="32714" y="22859"/>
                    <a:pt x="27746" y="22859"/>
                    <a:pt x="22615" y="22859"/>
                  </a:cubicBezTo>
                  <a:cubicBezTo>
                    <a:pt x="22615" y="39068"/>
                    <a:pt x="22615" y="55032"/>
                    <a:pt x="22615" y="71077"/>
                  </a:cubicBezTo>
                  <a:cubicBezTo>
                    <a:pt x="27990" y="71077"/>
                    <a:pt x="33122" y="71077"/>
                    <a:pt x="38253" y="71077"/>
                  </a:cubicBezTo>
                  <a:cubicBezTo>
                    <a:pt x="38253" y="54869"/>
                    <a:pt x="38253" y="38986"/>
                    <a:pt x="38253" y="22859"/>
                  </a:cubicBezTo>
                  <a:close/>
                </a:path>
              </a:pathLst>
            </a:custGeom>
            <a:grpFill/>
            <a:ln w="9525" cap="flat">
              <a:solidFill>
                <a:srgbClr val="449D8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60" name="Группа 259">
            <a:extLst>
              <a:ext uri="{FF2B5EF4-FFF2-40B4-BE49-F238E27FC236}">
                <a16:creationId xmlns:a16="http://schemas.microsoft.com/office/drawing/2014/main" id="{AD061944-EF99-4C89-8D0B-8348A80DDF4A}"/>
              </a:ext>
            </a:extLst>
          </p:cNvPr>
          <p:cNvGrpSpPr/>
          <p:nvPr/>
        </p:nvGrpSpPr>
        <p:grpSpPr>
          <a:xfrm>
            <a:off x="5046818" y="2058145"/>
            <a:ext cx="506655" cy="690895"/>
            <a:chOff x="13716465" y="3707206"/>
            <a:chExt cx="628650" cy="857250"/>
          </a:xfrm>
          <a:solidFill>
            <a:srgbClr val="319382"/>
          </a:solidFill>
        </p:grpSpPr>
        <p:sp>
          <p:nvSpPr>
            <p:cNvPr id="261" name="Полилиния: фигура 260">
              <a:extLst>
                <a:ext uri="{FF2B5EF4-FFF2-40B4-BE49-F238E27FC236}">
                  <a16:creationId xmlns:a16="http://schemas.microsoft.com/office/drawing/2014/main" id="{BE6C75D1-2964-4F79-8607-DA8F817625C3}"/>
                </a:ext>
              </a:extLst>
            </p:cNvPr>
            <p:cNvSpPr/>
            <p:nvPr/>
          </p:nvSpPr>
          <p:spPr>
            <a:xfrm>
              <a:off x="13716465" y="3707206"/>
              <a:ext cx="628650" cy="857250"/>
            </a:xfrm>
            <a:custGeom>
              <a:avLst/>
              <a:gdLst>
                <a:gd name="connsiteX0" fmla="*/ 622078 w 628650"/>
                <a:gd name="connsiteY0" fmla="*/ 432340 h 857250"/>
                <a:gd name="connsiteX1" fmla="*/ 622173 w 628650"/>
                <a:gd name="connsiteY1" fmla="*/ 808196 h 857250"/>
                <a:gd name="connsiteX2" fmla="*/ 597980 w 628650"/>
                <a:gd name="connsiteY2" fmla="*/ 851535 h 857250"/>
                <a:gd name="connsiteX3" fmla="*/ 574453 w 628650"/>
                <a:gd name="connsiteY3" fmla="*/ 856298 h 857250"/>
                <a:gd name="connsiteX4" fmla="*/ 208026 w 628650"/>
                <a:gd name="connsiteY4" fmla="*/ 856488 h 857250"/>
                <a:gd name="connsiteX5" fmla="*/ 54769 w 628650"/>
                <a:gd name="connsiteY5" fmla="*/ 856488 h 857250"/>
                <a:gd name="connsiteX6" fmla="*/ 7239 w 628650"/>
                <a:gd name="connsiteY6" fmla="*/ 809530 h 857250"/>
                <a:gd name="connsiteX7" fmla="*/ 7144 w 628650"/>
                <a:gd name="connsiteY7" fmla="*/ 171259 h 857250"/>
                <a:gd name="connsiteX8" fmla="*/ 13335 w 628650"/>
                <a:gd name="connsiteY8" fmla="*/ 155734 h 857250"/>
                <a:gd name="connsiteX9" fmla="*/ 154686 w 628650"/>
                <a:gd name="connsiteY9" fmla="*/ 14478 h 857250"/>
                <a:gd name="connsiteX10" fmla="*/ 172593 w 628650"/>
                <a:gd name="connsiteY10" fmla="*/ 7144 h 857250"/>
                <a:gd name="connsiteX11" fmla="*/ 575215 w 628650"/>
                <a:gd name="connsiteY11" fmla="*/ 7239 h 857250"/>
                <a:gd name="connsiteX12" fmla="*/ 620554 w 628650"/>
                <a:gd name="connsiteY12" fmla="*/ 40481 h 857250"/>
                <a:gd name="connsiteX13" fmla="*/ 621887 w 628650"/>
                <a:gd name="connsiteY13" fmla="*/ 57055 h 857250"/>
                <a:gd name="connsiteX14" fmla="*/ 622078 w 628650"/>
                <a:gd name="connsiteY14" fmla="*/ 432340 h 857250"/>
                <a:gd name="connsiteX15" fmla="*/ 34766 w 628650"/>
                <a:gd name="connsiteY15" fmla="*/ 181546 h 857250"/>
                <a:gd name="connsiteX16" fmla="*/ 34766 w 628650"/>
                <a:gd name="connsiteY16" fmla="*/ 189357 h 857250"/>
                <a:gd name="connsiteX17" fmla="*/ 34766 w 628650"/>
                <a:gd name="connsiteY17" fmla="*/ 808101 h 857250"/>
                <a:gd name="connsiteX18" fmla="*/ 55626 w 628650"/>
                <a:gd name="connsiteY18" fmla="*/ 828961 h 857250"/>
                <a:gd name="connsiteX19" fmla="*/ 573786 w 628650"/>
                <a:gd name="connsiteY19" fmla="*/ 828961 h 857250"/>
                <a:gd name="connsiteX20" fmla="*/ 594646 w 628650"/>
                <a:gd name="connsiteY20" fmla="*/ 808006 h 857250"/>
                <a:gd name="connsiteX21" fmla="*/ 594646 w 628650"/>
                <a:gd name="connsiteY21" fmla="*/ 55626 h 857250"/>
                <a:gd name="connsiteX22" fmla="*/ 573596 w 628650"/>
                <a:gd name="connsiteY22" fmla="*/ 34862 h 857250"/>
                <a:gd name="connsiteX23" fmla="*/ 189833 w 628650"/>
                <a:gd name="connsiteY23" fmla="*/ 34862 h 857250"/>
                <a:gd name="connsiteX24" fmla="*/ 181737 w 628650"/>
                <a:gd name="connsiteY24" fmla="*/ 34862 h 857250"/>
                <a:gd name="connsiteX25" fmla="*/ 181737 w 628650"/>
                <a:gd name="connsiteY25" fmla="*/ 43434 h 857250"/>
                <a:gd name="connsiteX26" fmla="*/ 181642 w 628650"/>
                <a:gd name="connsiteY26" fmla="*/ 135255 h 857250"/>
                <a:gd name="connsiteX27" fmla="*/ 135350 w 628650"/>
                <a:gd name="connsiteY27" fmla="*/ 181451 h 857250"/>
                <a:gd name="connsiteX28" fmla="*/ 76105 w 628650"/>
                <a:gd name="connsiteY28" fmla="*/ 181451 h 857250"/>
                <a:gd name="connsiteX29" fmla="*/ 34766 w 628650"/>
                <a:gd name="connsiteY29" fmla="*/ 181546 h 857250"/>
                <a:gd name="connsiteX30" fmla="*/ 56864 w 628650"/>
                <a:gd name="connsiteY30" fmla="*/ 153734 h 857250"/>
                <a:gd name="connsiteX31" fmla="*/ 59912 w 628650"/>
                <a:gd name="connsiteY31" fmla="*/ 154019 h 857250"/>
                <a:gd name="connsiteX32" fmla="*/ 135731 w 628650"/>
                <a:gd name="connsiteY32" fmla="*/ 154019 h 857250"/>
                <a:gd name="connsiteX33" fmla="*/ 153924 w 628650"/>
                <a:gd name="connsiteY33" fmla="*/ 135446 h 857250"/>
                <a:gd name="connsiteX34" fmla="*/ 153924 w 628650"/>
                <a:gd name="connsiteY34" fmla="*/ 60388 h 857250"/>
                <a:gd name="connsiteX35" fmla="*/ 153543 w 628650"/>
                <a:gd name="connsiteY35" fmla="*/ 56864 h 857250"/>
                <a:gd name="connsiteX36" fmla="*/ 56864 w 628650"/>
                <a:gd name="connsiteY36" fmla="*/ 153734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8650" h="857250">
                  <a:moveTo>
                    <a:pt x="622078" y="432340"/>
                  </a:moveTo>
                  <a:cubicBezTo>
                    <a:pt x="622078" y="557593"/>
                    <a:pt x="621983" y="682943"/>
                    <a:pt x="622173" y="808196"/>
                  </a:cubicBezTo>
                  <a:cubicBezTo>
                    <a:pt x="622173" y="827437"/>
                    <a:pt x="615982" y="843058"/>
                    <a:pt x="597980" y="851535"/>
                  </a:cubicBezTo>
                  <a:cubicBezTo>
                    <a:pt x="590931" y="854869"/>
                    <a:pt x="582359" y="856298"/>
                    <a:pt x="574453" y="856298"/>
                  </a:cubicBezTo>
                  <a:cubicBezTo>
                    <a:pt x="452342" y="856583"/>
                    <a:pt x="330232" y="856488"/>
                    <a:pt x="208026" y="856488"/>
                  </a:cubicBezTo>
                  <a:cubicBezTo>
                    <a:pt x="156972" y="856488"/>
                    <a:pt x="105823" y="856488"/>
                    <a:pt x="54769" y="856488"/>
                  </a:cubicBezTo>
                  <a:cubicBezTo>
                    <a:pt x="25051" y="856488"/>
                    <a:pt x="7239" y="839057"/>
                    <a:pt x="7239" y="809530"/>
                  </a:cubicBezTo>
                  <a:cubicBezTo>
                    <a:pt x="7144" y="596741"/>
                    <a:pt x="7239" y="384048"/>
                    <a:pt x="7144" y="171259"/>
                  </a:cubicBezTo>
                  <a:cubicBezTo>
                    <a:pt x="7144" y="165068"/>
                    <a:pt x="8954" y="160115"/>
                    <a:pt x="13335" y="155734"/>
                  </a:cubicBezTo>
                  <a:cubicBezTo>
                    <a:pt x="60579" y="108775"/>
                    <a:pt x="107728" y="61722"/>
                    <a:pt x="154686" y="14478"/>
                  </a:cubicBezTo>
                  <a:cubicBezTo>
                    <a:pt x="159829" y="9334"/>
                    <a:pt x="165259" y="7144"/>
                    <a:pt x="172593" y="7144"/>
                  </a:cubicBezTo>
                  <a:cubicBezTo>
                    <a:pt x="306800" y="7334"/>
                    <a:pt x="441008" y="7239"/>
                    <a:pt x="575215" y="7239"/>
                  </a:cubicBezTo>
                  <a:cubicBezTo>
                    <a:pt x="598742" y="7239"/>
                    <a:pt x="615506" y="19336"/>
                    <a:pt x="620554" y="40481"/>
                  </a:cubicBezTo>
                  <a:cubicBezTo>
                    <a:pt x="621792" y="45815"/>
                    <a:pt x="621887" y="51530"/>
                    <a:pt x="621887" y="57055"/>
                  </a:cubicBezTo>
                  <a:cubicBezTo>
                    <a:pt x="622078" y="182309"/>
                    <a:pt x="622078" y="307372"/>
                    <a:pt x="622078" y="432340"/>
                  </a:cubicBezTo>
                  <a:close/>
                  <a:moveTo>
                    <a:pt x="34766" y="181546"/>
                  </a:moveTo>
                  <a:cubicBezTo>
                    <a:pt x="34766" y="184785"/>
                    <a:pt x="34766" y="187071"/>
                    <a:pt x="34766" y="189357"/>
                  </a:cubicBezTo>
                  <a:cubicBezTo>
                    <a:pt x="34766" y="395573"/>
                    <a:pt x="34766" y="601790"/>
                    <a:pt x="34766" y="808101"/>
                  </a:cubicBezTo>
                  <a:cubicBezTo>
                    <a:pt x="34766" y="823627"/>
                    <a:pt x="40100" y="828961"/>
                    <a:pt x="55626" y="828961"/>
                  </a:cubicBezTo>
                  <a:cubicBezTo>
                    <a:pt x="228314" y="828961"/>
                    <a:pt x="401098" y="828961"/>
                    <a:pt x="573786" y="828961"/>
                  </a:cubicBezTo>
                  <a:cubicBezTo>
                    <a:pt x="589217" y="828961"/>
                    <a:pt x="594551" y="823627"/>
                    <a:pt x="594646" y="808006"/>
                  </a:cubicBezTo>
                  <a:cubicBezTo>
                    <a:pt x="594646" y="557212"/>
                    <a:pt x="594646" y="306419"/>
                    <a:pt x="594646" y="55626"/>
                  </a:cubicBezTo>
                  <a:cubicBezTo>
                    <a:pt x="594646" y="40196"/>
                    <a:pt x="589217" y="34862"/>
                    <a:pt x="573596" y="34862"/>
                  </a:cubicBezTo>
                  <a:cubicBezTo>
                    <a:pt x="445675" y="34862"/>
                    <a:pt x="317754" y="34862"/>
                    <a:pt x="189833" y="34862"/>
                  </a:cubicBezTo>
                  <a:cubicBezTo>
                    <a:pt x="187357" y="34862"/>
                    <a:pt x="184880" y="34862"/>
                    <a:pt x="181737" y="34862"/>
                  </a:cubicBezTo>
                  <a:cubicBezTo>
                    <a:pt x="181737" y="38386"/>
                    <a:pt x="181737" y="40862"/>
                    <a:pt x="181737" y="43434"/>
                  </a:cubicBezTo>
                  <a:cubicBezTo>
                    <a:pt x="181737" y="74009"/>
                    <a:pt x="181928" y="104680"/>
                    <a:pt x="181642" y="135255"/>
                  </a:cubicBezTo>
                  <a:cubicBezTo>
                    <a:pt x="181451" y="163449"/>
                    <a:pt x="163449" y="181261"/>
                    <a:pt x="135350" y="181451"/>
                  </a:cubicBezTo>
                  <a:cubicBezTo>
                    <a:pt x="115634" y="181546"/>
                    <a:pt x="95917" y="181451"/>
                    <a:pt x="76105" y="181451"/>
                  </a:cubicBezTo>
                  <a:cubicBezTo>
                    <a:pt x="62770" y="181546"/>
                    <a:pt x="49339" y="181546"/>
                    <a:pt x="34766" y="181546"/>
                  </a:cubicBezTo>
                  <a:close/>
                  <a:moveTo>
                    <a:pt x="56864" y="153734"/>
                  </a:moveTo>
                  <a:cubicBezTo>
                    <a:pt x="57721" y="153829"/>
                    <a:pt x="58864" y="154019"/>
                    <a:pt x="59912" y="154019"/>
                  </a:cubicBezTo>
                  <a:cubicBezTo>
                    <a:pt x="85154" y="154019"/>
                    <a:pt x="110490" y="154210"/>
                    <a:pt x="135731" y="154019"/>
                  </a:cubicBezTo>
                  <a:cubicBezTo>
                    <a:pt x="148114" y="153924"/>
                    <a:pt x="153829" y="148018"/>
                    <a:pt x="153924" y="135446"/>
                  </a:cubicBezTo>
                  <a:cubicBezTo>
                    <a:pt x="154019" y="110395"/>
                    <a:pt x="153924" y="85439"/>
                    <a:pt x="153924" y="60388"/>
                  </a:cubicBezTo>
                  <a:cubicBezTo>
                    <a:pt x="153924" y="59055"/>
                    <a:pt x="153638" y="57817"/>
                    <a:pt x="153543" y="56864"/>
                  </a:cubicBezTo>
                  <a:cubicBezTo>
                    <a:pt x="121444" y="89154"/>
                    <a:pt x="89249" y="121349"/>
                    <a:pt x="56864" y="153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2" name="Полилиния: фигура 261">
              <a:extLst>
                <a:ext uri="{FF2B5EF4-FFF2-40B4-BE49-F238E27FC236}">
                  <a16:creationId xmlns:a16="http://schemas.microsoft.com/office/drawing/2014/main" id="{E9102AA7-6074-463E-9759-A1E5B17FC7A8}"/>
                </a:ext>
              </a:extLst>
            </p:cNvPr>
            <p:cNvSpPr/>
            <p:nvPr/>
          </p:nvSpPr>
          <p:spPr>
            <a:xfrm>
              <a:off x="14068795" y="4279658"/>
              <a:ext cx="171450" cy="171450"/>
            </a:xfrm>
            <a:custGeom>
              <a:avLst/>
              <a:gdLst>
                <a:gd name="connsiteX0" fmla="*/ 87345 w 171450"/>
                <a:gd name="connsiteY0" fmla="*/ 166593 h 171450"/>
                <a:gd name="connsiteX1" fmla="*/ 7144 w 171450"/>
                <a:gd name="connsiteY1" fmla="*/ 87154 h 171450"/>
                <a:gd name="connsiteX2" fmla="*/ 86869 w 171450"/>
                <a:gd name="connsiteY2" fmla="*/ 7144 h 171450"/>
                <a:gd name="connsiteX3" fmla="*/ 166879 w 171450"/>
                <a:gd name="connsiteY3" fmla="*/ 86678 h 171450"/>
                <a:gd name="connsiteX4" fmla="*/ 87345 w 171450"/>
                <a:gd name="connsiteY4" fmla="*/ 166593 h 171450"/>
                <a:gd name="connsiteX5" fmla="*/ 88012 w 171450"/>
                <a:gd name="connsiteY5" fmla="*/ 34862 h 171450"/>
                <a:gd name="connsiteX6" fmla="*/ 34957 w 171450"/>
                <a:gd name="connsiteY6" fmla="*/ 86202 h 171450"/>
                <a:gd name="connsiteX7" fmla="*/ 86583 w 171450"/>
                <a:gd name="connsiteY7" fmla="*/ 139065 h 171450"/>
                <a:gd name="connsiteX8" fmla="*/ 139351 w 171450"/>
                <a:gd name="connsiteY8" fmla="*/ 87249 h 171450"/>
                <a:gd name="connsiteX9" fmla="*/ 88012 w 171450"/>
                <a:gd name="connsiteY9" fmla="*/ 3486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7345" y="166593"/>
                  </a:moveTo>
                  <a:cubicBezTo>
                    <a:pt x="43911" y="166783"/>
                    <a:pt x="7335" y="130588"/>
                    <a:pt x="7144" y="87154"/>
                  </a:cubicBezTo>
                  <a:cubicBezTo>
                    <a:pt x="6954" y="43911"/>
                    <a:pt x="43530" y="7335"/>
                    <a:pt x="86869" y="7144"/>
                  </a:cubicBezTo>
                  <a:cubicBezTo>
                    <a:pt x="130303" y="7049"/>
                    <a:pt x="166688" y="43148"/>
                    <a:pt x="166879" y="86678"/>
                  </a:cubicBezTo>
                  <a:cubicBezTo>
                    <a:pt x="167164" y="130112"/>
                    <a:pt x="130969" y="166402"/>
                    <a:pt x="87345" y="166593"/>
                  </a:cubicBezTo>
                  <a:close/>
                  <a:moveTo>
                    <a:pt x="88012" y="34862"/>
                  </a:moveTo>
                  <a:cubicBezTo>
                    <a:pt x="59437" y="34195"/>
                    <a:pt x="35529" y="57436"/>
                    <a:pt x="34957" y="86202"/>
                  </a:cubicBezTo>
                  <a:cubicBezTo>
                    <a:pt x="34481" y="114872"/>
                    <a:pt x="57436" y="138398"/>
                    <a:pt x="86583" y="139065"/>
                  </a:cubicBezTo>
                  <a:cubicBezTo>
                    <a:pt x="114777" y="139732"/>
                    <a:pt x="138970" y="116015"/>
                    <a:pt x="139351" y="87249"/>
                  </a:cubicBezTo>
                  <a:cubicBezTo>
                    <a:pt x="139828" y="59151"/>
                    <a:pt x="116587" y="35529"/>
                    <a:pt x="88012" y="34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3" name="Полилиния: фигура 262">
              <a:extLst>
                <a:ext uri="{FF2B5EF4-FFF2-40B4-BE49-F238E27FC236}">
                  <a16:creationId xmlns:a16="http://schemas.microsoft.com/office/drawing/2014/main" id="{E73CDB1B-55FA-4D02-A134-53090A0F5BCC}"/>
                </a:ext>
              </a:extLst>
            </p:cNvPr>
            <p:cNvSpPr/>
            <p:nvPr/>
          </p:nvSpPr>
          <p:spPr>
            <a:xfrm>
              <a:off x="13834066" y="3986002"/>
              <a:ext cx="390525" cy="38100"/>
            </a:xfrm>
            <a:custGeom>
              <a:avLst/>
              <a:gdLst>
                <a:gd name="connsiteX0" fmla="*/ 197106 w 390525"/>
                <a:gd name="connsiteY0" fmla="*/ 7239 h 38100"/>
                <a:gd name="connsiteX1" fmla="*/ 366937 w 390525"/>
                <a:gd name="connsiteY1" fmla="*/ 7239 h 38100"/>
                <a:gd name="connsiteX2" fmla="*/ 377224 w 390525"/>
                <a:gd name="connsiteY2" fmla="*/ 8287 h 38100"/>
                <a:gd name="connsiteX3" fmla="*/ 386653 w 390525"/>
                <a:gd name="connsiteY3" fmla="*/ 21241 h 38100"/>
                <a:gd name="connsiteX4" fmla="*/ 376747 w 390525"/>
                <a:gd name="connsiteY4" fmla="*/ 33814 h 38100"/>
                <a:gd name="connsiteX5" fmla="*/ 367794 w 390525"/>
                <a:gd name="connsiteY5" fmla="*/ 34766 h 38100"/>
                <a:gd name="connsiteX6" fmla="*/ 25942 w 390525"/>
                <a:gd name="connsiteY6" fmla="*/ 34766 h 38100"/>
                <a:gd name="connsiteX7" fmla="*/ 16321 w 390525"/>
                <a:gd name="connsiteY7" fmla="*/ 33623 h 38100"/>
                <a:gd name="connsiteX8" fmla="*/ 7177 w 390525"/>
                <a:gd name="connsiteY8" fmla="*/ 21812 h 38100"/>
                <a:gd name="connsiteX9" fmla="*/ 15464 w 390525"/>
                <a:gd name="connsiteY9" fmla="*/ 8668 h 38100"/>
                <a:gd name="connsiteX10" fmla="*/ 26418 w 390525"/>
                <a:gd name="connsiteY10" fmla="*/ 7144 h 38100"/>
                <a:gd name="connsiteX11" fmla="*/ 197106 w 390525"/>
                <a:gd name="connsiteY11" fmla="*/ 723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38100">
                  <a:moveTo>
                    <a:pt x="197106" y="7239"/>
                  </a:moveTo>
                  <a:cubicBezTo>
                    <a:pt x="253684" y="7239"/>
                    <a:pt x="310358" y="7239"/>
                    <a:pt x="366937" y="7239"/>
                  </a:cubicBezTo>
                  <a:cubicBezTo>
                    <a:pt x="370366" y="7239"/>
                    <a:pt x="373985" y="7429"/>
                    <a:pt x="377224" y="8287"/>
                  </a:cubicBezTo>
                  <a:cubicBezTo>
                    <a:pt x="383510" y="10096"/>
                    <a:pt x="386844" y="14668"/>
                    <a:pt x="386653" y="21241"/>
                  </a:cubicBezTo>
                  <a:cubicBezTo>
                    <a:pt x="386558" y="27813"/>
                    <a:pt x="383129" y="32194"/>
                    <a:pt x="376747" y="33814"/>
                  </a:cubicBezTo>
                  <a:cubicBezTo>
                    <a:pt x="373890" y="34576"/>
                    <a:pt x="370842" y="34766"/>
                    <a:pt x="367794" y="34766"/>
                  </a:cubicBezTo>
                  <a:cubicBezTo>
                    <a:pt x="253875" y="34766"/>
                    <a:pt x="139956" y="34861"/>
                    <a:pt x="25942" y="34766"/>
                  </a:cubicBezTo>
                  <a:cubicBezTo>
                    <a:pt x="22703" y="34766"/>
                    <a:pt x="19369" y="34480"/>
                    <a:pt x="16321" y="33623"/>
                  </a:cubicBezTo>
                  <a:cubicBezTo>
                    <a:pt x="10702" y="31909"/>
                    <a:pt x="7559" y="27813"/>
                    <a:pt x="7177" y="21812"/>
                  </a:cubicBezTo>
                  <a:cubicBezTo>
                    <a:pt x="6796" y="15526"/>
                    <a:pt x="9654" y="10858"/>
                    <a:pt x="15464" y="8668"/>
                  </a:cubicBezTo>
                  <a:cubicBezTo>
                    <a:pt x="18798" y="7429"/>
                    <a:pt x="22703" y="7144"/>
                    <a:pt x="26418" y="7144"/>
                  </a:cubicBezTo>
                  <a:cubicBezTo>
                    <a:pt x="83377" y="7239"/>
                    <a:pt x="140242" y="7239"/>
                    <a:pt x="197106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4" name="Полилиния: фигура 263">
              <a:extLst>
                <a:ext uri="{FF2B5EF4-FFF2-40B4-BE49-F238E27FC236}">
                  <a16:creationId xmlns:a16="http://schemas.microsoft.com/office/drawing/2014/main" id="{87D8729D-7B4D-4333-A1C6-EDBC10A3BF06}"/>
                </a:ext>
              </a:extLst>
            </p:cNvPr>
            <p:cNvSpPr/>
            <p:nvPr/>
          </p:nvSpPr>
          <p:spPr>
            <a:xfrm>
              <a:off x="13834193" y="4206411"/>
              <a:ext cx="390525" cy="38100"/>
            </a:xfrm>
            <a:custGeom>
              <a:avLst/>
              <a:gdLst>
                <a:gd name="connsiteX0" fmla="*/ 196693 w 390525"/>
                <a:gd name="connsiteY0" fmla="*/ 34481 h 38100"/>
                <a:gd name="connsiteX1" fmla="*/ 27529 w 390525"/>
                <a:gd name="connsiteY1" fmla="*/ 34481 h 38100"/>
                <a:gd name="connsiteX2" fmla="*/ 19147 w 390525"/>
                <a:gd name="connsiteY2" fmla="*/ 34195 h 38100"/>
                <a:gd name="connsiteX3" fmla="*/ 7145 w 390525"/>
                <a:gd name="connsiteY3" fmla="*/ 21146 h 38100"/>
                <a:gd name="connsiteX4" fmla="*/ 18575 w 390525"/>
                <a:gd name="connsiteY4" fmla="*/ 7620 h 38100"/>
                <a:gd name="connsiteX5" fmla="*/ 26862 w 390525"/>
                <a:gd name="connsiteY5" fmla="*/ 7144 h 38100"/>
                <a:gd name="connsiteX6" fmla="*/ 366523 w 390525"/>
                <a:gd name="connsiteY6" fmla="*/ 7144 h 38100"/>
                <a:gd name="connsiteX7" fmla="*/ 374810 w 390525"/>
                <a:gd name="connsiteY7" fmla="*/ 7525 h 38100"/>
                <a:gd name="connsiteX8" fmla="*/ 386526 w 390525"/>
                <a:gd name="connsiteY8" fmla="*/ 20860 h 38100"/>
                <a:gd name="connsiteX9" fmla="*/ 374810 w 390525"/>
                <a:gd name="connsiteY9" fmla="*/ 34195 h 38100"/>
                <a:gd name="connsiteX10" fmla="*/ 366523 w 390525"/>
                <a:gd name="connsiteY10" fmla="*/ 34576 h 38100"/>
                <a:gd name="connsiteX11" fmla="*/ 196693 w 390525"/>
                <a:gd name="connsiteY11" fmla="*/ 344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38100">
                  <a:moveTo>
                    <a:pt x="196693" y="34481"/>
                  </a:moveTo>
                  <a:cubicBezTo>
                    <a:pt x="140305" y="34481"/>
                    <a:pt x="83917" y="34481"/>
                    <a:pt x="27529" y="34481"/>
                  </a:cubicBezTo>
                  <a:cubicBezTo>
                    <a:pt x="24767" y="34481"/>
                    <a:pt x="21909" y="34481"/>
                    <a:pt x="19147" y="34195"/>
                  </a:cubicBezTo>
                  <a:cubicBezTo>
                    <a:pt x="12193" y="33338"/>
                    <a:pt x="7240" y="27813"/>
                    <a:pt x="7145" y="21146"/>
                  </a:cubicBezTo>
                  <a:cubicBezTo>
                    <a:pt x="7050" y="14288"/>
                    <a:pt x="11527" y="8763"/>
                    <a:pt x="18575" y="7620"/>
                  </a:cubicBezTo>
                  <a:cubicBezTo>
                    <a:pt x="21337" y="7144"/>
                    <a:pt x="24100" y="7144"/>
                    <a:pt x="26862" y="7144"/>
                  </a:cubicBezTo>
                  <a:cubicBezTo>
                    <a:pt x="140114" y="7144"/>
                    <a:pt x="253271" y="7144"/>
                    <a:pt x="366523" y="7144"/>
                  </a:cubicBezTo>
                  <a:cubicBezTo>
                    <a:pt x="369286" y="7144"/>
                    <a:pt x="372143" y="7144"/>
                    <a:pt x="374810" y="7525"/>
                  </a:cubicBezTo>
                  <a:cubicBezTo>
                    <a:pt x="381954" y="8573"/>
                    <a:pt x="386526" y="13907"/>
                    <a:pt x="386526" y="20860"/>
                  </a:cubicBezTo>
                  <a:cubicBezTo>
                    <a:pt x="386526" y="27623"/>
                    <a:pt x="381668" y="33242"/>
                    <a:pt x="374810" y="34195"/>
                  </a:cubicBezTo>
                  <a:cubicBezTo>
                    <a:pt x="372048" y="34576"/>
                    <a:pt x="369286" y="34576"/>
                    <a:pt x="366523" y="34576"/>
                  </a:cubicBezTo>
                  <a:cubicBezTo>
                    <a:pt x="309945" y="34481"/>
                    <a:pt x="253367" y="34481"/>
                    <a:pt x="196693" y="34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5" name="Полилиния: фигура 264">
              <a:extLst>
                <a:ext uri="{FF2B5EF4-FFF2-40B4-BE49-F238E27FC236}">
                  <a16:creationId xmlns:a16="http://schemas.microsoft.com/office/drawing/2014/main" id="{3232BC25-9F99-4913-87AE-64D655A82110}"/>
                </a:ext>
              </a:extLst>
            </p:cNvPr>
            <p:cNvSpPr/>
            <p:nvPr/>
          </p:nvSpPr>
          <p:spPr>
            <a:xfrm>
              <a:off x="13834377" y="4059631"/>
              <a:ext cx="390525" cy="38100"/>
            </a:xfrm>
            <a:custGeom>
              <a:avLst/>
              <a:gdLst>
                <a:gd name="connsiteX0" fmla="*/ 196699 w 390525"/>
                <a:gd name="connsiteY0" fmla="*/ 34766 h 38100"/>
                <a:gd name="connsiteX1" fmla="*/ 26868 w 390525"/>
                <a:gd name="connsiteY1" fmla="*/ 34766 h 38100"/>
                <a:gd name="connsiteX2" fmla="*/ 16581 w 390525"/>
                <a:gd name="connsiteY2" fmla="*/ 33623 h 38100"/>
                <a:gd name="connsiteX3" fmla="*/ 7151 w 390525"/>
                <a:gd name="connsiteY3" fmla="*/ 20669 h 38100"/>
                <a:gd name="connsiteX4" fmla="*/ 17057 w 390525"/>
                <a:gd name="connsiteY4" fmla="*/ 8096 h 38100"/>
                <a:gd name="connsiteX5" fmla="*/ 26011 w 390525"/>
                <a:gd name="connsiteY5" fmla="*/ 7144 h 38100"/>
                <a:gd name="connsiteX6" fmla="*/ 367768 w 390525"/>
                <a:gd name="connsiteY6" fmla="*/ 7144 h 38100"/>
                <a:gd name="connsiteX7" fmla="*/ 376721 w 390525"/>
                <a:gd name="connsiteY7" fmla="*/ 8096 h 38100"/>
                <a:gd name="connsiteX8" fmla="*/ 386437 w 390525"/>
                <a:gd name="connsiteY8" fmla="*/ 20098 h 38100"/>
                <a:gd name="connsiteX9" fmla="*/ 377579 w 390525"/>
                <a:gd name="connsiteY9" fmla="*/ 33433 h 38100"/>
                <a:gd name="connsiteX10" fmla="*/ 367292 w 390525"/>
                <a:gd name="connsiteY10" fmla="*/ 34671 h 38100"/>
                <a:gd name="connsiteX11" fmla="*/ 196699 w 390525"/>
                <a:gd name="connsiteY11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38100">
                  <a:moveTo>
                    <a:pt x="196699" y="34766"/>
                  </a:moveTo>
                  <a:cubicBezTo>
                    <a:pt x="140120" y="34766"/>
                    <a:pt x="83447" y="34766"/>
                    <a:pt x="26868" y="34766"/>
                  </a:cubicBezTo>
                  <a:cubicBezTo>
                    <a:pt x="23439" y="34766"/>
                    <a:pt x="19820" y="34576"/>
                    <a:pt x="16581" y="33623"/>
                  </a:cubicBezTo>
                  <a:cubicBezTo>
                    <a:pt x="10390" y="31813"/>
                    <a:pt x="6961" y="27242"/>
                    <a:pt x="7151" y="20669"/>
                  </a:cubicBezTo>
                  <a:cubicBezTo>
                    <a:pt x="7247" y="14097"/>
                    <a:pt x="10675" y="9716"/>
                    <a:pt x="17057" y="8096"/>
                  </a:cubicBezTo>
                  <a:cubicBezTo>
                    <a:pt x="19915" y="7334"/>
                    <a:pt x="22963" y="7144"/>
                    <a:pt x="26011" y="7144"/>
                  </a:cubicBezTo>
                  <a:cubicBezTo>
                    <a:pt x="139930" y="7144"/>
                    <a:pt x="253849" y="7144"/>
                    <a:pt x="367768" y="7144"/>
                  </a:cubicBezTo>
                  <a:cubicBezTo>
                    <a:pt x="370721" y="7144"/>
                    <a:pt x="373864" y="7334"/>
                    <a:pt x="376721" y="8096"/>
                  </a:cubicBezTo>
                  <a:cubicBezTo>
                    <a:pt x="382722" y="9716"/>
                    <a:pt x="386151" y="13811"/>
                    <a:pt x="386437" y="20098"/>
                  </a:cubicBezTo>
                  <a:cubicBezTo>
                    <a:pt x="386818" y="26670"/>
                    <a:pt x="383675" y="31337"/>
                    <a:pt x="377579" y="33433"/>
                  </a:cubicBezTo>
                  <a:cubicBezTo>
                    <a:pt x="374340" y="34480"/>
                    <a:pt x="370721" y="34671"/>
                    <a:pt x="367292" y="34671"/>
                  </a:cubicBezTo>
                  <a:cubicBezTo>
                    <a:pt x="310427" y="34766"/>
                    <a:pt x="253563" y="34766"/>
                    <a:pt x="196699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6" name="Полилиния: фигура 265">
              <a:extLst>
                <a:ext uri="{FF2B5EF4-FFF2-40B4-BE49-F238E27FC236}">
                  <a16:creationId xmlns:a16="http://schemas.microsoft.com/office/drawing/2014/main" id="{216ABE2F-9267-4F04-B009-972192CF1044}"/>
                </a:ext>
              </a:extLst>
            </p:cNvPr>
            <p:cNvSpPr/>
            <p:nvPr/>
          </p:nvSpPr>
          <p:spPr>
            <a:xfrm>
              <a:off x="13834304" y="3913041"/>
              <a:ext cx="390525" cy="38100"/>
            </a:xfrm>
            <a:custGeom>
              <a:avLst/>
              <a:gdLst>
                <a:gd name="connsiteX0" fmla="*/ 197534 w 390525"/>
                <a:gd name="connsiteY0" fmla="*/ 7144 h 38100"/>
                <a:gd name="connsiteX1" fmla="*/ 367365 w 390525"/>
                <a:gd name="connsiteY1" fmla="*/ 7144 h 38100"/>
                <a:gd name="connsiteX2" fmla="*/ 386510 w 390525"/>
                <a:gd name="connsiteY2" fmla="*/ 20955 h 38100"/>
                <a:gd name="connsiteX3" fmla="*/ 367651 w 390525"/>
                <a:gd name="connsiteY3" fmla="*/ 34480 h 38100"/>
                <a:gd name="connsiteX4" fmla="*/ 25894 w 390525"/>
                <a:gd name="connsiteY4" fmla="*/ 34480 h 38100"/>
                <a:gd name="connsiteX5" fmla="*/ 7225 w 390525"/>
                <a:gd name="connsiteY5" fmla="*/ 22384 h 38100"/>
                <a:gd name="connsiteX6" fmla="*/ 18655 w 390525"/>
                <a:gd name="connsiteY6" fmla="*/ 7525 h 38100"/>
                <a:gd name="connsiteX7" fmla="*/ 27037 w 390525"/>
                <a:gd name="connsiteY7" fmla="*/ 7239 h 38100"/>
                <a:gd name="connsiteX8" fmla="*/ 197534 w 390525"/>
                <a:gd name="connsiteY8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38100">
                  <a:moveTo>
                    <a:pt x="197534" y="7144"/>
                  </a:moveTo>
                  <a:cubicBezTo>
                    <a:pt x="254113" y="7144"/>
                    <a:pt x="310787" y="7144"/>
                    <a:pt x="367365" y="7144"/>
                  </a:cubicBezTo>
                  <a:cubicBezTo>
                    <a:pt x="380319" y="7144"/>
                    <a:pt x="386606" y="11716"/>
                    <a:pt x="386510" y="20955"/>
                  </a:cubicBezTo>
                  <a:cubicBezTo>
                    <a:pt x="386415" y="29908"/>
                    <a:pt x="380129" y="34480"/>
                    <a:pt x="367651" y="34480"/>
                  </a:cubicBezTo>
                  <a:cubicBezTo>
                    <a:pt x="253732" y="34480"/>
                    <a:pt x="139813" y="34480"/>
                    <a:pt x="25894" y="34480"/>
                  </a:cubicBezTo>
                  <a:cubicBezTo>
                    <a:pt x="13988" y="34480"/>
                    <a:pt x="7987" y="30575"/>
                    <a:pt x="7225" y="22384"/>
                  </a:cubicBezTo>
                  <a:cubicBezTo>
                    <a:pt x="6463" y="14859"/>
                    <a:pt x="11130" y="8668"/>
                    <a:pt x="18655" y="7525"/>
                  </a:cubicBezTo>
                  <a:cubicBezTo>
                    <a:pt x="21417" y="7144"/>
                    <a:pt x="24179" y="7239"/>
                    <a:pt x="27037" y="7239"/>
                  </a:cubicBezTo>
                  <a:cubicBezTo>
                    <a:pt x="83901" y="7144"/>
                    <a:pt x="140670" y="7144"/>
                    <a:pt x="19753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7" name="Полилиния: фигура 266">
              <a:extLst>
                <a:ext uri="{FF2B5EF4-FFF2-40B4-BE49-F238E27FC236}">
                  <a16:creationId xmlns:a16="http://schemas.microsoft.com/office/drawing/2014/main" id="{F9AA216E-AFAE-4535-96EF-84D850BD1F1B}"/>
                </a:ext>
              </a:extLst>
            </p:cNvPr>
            <p:cNvSpPr/>
            <p:nvPr/>
          </p:nvSpPr>
          <p:spPr>
            <a:xfrm>
              <a:off x="13834363" y="4133164"/>
              <a:ext cx="390525" cy="38100"/>
            </a:xfrm>
            <a:custGeom>
              <a:avLst/>
              <a:gdLst>
                <a:gd name="connsiteX0" fmla="*/ 196427 w 390525"/>
                <a:gd name="connsiteY0" fmla="*/ 34290 h 38100"/>
                <a:gd name="connsiteX1" fmla="*/ 23834 w 390525"/>
                <a:gd name="connsiteY1" fmla="*/ 34290 h 38100"/>
                <a:gd name="connsiteX2" fmla="*/ 7165 w 390525"/>
                <a:gd name="connsiteY2" fmla="*/ 21622 h 38100"/>
                <a:gd name="connsiteX3" fmla="*/ 18596 w 390525"/>
                <a:gd name="connsiteY3" fmla="*/ 7525 h 38100"/>
                <a:gd name="connsiteX4" fmla="*/ 26882 w 390525"/>
                <a:gd name="connsiteY4" fmla="*/ 7144 h 38100"/>
                <a:gd name="connsiteX5" fmla="*/ 366544 w 390525"/>
                <a:gd name="connsiteY5" fmla="*/ 7144 h 38100"/>
                <a:gd name="connsiteX6" fmla="*/ 375592 w 390525"/>
                <a:gd name="connsiteY6" fmla="*/ 7620 h 38100"/>
                <a:gd name="connsiteX7" fmla="*/ 386451 w 390525"/>
                <a:gd name="connsiteY7" fmla="*/ 20860 h 38100"/>
                <a:gd name="connsiteX8" fmla="*/ 375307 w 390525"/>
                <a:gd name="connsiteY8" fmla="*/ 33909 h 38100"/>
                <a:gd name="connsiteX9" fmla="*/ 366258 w 390525"/>
                <a:gd name="connsiteY9" fmla="*/ 34290 h 38100"/>
                <a:gd name="connsiteX10" fmla="*/ 196427 w 390525"/>
                <a:gd name="connsiteY10" fmla="*/ 3429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38100">
                  <a:moveTo>
                    <a:pt x="196427" y="34290"/>
                  </a:moveTo>
                  <a:cubicBezTo>
                    <a:pt x="138896" y="34290"/>
                    <a:pt x="81365" y="34290"/>
                    <a:pt x="23834" y="34290"/>
                  </a:cubicBezTo>
                  <a:cubicBezTo>
                    <a:pt x="13357" y="34290"/>
                    <a:pt x="7642" y="29813"/>
                    <a:pt x="7165" y="21622"/>
                  </a:cubicBezTo>
                  <a:cubicBezTo>
                    <a:pt x="6784" y="14478"/>
                    <a:pt x="11452" y="8572"/>
                    <a:pt x="18596" y="7525"/>
                  </a:cubicBezTo>
                  <a:cubicBezTo>
                    <a:pt x="21358" y="7144"/>
                    <a:pt x="24120" y="7144"/>
                    <a:pt x="26882" y="7144"/>
                  </a:cubicBezTo>
                  <a:cubicBezTo>
                    <a:pt x="140134" y="7144"/>
                    <a:pt x="253387" y="7144"/>
                    <a:pt x="366544" y="7144"/>
                  </a:cubicBezTo>
                  <a:cubicBezTo>
                    <a:pt x="369592" y="7144"/>
                    <a:pt x="372640" y="7144"/>
                    <a:pt x="375592" y="7620"/>
                  </a:cubicBezTo>
                  <a:cubicBezTo>
                    <a:pt x="382070" y="8668"/>
                    <a:pt x="386546" y="14383"/>
                    <a:pt x="386451" y="20860"/>
                  </a:cubicBezTo>
                  <a:cubicBezTo>
                    <a:pt x="386356" y="27527"/>
                    <a:pt x="381879" y="32956"/>
                    <a:pt x="375307" y="33909"/>
                  </a:cubicBezTo>
                  <a:cubicBezTo>
                    <a:pt x="372354" y="34385"/>
                    <a:pt x="369306" y="34290"/>
                    <a:pt x="366258" y="34290"/>
                  </a:cubicBezTo>
                  <a:cubicBezTo>
                    <a:pt x="309680" y="34290"/>
                    <a:pt x="253101" y="34290"/>
                    <a:pt x="196427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8" name="Полилиния: фигура 267">
              <a:extLst>
                <a:ext uri="{FF2B5EF4-FFF2-40B4-BE49-F238E27FC236}">
                  <a16:creationId xmlns:a16="http://schemas.microsoft.com/office/drawing/2014/main" id="{161B54C0-3EE1-44F0-B030-07B4454EE072}"/>
                </a:ext>
              </a:extLst>
            </p:cNvPr>
            <p:cNvSpPr/>
            <p:nvPr/>
          </p:nvSpPr>
          <p:spPr>
            <a:xfrm>
              <a:off x="13834266" y="4309090"/>
              <a:ext cx="209550" cy="38100"/>
            </a:xfrm>
            <a:custGeom>
              <a:avLst/>
              <a:gdLst>
                <a:gd name="connsiteX0" fmla="*/ 108799 w 209550"/>
                <a:gd name="connsiteY0" fmla="*/ 34576 h 38100"/>
                <a:gd name="connsiteX1" fmla="*/ 23931 w 209550"/>
                <a:gd name="connsiteY1" fmla="*/ 34576 h 38100"/>
                <a:gd name="connsiteX2" fmla="*/ 7167 w 209550"/>
                <a:gd name="connsiteY2" fmla="*/ 21812 h 38100"/>
                <a:gd name="connsiteX3" fmla="*/ 17930 w 209550"/>
                <a:gd name="connsiteY3" fmla="*/ 7715 h 38100"/>
                <a:gd name="connsiteX4" fmla="*/ 26217 w 209550"/>
                <a:gd name="connsiteY4" fmla="*/ 7144 h 38100"/>
                <a:gd name="connsiteX5" fmla="*/ 191095 w 209550"/>
                <a:gd name="connsiteY5" fmla="*/ 7144 h 38100"/>
                <a:gd name="connsiteX6" fmla="*/ 210336 w 209550"/>
                <a:gd name="connsiteY6" fmla="*/ 20955 h 38100"/>
                <a:gd name="connsiteX7" fmla="*/ 190809 w 209550"/>
                <a:gd name="connsiteY7" fmla="*/ 34576 h 38100"/>
                <a:gd name="connsiteX8" fmla="*/ 108799 w 209550"/>
                <a:gd name="connsiteY8" fmla="*/ 34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38100">
                  <a:moveTo>
                    <a:pt x="108799" y="34576"/>
                  </a:moveTo>
                  <a:cubicBezTo>
                    <a:pt x="80510" y="34576"/>
                    <a:pt x="52221" y="34576"/>
                    <a:pt x="23931" y="34576"/>
                  </a:cubicBezTo>
                  <a:cubicBezTo>
                    <a:pt x="13644" y="34576"/>
                    <a:pt x="7644" y="29813"/>
                    <a:pt x="7167" y="21812"/>
                  </a:cubicBezTo>
                  <a:cubicBezTo>
                    <a:pt x="6786" y="14859"/>
                    <a:pt x="11072" y="9049"/>
                    <a:pt x="17930" y="7715"/>
                  </a:cubicBezTo>
                  <a:cubicBezTo>
                    <a:pt x="20597" y="7144"/>
                    <a:pt x="23455" y="7144"/>
                    <a:pt x="26217" y="7144"/>
                  </a:cubicBezTo>
                  <a:cubicBezTo>
                    <a:pt x="81177" y="7144"/>
                    <a:pt x="136136" y="7144"/>
                    <a:pt x="191095" y="7144"/>
                  </a:cubicBezTo>
                  <a:cubicBezTo>
                    <a:pt x="203954" y="7144"/>
                    <a:pt x="210431" y="11811"/>
                    <a:pt x="210336" y="20955"/>
                  </a:cubicBezTo>
                  <a:cubicBezTo>
                    <a:pt x="210240" y="30004"/>
                    <a:pt x="203763" y="34576"/>
                    <a:pt x="190809" y="34576"/>
                  </a:cubicBezTo>
                  <a:cubicBezTo>
                    <a:pt x="163568" y="34576"/>
                    <a:pt x="136136" y="34576"/>
                    <a:pt x="108799" y="34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9" name="Полилиния: фигура 268">
              <a:extLst>
                <a:ext uri="{FF2B5EF4-FFF2-40B4-BE49-F238E27FC236}">
                  <a16:creationId xmlns:a16="http://schemas.microsoft.com/office/drawing/2014/main" id="{263E53E0-77CE-4A00-8469-9FAB7F13381C}"/>
                </a:ext>
              </a:extLst>
            </p:cNvPr>
            <p:cNvSpPr/>
            <p:nvPr/>
          </p:nvSpPr>
          <p:spPr>
            <a:xfrm>
              <a:off x="13834384" y="4382422"/>
              <a:ext cx="209550" cy="38100"/>
            </a:xfrm>
            <a:custGeom>
              <a:avLst/>
              <a:gdLst>
                <a:gd name="connsiteX0" fmla="*/ 108301 w 209550"/>
                <a:gd name="connsiteY0" fmla="*/ 7154 h 38100"/>
                <a:gd name="connsiteX1" fmla="*/ 192502 w 209550"/>
                <a:gd name="connsiteY1" fmla="*/ 7154 h 38100"/>
                <a:gd name="connsiteX2" fmla="*/ 200789 w 209550"/>
                <a:gd name="connsiteY2" fmla="*/ 7916 h 38100"/>
                <a:gd name="connsiteX3" fmla="*/ 210314 w 209550"/>
                <a:gd name="connsiteY3" fmla="*/ 21632 h 38100"/>
                <a:gd name="connsiteX4" fmla="*/ 199836 w 209550"/>
                <a:gd name="connsiteY4" fmla="*/ 33824 h 38100"/>
                <a:gd name="connsiteX5" fmla="*/ 190883 w 209550"/>
                <a:gd name="connsiteY5" fmla="*/ 34586 h 38100"/>
                <a:gd name="connsiteX6" fmla="*/ 26671 w 209550"/>
                <a:gd name="connsiteY6" fmla="*/ 34586 h 38100"/>
                <a:gd name="connsiteX7" fmla="*/ 18385 w 209550"/>
                <a:gd name="connsiteY7" fmla="*/ 33920 h 38100"/>
                <a:gd name="connsiteX8" fmla="*/ 7145 w 209550"/>
                <a:gd name="connsiteY8" fmla="*/ 20966 h 38100"/>
                <a:gd name="connsiteX9" fmla="*/ 18670 w 209550"/>
                <a:gd name="connsiteY9" fmla="*/ 7440 h 38100"/>
                <a:gd name="connsiteX10" fmla="*/ 26291 w 209550"/>
                <a:gd name="connsiteY10" fmla="*/ 7154 h 38100"/>
                <a:gd name="connsiteX11" fmla="*/ 108301 w 209550"/>
                <a:gd name="connsiteY11" fmla="*/ 715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" h="38100">
                  <a:moveTo>
                    <a:pt x="108301" y="7154"/>
                  </a:moveTo>
                  <a:cubicBezTo>
                    <a:pt x="136400" y="7154"/>
                    <a:pt x="164403" y="7154"/>
                    <a:pt x="192502" y="7154"/>
                  </a:cubicBezTo>
                  <a:cubicBezTo>
                    <a:pt x="195264" y="7154"/>
                    <a:pt x="198121" y="7250"/>
                    <a:pt x="200789" y="7916"/>
                  </a:cubicBezTo>
                  <a:cubicBezTo>
                    <a:pt x="206884" y="9631"/>
                    <a:pt x="210885" y="15346"/>
                    <a:pt x="210314" y="21632"/>
                  </a:cubicBezTo>
                  <a:cubicBezTo>
                    <a:pt x="209742" y="28014"/>
                    <a:pt x="206313" y="32491"/>
                    <a:pt x="199836" y="33824"/>
                  </a:cubicBezTo>
                  <a:cubicBezTo>
                    <a:pt x="196883" y="34396"/>
                    <a:pt x="193835" y="34586"/>
                    <a:pt x="190883" y="34586"/>
                  </a:cubicBezTo>
                  <a:cubicBezTo>
                    <a:pt x="136114" y="34586"/>
                    <a:pt x="81440" y="34586"/>
                    <a:pt x="26671" y="34586"/>
                  </a:cubicBezTo>
                  <a:cubicBezTo>
                    <a:pt x="23909" y="34586"/>
                    <a:pt x="21052" y="34396"/>
                    <a:pt x="18385" y="33920"/>
                  </a:cubicBezTo>
                  <a:cubicBezTo>
                    <a:pt x="11527" y="32681"/>
                    <a:pt x="7241" y="27538"/>
                    <a:pt x="7145" y="20966"/>
                  </a:cubicBezTo>
                  <a:cubicBezTo>
                    <a:pt x="7050" y="14108"/>
                    <a:pt x="11622" y="8583"/>
                    <a:pt x="18670" y="7440"/>
                  </a:cubicBezTo>
                  <a:cubicBezTo>
                    <a:pt x="21147" y="7059"/>
                    <a:pt x="23719" y="7154"/>
                    <a:pt x="26291" y="7154"/>
                  </a:cubicBezTo>
                  <a:cubicBezTo>
                    <a:pt x="53532" y="7154"/>
                    <a:pt x="80869" y="7154"/>
                    <a:pt x="108301" y="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0" name="Полилиния: фигура 269">
              <a:extLst>
                <a:ext uri="{FF2B5EF4-FFF2-40B4-BE49-F238E27FC236}">
                  <a16:creationId xmlns:a16="http://schemas.microsoft.com/office/drawing/2014/main" id="{034E84F5-530A-49D9-80B5-A35E5F96D4A0}"/>
                </a:ext>
              </a:extLst>
            </p:cNvPr>
            <p:cNvSpPr/>
            <p:nvPr/>
          </p:nvSpPr>
          <p:spPr>
            <a:xfrm>
              <a:off x="14127840" y="4338427"/>
              <a:ext cx="47625" cy="47625"/>
            </a:xfrm>
            <a:custGeom>
              <a:avLst/>
              <a:gdLst>
                <a:gd name="connsiteX0" fmla="*/ 49255 w 47625"/>
                <a:gd name="connsiteY0" fmla="*/ 27908 h 47625"/>
                <a:gd name="connsiteX1" fmla="*/ 28586 w 47625"/>
                <a:gd name="connsiteY1" fmla="*/ 49244 h 47625"/>
                <a:gd name="connsiteX2" fmla="*/ 7154 w 47625"/>
                <a:gd name="connsiteY2" fmla="*/ 28765 h 47625"/>
                <a:gd name="connsiteX3" fmla="*/ 28014 w 47625"/>
                <a:gd name="connsiteY3" fmla="*/ 7144 h 47625"/>
                <a:gd name="connsiteX4" fmla="*/ 49255 w 47625"/>
                <a:gd name="connsiteY4" fmla="*/ 2790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255" y="27908"/>
                  </a:moveTo>
                  <a:cubicBezTo>
                    <a:pt x="49445" y="38576"/>
                    <a:pt x="39349" y="49054"/>
                    <a:pt x="28586" y="49244"/>
                  </a:cubicBezTo>
                  <a:cubicBezTo>
                    <a:pt x="17727" y="49530"/>
                    <a:pt x="7535" y="39814"/>
                    <a:pt x="7154" y="28765"/>
                  </a:cubicBezTo>
                  <a:cubicBezTo>
                    <a:pt x="6773" y="17431"/>
                    <a:pt x="16679" y="7144"/>
                    <a:pt x="28014" y="7144"/>
                  </a:cubicBezTo>
                  <a:cubicBezTo>
                    <a:pt x="38968" y="7144"/>
                    <a:pt x="49064" y="17050"/>
                    <a:pt x="49255" y="27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71" name="Группа 270">
            <a:extLst>
              <a:ext uri="{FF2B5EF4-FFF2-40B4-BE49-F238E27FC236}">
                <a16:creationId xmlns:a16="http://schemas.microsoft.com/office/drawing/2014/main" id="{CCC882CD-2F32-49C6-998C-6F1FA28860D3}"/>
              </a:ext>
            </a:extLst>
          </p:cNvPr>
          <p:cNvGrpSpPr/>
          <p:nvPr/>
        </p:nvGrpSpPr>
        <p:grpSpPr>
          <a:xfrm>
            <a:off x="5081441" y="4213584"/>
            <a:ext cx="617550" cy="643624"/>
            <a:chOff x="14812126" y="3744163"/>
            <a:chExt cx="813381" cy="847725"/>
          </a:xfrm>
          <a:solidFill>
            <a:srgbClr val="319382"/>
          </a:solidFill>
        </p:grpSpPr>
        <p:sp>
          <p:nvSpPr>
            <p:cNvPr id="272" name="Полилиния: фигура 271">
              <a:extLst>
                <a:ext uri="{FF2B5EF4-FFF2-40B4-BE49-F238E27FC236}">
                  <a16:creationId xmlns:a16="http://schemas.microsoft.com/office/drawing/2014/main" id="{1CDA6B78-F9D6-46A8-BF34-85BBECA235A4}"/>
                </a:ext>
              </a:extLst>
            </p:cNvPr>
            <p:cNvSpPr/>
            <p:nvPr/>
          </p:nvSpPr>
          <p:spPr>
            <a:xfrm>
              <a:off x="14812126" y="3744163"/>
              <a:ext cx="590550" cy="847725"/>
            </a:xfrm>
            <a:custGeom>
              <a:avLst/>
              <a:gdLst>
                <a:gd name="connsiteX0" fmla="*/ 34861 w 590550"/>
                <a:gd name="connsiteY0" fmla="*/ 815150 h 847725"/>
                <a:gd name="connsiteX1" fmla="*/ 432911 w 590550"/>
                <a:gd name="connsiteY1" fmla="*/ 815150 h 847725"/>
                <a:gd name="connsiteX2" fmla="*/ 432911 w 590550"/>
                <a:gd name="connsiteY2" fmla="*/ 808673 h 847725"/>
                <a:gd name="connsiteX3" fmla="*/ 432911 w 590550"/>
                <a:gd name="connsiteY3" fmla="*/ 740188 h 847725"/>
                <a:gd name="connsiteX4" fmla="*/ 449961 w 590550"/>
                <a:gd name="connsiteY4" fmla="*/ 723424 h 847725"/>
                <a:gd name="connsiteX5" fmla="*/ 556260 w 590550"/>
                <a:gd name="connsiteY5" fmla="*/ 723424 h 847725"/>
                <a:gd name="connsiteX6" fmla="*/ 563309 w 590550"/>
                <a:gd name="connsiteY6" fmla="*/ 723424 h 847725"/>
                <a:gd name="connsiteX7" fmla="*/ 563309 w 590550"/>
                <a:gd name="connsiteY7" fmla="*/ 716090 h 847725"/>
                <a:gd name="connsiteX8" fmla="*/ 563309 w 590550"/>
                <a:gd name="connsiteY8" fmla="*/ 606361 h 847725"/>
                <a:gd name="connsiteX9" fmla="*/ 569214 w 590550"/>
                <a:gd name="connsiteY9" fmla="*/ 592550 h 847725"/>
                <a:gd name="connsiteX10" fmla="*/ 583501 w 590550"/>
                <a:gd name="connsiteY10" fmla="*/ 591598 h 847725"/>
                <a:gd name="connsiteX11" fmla="*/ 590931 w 590550"/>
                <a:gd name="connsiteY11" fmla="*/ 604457 h 847725"/>
                <a:gd name="connsiteX12" fmla="*/ 590931 w 590550"/>
                <a:gd name="connsiteY12" fmla="*/ 674751 h 847725"/>
                <a:gd name="connsiteX13" fmla="*/ 591026 w 590550"/>
                <a:gd name="connsiteY13" fmla="*/ 735140 h 847725"/>
                <a:gd name="connsiteX14" fmla="*/ 583501 w 590550"/>
                <a:gd name="connsiteY14" fmla="*/ 749808 h 847725"/>
                <a:gd name="connsiteX15" fmla="*/ 457295 w 590550"/>
                <a:gd name="connsiteY15" fmla="*/ 838867 h 847725"/>
                <a:gd name="connsiteX16" fmla="*/ 443960 w 590550"/>
                <a:gd name="connsiteY16" fmla="*/ 843153 h 847725"/>
                <a:gd name="connsiteX17" fmla="*/ 23527 w 590550"/>
                <a:gd name="connsiteY17" fmla="*/ 843343 h 847725"/>
                <a:gd name="connsiteX18" fmla="*/ 7144 w 590550"/>
                <a:gd name="connsiteY18" fmla="*/ 827151 h 847725"/>
                <a:gd name="connsiteX19" fmla="*/ 7144 w 590550"/>
                <a:gd name="connsiteY19" fmla="*/ 23527 h 847725"/>
                <a:gd name="connsiteX20" fmla="*/ 23431 w 590550"/>
                <a:gd name="connsiteY20" fmla="*/ 7144 h 847725"/>
                <a:gd name="connsiteX21" fmla="*/ 574548 w 590550"/>
                <a:gd name="connsiteY21" fmla="*/ 7144 h 847725"/>
                <a:gd name="connsiteX22" fmla="*/ 591026 w 590550"/>
                <a:gd name="connsiteY22" fmla="*/ 23241 h 847725"/>
                <a:gd name="connsiteX23" fmla="*/ 591026 w 590550"/>
                <a:gd name="connsiteY23" fmla="*/ 236315 h 847725"/>
                <a:gd name="connsiteX24" fmla="*/ 589788 w 590550"/>
                <a:gd name="connsiteY24" fmla="*/ 244221 h 847725"/>
                <a:gd name="connsiteX25" fmla="*/ 576453 w 590550"/>
                <a:gd name="connsiteY25" fmla="*/ 252508 h 847725"/>
                <a:gd name="connsiteX26" fmla="*/ 564261 w 590550"/>
                <a:gd name="connsiteY26" fmla="*/ 242697 h 847725"/>
                <a:gd name="connsiteX27" fmla="*/ 563499 w 590550"/>
                <a:gd name="connsiteY27" fmla="*/ 234696 h 847725"/>
                <a:gd name="connsiteX28" fmla="*/ 563499 w 590550"/>
                <a:gd name="connsiteY28" fmla="*/ 43053 h 847725"/>
                <a:gd name="connsiteX29" fmla="*/ 563499 w 590550"/>
                <a:gd name="connsiteY29" fmla="*/ 35147 h 847725"/>
                <a:gd name="connsiteX30" fmla="*/ 35147 w 590550"/>
                <a:gd name="connsiteY30" fmla="*/ 35147 h 847725"/>
                <a:gd name="connsiteX31" fmla="*/ 34861 w 590550"/>
                <a:gd name="connsiteY31" fmla="*/ 815150 h 847725"/>
                <a:gd name="connsiteX32" fmla="*/ 460915 w 590550"/>
                <a:gd name="connsiteY32" fmla="*/ 751237 h 847725"/>
                <a:gd name="connsiteX33" fmla="*/ 460915 w 590550"/>
                <a:gd name="connsiteY33" fmla="*/ 802386 h 847725"/>
                <a:gd name="connsiteX34" fmla="*/ 533114 w 590550"/>
                <a:gd name="connsiteY34" fmla="*/ 751237 h 847725"/>
                <a:gd name="connsiteX35" fmla="*/ 460915 w 590550"/>
                <a:gd name="connsiteY35" fmla="*/ 751237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550" h="847725">
                  <a:moveTo>
                    <a:pt x="34861" y="815150"/>
                  </a:moveTo>
                  <a:cubicBezTo>
                    <a:pt x="167545" y="815150"/>
                    <a:pt x="299847" y="815150"/>
                    <a:pt x="432911" y="815150"/>
                  </a:cubicBezTo>
                  <a:cubicBezTo>
                    <a:pt x="432911" y="812768"/>
                    <a:pt x="432911" y="810673"/>
                    <a:pt x="432911" y="808673"/>
                  </a:cubicBezTo>
                  <a:cubicBezTo>
                    <a:pt x="432911" y="785812"/>
                    <a:pt x="432911" y="762952"/>
                    <a:pt x="432911" y="740188"/>
                  </a:cubicBezTo>
                  <a:cubicBezTo>
                    <a:pt x="432911" y="728377"/>
                    <a:pt x="437959" y="723424"/>
                    <a:pt x="449961" y="723424"/>
                  </a:cubicBezTo>
                  <a:cubicBezTo>
                    <a:pt x="485394" y="723424"/>
                    <a:pt x="520827" y="723424"/>
                    <a:pt x="556260" y="723424"/>
                  </a:cubicBezTo>
                  <a:cubicBezTo>
                    <a:pt x="558355" y="723424"/>
                    <a:pt x="560451" y="723424"/>
                    <a:pt x="563309" y="723424"/>
                  </a:cubicBezTo>
                  <a:cubicBezTo>
                    <a:pt x="563309" y="720566"/>
                    <a:pt x="563309" y="718280"/>
                    <a:pt x="563309" y="716090"/>
                  </a:cubicBezTo>
                  <a:cubicBezTo>
                    <a:pt x="563309" y="679513"/>
                    <a:pt x="563309" y="642937"/>
                    <a:pt x="563309" y="606361"/>
                  </a:cubicBezTo>
                  <a:cubicBezTo>
                    <a:pt x="563309" y="600837"/>
                    <a:pt x="564356" y="595884"/>
                    <a:pt x="569214" y="592550"/>
                  </a:cubicBezTo>
                  <a:cubicBezTo>
                    <a:pt x="573691" y="589407"/>
                    <a:pt x="578644" y="589026"/>
                    <a:pt x="583501" y="591598"/>
                  </a:cubicBezTo>
                  <a:cubicBezTo>
                    <a:pt x="588645" y="594265"/>
                    <a:pt x="590931" y="598646"/>
                    <a:pt x="590931" y="604457"/>
                  </a:cubicBezTo>
                  <a:cubicBezTo>
                    <a:pt x="590931" y="627888"/>
                    <a:pt x="590931" y="651319"/>
                    <a:pt x="590931" y="674751"/>
                  </a:cubicBezTo>
                  <a:cubicBezTo>
                    <a:pt x="590931" y="694849"/>
                    <a:pt x="590836" y="715042"/>
                    <a:pt x="591026" y="735140"/>
                  </a:cubicBezTo>
                  <a:cubicBezTo>
                    <a:pt x="591122" y="741521"/>
                    <a:pt x="588740" y="746093"/>
                    <a:pt x="583501" y="749808"/>
                  </a:cubicBezTo>
                  <a:cubicBezTo>
                    <a:pt x="541401" y="779431"/>
                    <a:pt x="499491" y="809339"/>
                    <a:pt x="457295" y="838867"/>
                  </a:cubicBezTo>
                  <a:cubicBezTo>
                    <a:pt x="453580" y="841438"/>
                    <a:pt x="448437" y="843153"/>
                    <a:pt x="443960" y="843153"/>
                  </a:cubicBezTo>
                  <a:cubicBezTo>
                    <a:pt x="303847" y="843343"/>
                    <a:pt x="163639" y="843343"/>
                    <a:pt x="23527" y="843343"/>
                  </a:cubicBezTo>
                  <a:cubicBezTo>
                    <a:pt x="12287" y="843343"/>
                    <a:pt x="7144" y="838295"/>
                    <a:pt x="7144" y="827151"/>
                  </a:cubicBezTo>
                  <a:cubicBezTo>
                    <a:pt x="7144" y="559308"/>
                    <a:pt x="7144" y="291370"/>
                    <a:pt x="7144" y="23527"/>
                  </a:cubicBezTo>
                  <a:cubicBezTo>
                    <a:pt x="7144" y="12287"/>
                    <a:pt x="12192" y="7144"/>
                    <a:pt x="23431" y="7144"/>
                  </a:cubicBezTo>
                  <a:cubicBezTo>
                    <a:pt x="207169" y="7144"/>
                    <a:pt x="390811" y="7144"/>
                    <a:pt x="574548" y="7144"/>
                  </a:cubicBezTo>
                  <a:cubicBezTo>
                    <a:pt x="585883" y="7144"/>
                    <a:pt x="591026" y="12097"/>
                    <a:pt x="591026" y="23241"/>
                  </a:cubicBezTo>
                  <a:cubicBezTo>
                    <a:pt x="591026" y="94297"/>
                    <a:pt x="591026" y="165354"/>
                    <a:pt x="591026" y="236315"/>
                  </a:cubicBezTo>
                  <a:cubicBezTo>
                    <a:pt x="591026" y="238982"/>
                    <a:pt x="590740" y="241744"/>
                    <a:pt x="589788" y="244221"/>
                  </a:cubicBezTo>
                  <a:cubicBezTo>
                    <a:pt x="587693" y="249841"/>
                    <a:pt x="582454" y="252793"/>
                    <a:pt x="576453" y="252508"/>
                  </a:cubicBezTo>
                  <a:cubicBezTo>
                    <a:pt x="570547" y="252222"/>
                    <a:pt x="565690" y="248507"/>
                    <a:pt x="564261" y="242697"/>
                  </a:cubicBezTo>
                  <a:cubicBezTo>
                    <a:pt x="563594" y="240125"/>
                    <a:pt x="563499" y="237363"/>
                    <a:pt x="563499" y="234696"/>
                  </a:cubicBezTo>
                  <a:cubicBezTo>
                    <a:pt x="563499" y="170783"/>
                    <a:pt x="563499" y="106966"/>
                    <a:pt x="563499" y="43053"/>
                  </a:cubicBezTo>
                  <a:cubicBezTo>
                    <a:pt x="563499" y="40576"/>
                    <a:pt x="563499" y="38100"/>
                    <a:pt x="563499" y="35147"/>
                  </a:cubicBezTo>
                  <a:cubicBezTo>
                    <a:pt x="387191" y="35147"/>
                    <a:pt x="211360" y="35147"/>
                    <a:pt x="35147" y="35147"/>
                  </a:cubicBezTo>
                  <a:cubicBezTo>
                    <a:pt x="34861" y="294703"/>
                    <a:pt x="34861" y="554545"/>
                    <a:pt x="34861" y="815150"/>
                  </a:cubicBezTo>
                  <a:close/>
                  <a:moveTo>
                    <a:pt x="460915" y="751237"/>
                  </a:moveTo>
                  <a:cubicBezTo>
                    <a:pt x="460915" y="768382"/>
                    <a:pt x="460915" y="784860"/>
                    <a:pt x="460915" y="802386"/>
                  </a:cubicBezTo>
                  <a:cubicBezTo>
                    <a:pt x="485013" y="785336"/>
                    <a:pt x="508349" y="768763"/>
                    <a:pt x="533114" y="751237"/>
                  </a:cubicBezTo>
                  <a:cubicBezTo>
                    <a:pt x="507873" y="751237"/>
                    <a:pt x="484632" y="751237"/>
                    <a:pt x="460915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3" name="Полилиния: фигура 272">
              <a:extLst>
                <a:ext uri="{FF2B5EF4-FFF2-40B4-BE49-F238E27FC236}">
                  <a16:creationId xmlns:a16="http://schemas.microsoft.com/office/drawing/2014/main" id="{77293D9F-3BA2-48F4-B92D-BBF7D7A329B6}"/>
                </a:ext>
              </a:extLst>
            </p:cNvPr>
            <p:cNvSpPr/>
            <p:nvPr/>
          </p:nvSpPr>
          <p:spPr>
            <a:xfrm>
              <a:off x="15149257" y="3919839"/>
              <a:ext cx="476250" cy="476250"/>
            </a:xfrm>
            <a:custGeom>
              <a:avLst/>
              <a:gdLst>
                <a:gd name="connsiteX0" fmla="*/ 309426 w 476250"/>
                <a:gd name="connsiteY0" fmla="*/ 85499 h 476250"/>
                <a:gd name="connsiteX1" fmla="*/ 311998 w 476250"/>
                <a:gd name="connsiteY1" fmla="*/ 61401 h 476250"/>
                <a:gd name="connsiteX2" fmla="*/ 337049 w 476250"/>
                <a:gd name="connsiteY2" fmla="*/ 36350 h 476250"/>
                <a:gd name="connsiteX3" fmla="*/ 361909 w 476250"/>
                <a:gd name="connsiteY3" fmla="*/ 34921 h 476250"/>
                <a:gd name="connsiteX4" fmla="*/ 371910 w 476250"/>
                <a:gd name="connsiteY4" fmla="*/ 23586 h 476250"/>
                <a:gd name="connsiteX5" fmla="*/ 448682 w 476250"/>
                <a:gd name="connsiteY5" fmla="*/ 23777 h 476250"/>
                <a:gd name="connsiteX6" fmla="*/ 462112 w 476250"/>
                <a:gd name="connsiteY6" fmla="*/ 38160 h 476250"/>
                <a:gd name="connsiteX7" fmla="*/ 458397 w 476250"/>
                <a:gd name="connsiteY7" fmla="*/ 105787 h 476250"/>
                <a:gd name="connsiteX8" fmla="*/ 445158 w 476250"/>
                <a:gd name="connsiteY8" fmla="*/ 118074 h 476250"/>
                <a:gd name="connsiteX9" fmla="*/ 447825 w 476250"/>
                <a:gd name="connsiteY9" fmla="*/ 122170 h 476250"/>
                <a:gd name="connsiteX10" fmla="*/ 446015 w 476250"/>
                <a:gd name="connsiteY10" fmla="*/ 140172 h 476250"/>
                <a:gd name="connsiteX11" fmla="*/ 415630 w 476250"/>
                <a:gd name="connsiteY11" fmla="*/ 170557 h 476250"/>
                <a:gd name="connsiteX12" fmla="*/ 393723 w 476250"/>
                <a:gd name="connsiteY12" fmla="*/ 169700 h 476250"/>
                <a:gd name="connsiteX13" fmla="*/ 378864 w 476250"/>
                <a:gd name="connsiteY13" fmla="*/ 185416 h 476250"/>
                <a:gd name="connsiteX14" fmla="*/ 138738 w 476250"/>
                <a:gd name="connsiteY14" fmla="*/ 425446 h 476250"/>
                <a:gd name="connsiteX15" fmla="*/ 128737 w 476250"/>
                <a:gd name="connsiteY15" fmla="*/ 431923 h 476250"/>
                <a:gd name="connsiteX16" fmla="*/ 27582 w 476250"/>
                <a:gd name="connsiteY16" fmla="*/ 471166 h 476250"/>
                <a:gd name="connsiteX17" fmla="*/ 11389 w 476250"/>
                <a:gd name="connsiteY17" fmla="*/ 468880 h 476250"/>
                <a:gd name="connsiteX18" fmla="*/ 8627 w 476250"/>
                <a:gd name="connsiteY18" fmla="*/ 452307 h 476250"/>
                <a:gd name="connsiteX19" fmla="*/ 48441 w 476250"/>
                <a:gd name="connsiteY19" fmla="*/ 349532 h 476250"/>
                <a:gd name="connsiteX20" fmla="*/ 53108 w 476250"/>
                <a:gd name="connsiteY20" fmla="*/ 342293 h 476250"/>
                <a:gd name="connsiteX21" fmla="*/ 147978 w 476250"/>
                <a:gd name="connsiteY21" fmla="*/ 247614 h 476250"/>
                <a:gd name="connsiteX22" fmla="*/ 308283 w 476250"/>
                <a:gd name="connsiteY22" fmla="*/ 87023 h 476250"/>
                <a:gd name="connsiteX23" fmla="*/ 309426 w 476250"/>
                <a:gd name="connsiteY23" fmla="*/ 85499 h 476250"/>
                <a:gd name="connsiteX24" fmla="*/ 373530 w 476250"/>
                <a:gd name="connsiteY24" fmla="*/ 150555 h 476250"/>
                <a:gd name="connsiteX25" fmla="*/ 329619 w 476250"/>
                <a:gd name="connsiteY25" fmla="*/ 106644 h 476250"/>
                <a:gd name="connsiteX26" fmla="*/ 83017 w 476250"/>
                <a:gd name="connsiteY26" fmla="*/ 353056 h 476250"/>
                <a:gd name="connsiteX27" fmla="*/ 126832 w 476250"/>
                <a:gd name="connsiteY27" fmla="*/ 397157 h 476250"/>
                <a:gd name="connsiteX28" fmla="*/ 373530 w 476250"/>
                <a:gd name="connsiteY28" fmla="*/ 150555 h 476250"/>
                <a:gd name="connsiteX29" fmla="*/ 425822 w 476250"/>
                <a:gd name="connsiteY29" fmla="*/ 98834 h 476250"/>
                <a:gd name="connsiteX30" fmla="*/ 444015 w 476250"/>
                <a:gd name="connsiteY30" fmla="*/ 63591 h 476250"/>
                <a:gd name="connsiteX31" fmla="*/ 413630 w 476250"/>
                <a:gd name="connsiteY31" fmla="*/ 35207 h 476250"/>
                <a:gd name="connsiteX32" fmla="*/ 380864 w 476250"/>
                <a:gd name="connsiteY32" fmla="*/ 53590 h 476250"/>
                <a:gd name="connsiteX33" fmla="*/ 425822 w 476250"/>
                <a:gd name="connsiteY33" fmla="*/ 98834 h 476250"/>
                <a:gd name="connsiteX34" fmla="*/ 339240 w 476250"/>
                <a:gd name="connsiteY34" fmla="*/ 73116 h 476250"/>
                <a:gd name="connsiteX35" fmla="*/ 406010 w 476250"/>
                <a:gd name="connsiteY35" fmla="*/ 140172 h 476250"/>
                <a:gd name="connsiteX36" fmla="*/ 415821 w 476250"/>
                <a:gd name="connsiteY36" fmla="*/ 131314 h 476250"/>
                <a:gd name="connsiteX37" fmla="*/ 349050 w 476250"/>
                <a:gd name="connsiteY37" fmla="*/ 64449 h 476250"/>
                <a:gd name="connsiteX38" fmla="*/ 339240 w 476250"/>
                <a:gd name="connsiteY38" fmla="*/ 73116 h 476250"/>
                <a:gd name="connsiteX39" fmla="*/ 44822 w 476250"/>
                <a:gd name="connsiteY39" fmla="*/ 434971 h 476250"/>
                <a:gd name="connsiteX40" fmla="*/ 100638 w 476250"/>
                <a:gd name="connsiteY40" fmla="*/ 413445 h 476250"/>
                <a:gd name="connsiteX41" fmla="*/ 66539 w 476250"/>
                <a:gd name="connsiteY41" fmla="*/ 378869 h 476250"/>
                <a:gd name="connsiteX42" fmla="*/ 44822 w 476250"/>
                <a:gd name="connsiteY42" fmla="*/ 434971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76250" h="476250">
                  <a:moveTo>
                    <a:pt x="309426" y="85499"/>
                  </a:moveTo>
                  <a:cubicBezTo>
                    <a:pt x="302568" y="74926"/>
                    <a:pt x="303045" y="70354"/>
                    <a:pt x="311998" y="61401"/>
                  </a:cubicBezTo>
                  <a:cubicBezTo>
                    <a:pt x="320380" y="53019"/>
                    <a:pt x="328667" y="44637"/>
                    <a:pt x="337049" y="36350"/>
                  </a:cubicBezTo>
                  <a:cubicBezTo>
                    <a:pt x="345431" y="28063"/>
                    <a:pt x="350765" y="27492"/>
                    <a:pt x="361909" y="34921"/>
                  </a:cubicBezTo>
                  <a:cubicBezTo>
                    <a:pt x="365052" y="31302"/>
                    <a:pt x="368196" y="27206"/>
                    <a:pt x="371910" y="23586"/>
                  </a:cubicBezTo>
                  <a:cubicBezTo>
                    <a:pt x="394294" y="1584"/>
                    <a:pt x="426298" y="1679"/>
                    <a:pt x="448682" y="23777"/>
                  </a:cubicBezTo>
                  <a:cubicBezTo>
                    <a:pt x="453349" y="28349"/>
                    <a:pt x="458112" y="33016"/>
                    <a:pt x="462112" y="38160"/>
                  </a:cubicBezTo>
                  <a:cubicBezTo>
                    <a:pt x="477638" y="58448"/>
                    <a:pt x="475923" y="87213"/>
                    <a:pt x="458397" y="105787"/>
                  </a:cubicBezTo>
                  <a:cubicBezTo>
                    <a:pt x="454302" y="110169"/>
                    <a:pt x="449634" y="113979"/>
                    <a:pt x="445158" y="118074"/>
                  </a:cubicBezTo>
                  <a:cubicBezTo>
                    <a:pt x="446396" y="120075"/>
                    <a:pt x="447158" y="121122"/>
                    <a:pt x="447825" y="122170"/>
                  </a:cubicBezTo>
                  <a:cubicBezTo>
                    <a:pt x="451730" y="128171"/>
                    <a:pt x="451158" y="134838"/>
                    <a:pt x="446015" y="140172"/>
                  </a:cubicBezTo>
                  <a:cubicBezTo>
                    <a:pt x="436014" y="150364"/>
                    <a:pt x="425917" y="160556"/>
                    <a:pt x="415630" y="170557"/>
                  </a:cubicBezTo>
                  <a:cubicBezTo>
                    <a:pt x="409534" y="176558"/>
                    <a:pt x="403248" y="176367"/>
                    <a:pt x="393723" y="169700"/>
                  </a:cubicBezTo>
                  <a:cubicBezTo>
                    <a:pt x="388865" y="174843"/>
                    <a:pt x="384007" y="180273"/>
                    <a:pt x="378864" y="185416"/>
                  </a:cubicBezTo>
                  <a:cubicBezTo>
                    <a:pt x="298854" y="265521"/>
                    <a:pt x="218844" y="345531"/>
                    <a:pt x="138738" y="425446"/>
                  </a:cubicBezTo>
                  <a:cubicBezTo>
                    <a:pt x="135976" y="428209"/>
                    <a:pt x="132357" y="430494"/>
                    <a:pt x="128737" y="431923"/>
                  </a:cubicBezTo>
                  <a:cubicBezTo>
                    <a:pt x="95114" y="445163"/>
                    <a:pt x="61300" y="458022"/>
                    <a:pt x="27582" y="471166"/>
                  </a:cubicBezTo>
                  <a:cubicBezTo>
                    <a:pt x="21676" y="473452"/>
                    <a:pt x="16152" y="473452"/>
                    <a:pt x="11389" y="468880"/>
                  </a:cubicBezTo>
                  <a:cubicBezTo>
                    <a:pt x="6436" y="464118"/>
                    <a:pt x="6245" y="458403"/>
                    <a:pt x="8627" y="452307"/>
                  </a:cubicBezTo>
                  <a:cubicBezTo>
                    <a:pt x="21866" y="418017"/>
                    <a:pt x="35106" y="383727"/>
                    <a:pt x="48441" y="349532"/>
                  </a:cubicBezTo>
                  <a:cubicBezTo>
                    <a:pt x="49489" y="346865"/>
                    <a:pt x="51108" y="344293"/>
                    <a:pt x="53108" y="342293"/>
                  </a:cubicBezTo>
                  <a:cubicBezTo>
                    <a:pt x="84636" y="310670"/>
                    <a:pt x="116355" y="279237"/>
                    <a:pt x="147978" y="247614"/>
                  </a:cubicBezTo>
                  <a:cubicBezTo>
                    <a:pt x="201413" y="194084"/>
                    <a:pt x="254848" y="140553"/>
                    <a:pt x="308283" y="87023"/>
                  </a:cubicBezTo>
                  <a:cubicBezTo>
                    <a:pt x="308474" y="86737"/>
                    <a:pt x="308855" y="86261"/>
                    <a:pt x="309426" y="85499"/>
                  </a:cubicBezTo>
                  <a:close/>
                  <a:moveTo>
                    <a:pt x="373530" y="150555"/>
                  </a:moveTo>
                  <a:cubicBezTo>
                    <a:pt x="358861" y="135791"/>
                    <a:pt x="343907" y="120837"/>
                    <a:pt x="329619" y="106644"/>
                  </a:cubicBezTo>
                  <a:cubicBezTo>
                    <a:pt x="247419" y="188845"/>
                    <a:pt x="164837" y="271332"/>
                    <a:pt x="83017" y="353056"/>
                  </a:cubicBezTo>
                  <a:cubicBezTo>
                    <a:pt x="97495" y="367629"/>
                    <a:pt x="112354" y="382584"/>
                    <a:pt x="126832" y="397157"/>
                  </a:cubicBezTo>
                  <a:cubicBezTo>
                    <a:pt x="209033" y="315052"/>
                    <a:pt x="291519" y="232565"/>
                    <a:pt x="373530" y="150555"/>
                  </a:cubicBezTo>
                  <a:close/>
                  <a:moveTo>
                    <a:pt x="425822" y="98834"/>
                  </a:moveTo>
                  <a:cubicBezTo>
                    <a:pt x="441729" y="86642"/>
                    <a:pt x="448396" y="75498"/>
                    <a:pt x="444015" y="63591"/>
                  </a:cubicBezTo>
                  <a:cubicBezTo>
                    <a:pt x="438776" y="49494"/>
                    <a:pt x="428965" y="38445"/>
                    <a:pt x="413630" y="35207"/>
                  </a:cubicBezTo>
                  <a:cubicBezTo>
                    <a:pt x="397628" y="31873"/>
                    <a:pt x="389722" y="44637"/>
                    <a:pt x="380864" y="53590"/>
                  </a:cubicBezTo>
                  <a:cubicBezTo>
                    <a:pt x="396199" y="69021"/>
                    <a:pt x="410963" y="83880"/>
                    <a:pt x="425822" y="98834"/>
                  </a:cubicBezTo>
                  <a:close/>
                  <a:moveTo>
                    <a:pt x="339240" y="73116"/>
                  </a:moveTo>
                  <a:cubicBezTo>
                    <a:pt x="361814" y="95881"/>
                    <a:pt x="384102" y="118170"/>
                    <a:pt x="406010" y="140172"/>
                  </a:cubicBezTo>
                  <a:cubicBezTo>
                    <a:pt x="409248" y="137220"/>
                    <a:pt x="412963" y="133886"/>
                    <a:pt x="415821" y="131314"/>
                  </a:cubicBezTo>
                  <a:cubicBezTo>
                    <a:pt x="393151" y="108645"/>
                    <a:pt x="370863" y="86356"/>
                    <a:pt x="349050" y="64449"/>
                  </a:cubicBezTo>
                  <a:cubicBezTo>
                    <a:pt x="345812" y="67306"/>
                    <a:pt x="342097" y="70640"/>
                    <a:pt x="339240" y="73116"/>
                  </a:cubicBezTo>
                  <a:close/>
                  <a:moveTo>
                    <a:pt x="44822" y="434971"/>
                  </a:moveTo>
                  <a:cubicBezTo>
                    <a:pt x="64634" y="427351"/>
                    <a:pt x="82827" y="420303"/>
                    <a:pt x="100638" y="413445"/>
                  </a:cubicBezTo>
                  <a:cubicBezTo>
                    <a:pt x="89113" y="401729"/>
                    <a:pt x="77969" y="390394"/>
                    <a:pt x="66539" y="378869"/>
                  </a:cubicBezTo>
                  <a:cubicBezTo>
                    <a:pt x="59586" y="396966"/>
                    <a:pt x="52537" y="415064"/>
                    <a:pt x="44822" y="434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4" name="Полилиния: фигура 273">
              <a:extLst>
                <a:ext uri="{FF2B5EF4-FFF2-40B4-BE49-F238E27FC236}">
                  <a16:creationId xmlns:a16="http://schemas.microsoft.com/office/drawing/2014/main" id="{44D0A853-2FBC-4AD0-A918-4ACC4CDDA38A}"/>
                </a:ext>
              </a:extLst>
            </p:cNvPr>
            <p:cNvSpPr/>
            <p:nvPr/>
          </p:nvSpPr>
          <p:spPr>
            <a:xfrm>
              <a:off x="14895904" y="4077371"/>
              <a:ext cx="219075" cy="219075"/>
            </a:xfrm>
            <a:custGeom>
              <a:avLst/>
              <a:gdLst>
                <a:gd name="connsiteX0" fmla="*/ 35285 w 219075"/>
                <a:gd name="connsiteY0" fmla="*/ 191429 h 219075"/>
                <a:gd name="connsiteX1" fmla="*/ 191685 w 219075"/>
                <a:gd name="connsiteY1" fmla="*/ 191429 h 219075"/>
                <a:gd name="connsiteX2" fmla="*/ 191685 w 219075"/>
                <a:gd name="connsiteY2" fmla="*/ 178570 h 219075"/>
                <a:gd name="connsiteX3" fmla="*/ 191685 w 219075"/>
                <a:gd name="connsiteY3" fmla="*/ 125801 h 219075"/>
                <a:gd name="connsiteX4" fmla="*/ 205401 w 219075"/>
                <a:gd name="connsiteY4" fmla="*/ 111038 h 219075"/>
                <a:gd name="connsiteX5" fmla="*/ 218927 w 219075"/>
                <a:gd name="connsiteY5" fmla="*/ 125135 h 219075"/>
                <a:gd name="connsiteX6" fmla="*/ 219117 w 219075"/>
                <a:gd name="connsiteY6" fmla="*/ 204097 h 219075"/>
                <a:gd name="connsiteX7" fmla="*/ 203973 w 219075"/>
                <a:gd name="connsiteY7" fmla="*/ 219242 h 219075"/>
                <a:gd name="connsiteX8" fmla="*/ 22236 w 219075"/>
                <a:gd name="connsiteY8" fmla="*/ 219242 h 219075"/>
                <a:gd name="connsiteX9" fmla="*/ 7186 w 219075"/>
                <a:gd name="connsiteY9" fmla="*/ 204097 h 219075"/>
                <a:gd name="connsiteX10" fmla="*/ 7186 w 219075"/>
                <a:gd name="connsiteY10" fmla="*/ 22360 h 219075"/>
                <a:gd name="connsiteX11" fmla="*/ 22331 w 219075"/>
                <a:gd name="connsiteY11" fmla="*/ 7215 h 219075"/>
                <a:gd name="connsiteX12" fmla="*/ 174445 w 219075"/>
                <a:gd name="connsiteY12" fmla="*/ 7215 h 219075"/>
                <a:gd name="connsiteX13" fmla="*/ 189780 w 219075"/>
                <a:gd name="connsiteY13" fmla="*/ 21026 h 219075"/>
                <a:gd name="connsiteX14" fmla="*/ 174350 w 219075"/>
                <a:gd name="connsiteY14" fmla="*/ 34742 h 219075"/>
                <a:gd name="connsiteX15" fmla="*/ 42619 w 219075"/>
                <a:gd name="connsiteY15" fmla="*/ 34742 h 219075"/>
                <a:gd name="connsiteX16" fmla="*/ 35190 w 219075"/>
                <a:gd name="connsiteY16" fmla="*/ 34742 h 219075"/>
                <a:gd name="connsiteX17" fmla="*/ 35285 w 219075"/>
                <a:gd name="connsiteY17" fmla="*/ 19142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075" h="219075">
                  <a:moveTo>
                    <a:pt x="35285" y="191429"/>
                  </a:moveTo>
                  <a:cubicBezTo>
                    <a:pt x="87387" y="191429"/>
                    <a:pt x="139203" y="191429"/>
                    <a:pt x="191685" y="191429"/>
                  </a:cubicBezTo>
                  <a:cubicBezTo>
                    <a:pt x="191685" y="186952"/>
                    <a:pt x="191685" y="182761"/>
                    <a:pt x="191685" y="178570"/>
                  </a:cubicBezTo>
                  <a:cubicBezTo>
                    <a:pt x="191685" y="160949"/>
                    <a:pt x="191685" y="143327"/>
                    <a:pt x="191685" y="125801"/>
                  </a:cubicBezTo>
                  <a:cubicBezTo>
                    <a:pt x="191685" y="117134"/>
                    <a:pt x="197305" y="111038"/>
                    <a:pt x="205401" y="111038"/>
                  </a:cubicBezTo>
                  <a:cubicBezTo>
                    <a:pt x="213307" y="111038"/>
                    <a:pt x="218927" y="116657"/>
                    <a:pt x="218927" y="125135"/>
                  </a:cubicBezTo>
                  <a:cubicBezTo>
                    <a:pt x="219022" y="151424"/>
                    <a:pt x="219117" y="177713"/>
                    <a:pt x="219117" y="204097"/>
                  </a:cubicBezTo>
                  <a:cubicBezTo>
                    <a:pt x="219117" y="213908"/>
                    <a:pt x="213783" y="219242"/>
                    <a:pt x="203973" y="219242"/>
                  </a:cubicBezTo>
                  <a:cubicBezTo>
                    <a:pt x="143394" y="219337"/>
                    <a:pt x="82815" y="219337"/>
                    <a:pt x="22236" y="219242"/>
                  </a:cubicBezTo>
                  <a:cubicBezTo>
                    <a:pt x="12520" y="219242"/>
                    <a:pt x="7186" y="213908"/>
                    <a:pt x="7186" y="204097"/>
                  </a:cubicBezTo>
                  <a:cubicBezTo>
                    <a:pt x="7091" y="143518"/>
                    <a:pt x="7186" y="82939"/>
                    <a:pt x="7186" y="22360"/>
                  </a:cubicBezTo>
                  <a:cubicBezTo>
                    <a:pt x="7186" y="12644"/>
                    <a:pt x="12520" y="7215"/>
                    <a:pt x="22331" y="7215"/>
                  </a:cubicBezTo>
                  <a:cubicBezTo>
                    <a:pt x="73004" y="7120"/>
                    <a:pt x="123677" y="7120"/>
                    <a:pt x="174445" y="7215"/>
                  </a:cubicBezTo>
                  <a:cubicBezTo>
                    <a:pt x="183684" y="7215"/>
                    <a:pt x="189780" y="12930"/>
                    <a:pt x="189780" y="21026"/>
                  </a:cubicBezTo>
                  <a:cubicBezTo>
                    <a:pt x="189780" y="29123"/>
                    <a:pt x="183589" y="34742"/>
                    <a:pt x="174350" y="34742"/>
                  </a:cubicBezTo>
                  <a:cubicBezTo>
                    <a:pt x="130440" y="34742"/>
                    <a:pt x="86529" y="34742"/>
                    <a:pt x="42619" y="34742"/>
                  </a:cubicBezTo>
                  <a:cubicBezTo>
                    <a:pt x="40333" y="34742"/>
                    <a:pt x="38047" y="34742"/>
                    <a:pt x="35190" y="34742"/>
                  </a:cubicBezTo>
                  <a:cubicBezTo>
                    <a:pt x="35285" y="87035"/>
                    <a:pt x="35285" y="138946"/>
                    <a:pt x="35285" y="19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5" name="Полилиния: фигура 274">
              <a:extLst>
                <a:ext uri="{FF2B5EF4-FFF2-40B4-BE49-F238E27FC236}">
                  <a16:creationId xmlns:a16="http://schemas.microsoft.com/office/drawing/2014/main" id="{A5136208-0B5B-49FF-8F4A-0B69F430EF8A}"/>
                </a:ext>
              </a:extLst>
            </p:cNvPr>
            <p:cNvSpPr/>
            <p:nvPr/>
          </p:nvSpPr>
          <p:spPr>
            <a:xfrm>
              <a:off x="14896065" y="3815981"/>
              <a:ext cx="219075" cy="219075"/>
            </a:xfrm>
            <a:custGeom>
              <a:avLst/>
              <a:gdLst>
                <a:gd name="connsiteX0" fmla="*/ 34933 w 219075"/>
                <a:gd name="connsiteY0" fmla="*/ 34671 h 219075"/>
                <a:gd name="connsiteX1" fmla="*/ 34933 w 219075"/>
                <a:gd name="connsiteY1" fmla="*/ 191167 h 219075"/>
                <a:gd name="connsiteX2" fmla="*/ 191143 w 219075"/>
                <a:gd name="connsiteY2" fmla="*/ 191167 h 219075"/>
                <a:gd name="connsiteX3" fmla="*/ 191524 w 219075"/>
                <a:gd name="connsiteY3" fmla="*/ 185166 h 219075"/>
                <a:gd name="connsiteX4" fmla="*/ 191524 w 219075"/>
                <a:gd name="connsiteY4" fmla="*/ 130016 h 219075"/>
                <a:gd name="connsiteX5" fmla="*/ 191524 w 219075"/>
                <a:gd name="connsiteY5" fmla="*/ 126492 h 219075"/>
                <a:gd name="connsiteX6" fmla="*/ 205526 w 219075"/>
                <a:gd name="connsiteY6" fmla="*/ 110680 h 219075"/>
                <a:gd name="connsiteX7" fmla="*/ 219051 w 219075"/>
                <a:gd name="connsiteY7" fmla="*/ 126873 h 219075"/>
                <a:gd name="connsiteX8" fmla="*/ 219051 w 219075"/>
                <a:gd name="connsiteY8" fmla="*/ 202978 h 219075"/>
                <a:gd name="connsiteX9" fmla="*/ 203144 w 219075"/>
                <a:gd name="connsiteY9" fmla="*/ 219075 h 219075"/>
                <a:gd name="connsiteX10" fmla="*/ 22550 w 219075"/>
                <a:gd name="connsiteY10" fmla="*/ 219075 h 219075"/>
                <a:gd name="connsiteX11" fmla="*/ 7215 w 219075"/>
                <a:gd name="connsiteY11" fmla="*/ 203549 h 219075"/>
                <a:gd name="connsiteX12" fmla="*/ 7215 w 219075"/>
                <a:gd name="connsiteY12" fmla="*/ 22384 h 219075"/>
                <a:gd name="connsiteX13" fmla="*/ 22741 w 219075"/>
                <a:gd name="connsiteY13" fmla="*/ 7144 h 219075"/>
                <a:gd name="connsiteX14" fmla="*/ 174284 w 219075"/>
                <a:gd name="connsiteY14" fmla="*/ 7144 h 219075"/>
                <a:gd name="connsiteX15" fmla="*/ 189714 w 219075"/>
                <a:gd name="connsiteY15" fmla="*/ 20765 h 219075"/>
                <a:gd name="connsiteX16" fmla="*/ 173903 w 219075"/>
                <a:gd name="connsiteY16" fmla="*/ 34671 h 219075"/>
                <a:gd name="connsiteX17" fmla="*/ 42077 w 219075"/>
                <a:gd name="connsiteY17" fmla="*/ 34671 h 219075"/>
                <a:gd name="connsiteX18" fmla="*/ 34933 w 219075"/>
                <a:gd name="connsiteY18" fmla="*/ 3467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075" h="219075">
                  <a:moveTo>
                    <a:pt x="34933" y="34671"/>
                  </a:moveTo>
                  <a:cubicBezTo>
                    <a:pt x="34933" y="87154"/>
                    <a:pt x="34933" y="138970"/>
                    <a:pt x="34933" y="191167"/>
                  </a:cubicBezTo>
                  <a:cubicBezTo>
                    <a:pt x="86844" y="191167"/>
                    <a:pt x="138660" y="191167"/>
                    <a:pt x="191143" y="191167"/>
                  </a:cubicBezTo>
                  <a:cubicBezTo>
                    <a:pt x="191238" y="189262"/>
                    <a:pt x="191524" y="187166"/>
                    <a:pt x="191524" y="185166"/>
                  </a:cubicBezTo>
                  <a:cubicBezTo>
                    <a:pt x="191524" y="166783"/>
                    <a:pt x="191524" y="148400"/>
                    <a:pt x="191524" y="130016"/>
                  </a:cubicBezTo>
                  <a:cubicBezTo>
                    <a:pt x="191524" y="128873"/>
                    <a:pt x="191524" y="127730"/>
                    <a:pt x="191524" y="126492"/>
                  </a:cubicBezTo>
                  <a:cubicBezTo>
                    <a:pt x="191810" y="116776"/>
                    <a:pt x="197334" y="110490"/>
                    <a:pt x="205526" y="110680"/>
                  </a:cubicBezTo>
                  <a:cubicBezTo>
                    <a:pt x="213908" y="110871"/>
                    <a:pt x="219051" y="116967"/>
                    <a:pt x="219051" y="126873"/>
                  </a:cubicBezTo>
                  <a:cubicBezTo>
                    <a:pt x="219051" y="152209"/>
                    <a:pt x="219146" y="177546"/>
                    <a:pt x="219051" y="202978"/>
                  </a:cubicBezTo>
                  <a:cubicBezTo>
                    <a:pt x="219051" y="213932"/>
                    <a:pt x="214003" y="219075"/>
                    <a:pt x="203144" y="219075"/>
                  </a:cubicBezTo>
                  <a:cubicBezTo>
                    <a:pt x="142946" y="219170"/>
                    <a:pt x="82748" y="219170"/>
                    <a:pt x="22550" y="219075"/>
                  </a:cubicBezTo>
                  <a:cubicBezTo>
                    <a:pt x="12549" y="219075"/>
                    <a:pt x="7215" y="213646"/>
                    <a:pt x="7215" y="203549"/>
                  </a:cubicBezTo>
                  <a:cubicBezTo>
                    <a:pt x="7120" y="143161"/>
                    <a:pt x="7120" y="82772"/>
                    <a:pt x="7215" y="22384"/>
                  </a:cubicBezTo>
                  <a:cubicBezTo>
                    <a:pt x="7215" y="12287"/>
                    <a:pt x="12644" y="7144"/>
                    <a:pt x="22741" y="7144"/>
                  </a:cubicBezTo>
                  <a:cubicBezTo>
                    <a:pt x="73223" y="7144"/>
                    <a:pt x="123801" y="7144"/>
                    <a:pt x="174284" y="7144"/>
                  </a:cubicBezTo>
                  <a:cubicBezTo>
                    <a:pt x="183618" y="7144"/>
                    <a:pt x="189714" y="12668"/>
                    <a:pt x="189714" y="20765"/>
                  </a:cubicBezTo>
                  <a:cubicBezTo>
                    <a:pt x="189809" y="29146"/>
                    <a:pt x="183618" y="34671"/>
                    <a:pt x="173903" y="34671"/>
                  </a:cubicBezTo>
                  <a:cubicBezTo>
                    <a:pt x="129992" y="34671"/>
                    <a:pt x="85987" y="34671"/>
                    <a:pt x="42077" y="34671"/>
                  </a:cubicBezTo>
                  <a:cubicBezTo>
                    <a:pt x="39791" y="34671"/>
                    <a:pt x="37505" y="34671"/>
                    <a:pt x="34933" y="34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6" name="Полилиния: фигура 275">
              <a:extLst>
                <a:ext uri="{FF2B5EF4-FFF2-40B4-BE49-F238E27FC236}">
                  <a16:creationId xmlns:a16="http://schemas.microsoft.com/office/drawing/2014/main" id="{C84DC953-0752-4282-8576-3151F7DC5D37}"/>
                </a:ext>
              </a:extLst>
            </p:cNvPr>
            <p:cNvSpPr/>
            <p:nvPr/>
          </p:nvSpPr>
          <p:spPr>
            <a:xfrm>
              <a:off x="14952710" y="4073494"/>
              <a:ext cx="200025" cy="171450"/>
            </a:xfrm>
            <a:custGeom>
              <a:avLst/>
              <a:gdLst>
                <a:gd name="connsiteX0" fmla="*/ 59251 w 200025"/>
                <a:gd name="connsiteY0" fmla="*/ 130345 h 171450"/>
                <a:gd name="connsiteX1" fmla="*/ 76777 w 200025"/>
                <a:gd name="connsiteY1" fmla="*/ 112057 h 171450"/>
                <a:gd name="connsiteX2" fmla="*/ 174503 w 200025"/>
                <a:gd name="connsiteY2" fmla="*/ 12902 h 171450"/>
                <a:gd name="connsiteX3" fmla="*/ 199649 w 200025"/>
                <a:gd name="connsiteY3" fmla="*/ 16616 h 171450"/>
                <a:gd name="connsiteX4" fmla="*/ 196125 w 200025"/>
                <a:gd name="connsiteY4" fmla="*/ 30523 h 171450"/>
                <a:gd name="connsiteX5" fmla="*/ 126402 w 200025"/>
                <a:gd name="connsiteY5" fmla="*/ 101103 h 171450"/>
                <a:gd name="connsiteX6" fmla="*/ 68871 w 200025"/>
                <a:gd name="connsiteY6" fmla="*/ 159206 h 171450"/>
                <a:gd name="connsiteX7" fmla="*/ 42582 w 200025"/>
                <a:gd name="connsiteY7" fmla="*/ 156158 h 171450"/>
                <a:gd name="connsiteX8" fmla="*/ 10769 w 200025"/>
                <a:gd name="connsiteY8" fmla="*/ 105580 h 171450"/>
                <a:gd name="connsiteX9" fmla="*/ 7149 w 200025"/>
                <a:gd name="connsiteY9" fmla="*/ 94341 h 171450"/>
                <a:gd name="connsiteX10" fmla="*/ 17246 w 200025"/>
                <a:gd name="connsiteY10" fmla="*/ 82339 h 171450"/>
                <a:gd name="connsiteX11" fmla="*/ 32676 w 200025"/>
                <a:gd name="connsiteY11" fmla="*/ 88911 h 171450"/>
                <a:gd name="connsiteX12" fmla="*/ 55346 w 200025"/>
                <a:gd name="connsiteY12" fmla="*/ 124630 h 171450"/>
                <a:gd name="connsiteX13" fmla="*/ 59251 w 200025"/>
                <a:gd name="connsiteY13" fmla="*/ 1303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71450">
                  <a:moveTo>
                    <a:pt x="59251" y="130345"/>
                  </a:moveTo>
                  <a:cubicBezTo>
                    <a:pt x="65347" y="123963"/>
                    <a:pt x="70967" y="117867"/>
                    <a:pt x="76777" y="112057"/>
                  </a:cubicBezTo>
                  <a:cubicBezTo>
                    <a:pt x="109352" y="79005"/>
                    <a:pt x="142214" y="46144"/>
                    <a:pt x="174503" y="12902"/>
                  </a:cubicBezTo>
                  <a:cubicBezTo>
                    <a:pt x="184600" y="2520"/>
                    <a:pt x="197268" y="7663"/>
                    <a:pt x="199649" y="16616"/>
                  </a:cubicBezTo>
                  <a:cubicBezTo>
                    <a:pt x="201078" y="22046"/>
                    <a:pt x="199840" y="26618"/>
                    <a:pt x="196125" y="30523"/>
                  </a:cubicBezTo>
                  <a:cubicBezTo>
                    <a:pt x="172884" y="54050"/>
                    <a:pt x="149643" y="77577"/>
                    <a:pt x="126402" y="101103"/>
                  </a:cubicBezTo>
                  <a:cubicBezTo>
                    <a:pt x="107257" y="120439"/>
                    <a:pt x="88017" y="139870"/>
                    <a:pt x="68871" y="159206"/>
                  </a:cubicBezTo>
                  <a:cubicBezTo>
                    <a:pt x="58870" y="169302"/>
                    <a:pt x="50202" y="168255"/>
                    <a:pt x="42582" y="156158"/>
                  </a:cubicBezTo>
                  <a:cubicBezTo>
                    <a:pt x="32010" y="139299"/>
                    <a:pt x="21151" y="122534"/>
                    <a:pt x="10769" y="105580"/>
                  </a:cubicBezTo>
                  <a:cubicBezTo>
                    <a:pt x="8769" y="102246"/>
                    <a:pt x="7340" y="98150"/>
                    <a:pt x="7149" y="94341"/>
                  </a:cubicBezTo>
                  <a:cubicBezTo>
                    <a:pt x="6959" y="88625"/>
                    <a:pt x="11721" y="83863"/>
                    <a:pt x="17246" y="82339"/>
                  </a:cubicBezTo>
                  <a:cubicBezTo>
                    <a:pt x="22961" y="80815"/>
                    <a:pt x="28961" y="83196"/>
                    <a:pt x="32676" y="88911"/>
                  </a:cubicBezTo>
                  <a:cubicBezTo>
                    <a:pt x="40296" y="100817"/>
                    <a:pt x="47821" y="112724"/>
                    <a:pt x="55346" y="124630"/>
                  </a:cubicBezTo>
                  <a:cubicBezTo>
                    <a:pt x="56298" y="126249"/>
                    <a:pt x="57441" y="127773"/>
                    <a:pt x="59251" y="130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7" name="Полилиния: фигура 276">
              <a:extLst>
                <a:ext uri="{FF2B5EF4-FFF2-40B4-BE49-F238E27FC236}">
                  <a16:creationId xmlns:a16="http://schemas.microsoft.com/office/drawing/2014/main" id="{178752E2-765E-4194-B7C1-0D52B61ABD27}"/>
                </a:ext>
              </a:extLst>
            </p:cNvPr>
            <p:cNvSpPr/>
            <p:nvPr/>
          </p:nvSpPr>
          <p:spPr>
            <a:xfrm>
              <a:off x="14952501" y="3811688"/>
              <a:ext cx="200025" cy="171450"/>
            </a:xfrm>
            <a:custGeom>
              <a:avLst/>
              <a:gdLst>
                <a:gd name="connsiteX0" fmla="*/ 57840 w 200025"/>
                <a:gd name="connsiteY0" fmla="*/ 128403 h 171450"/>
                <a:gd name="connsiteX1" fmla="*/ 135183 w 200025"/>
                <a:gd name="connsiteY1" fmla="*/ 53251 h 171450"/>
                <a:gd name="connsiteX2" fmla="*/ 176522 w 200025"/>
                <a:gd name="connsiteY2" fmla="*/ 11722 h 171450"/>
                <a:gd name="connsiteX3" fmla="*/ 197762 w 200025"/>
                <a:gd name="connsiteY3" fmla="*/ 12675 h 171450"/>
                <a:gd name="connsiteX4" fmla="*/ 195857 w 200025"/>
                <a:gd name="connsiteY4" fmla="*/ 31058 h 171450"/>
                <a:gd name="connsiteX5" fmla="*/ 150233 w 200025"/>
                <a:gd name="connsiteY5" fmla="*/ 77349 h 171450"/>
                <a:gd name="connsiteX6" fmla="*/ 68603 w 200025"/>
                <a:gd name="connsiteY6" fmla="*/ 159836 h 171450"/>
                <a:gd name="connsiteX7" fmla="*/ 43457 w 200025"/>
                <a:gd name="connsiteY7" fmla="*/ 157264 h 171450"/>
                <a:gd name="connsiteX8" fmla="*/ 9644 w 200025"/>
                <a:gd name="connsiteY8" fmla="*/ 103829 h 171450"/>
                <a:gd name="connsiteX9" fmla="*/ 13358 w 200025"/>
                <a:gd name="connsiteY9" fmla="*/ 84398 h 171450"/>
                <a:gd name="connsiteX10" fmla="*/ 32980 w 200025"/>
                <a:gd name="connsiteY10" fmla="*/ 89065 h 171450"/>
                <a:gd name="connsiteX11" fmla="*/ 34218 w 200025"/>
                <a:gd name="connsiteY11" fmla="*/ 91065 h 171450"/>
                <a:gd name="connsiteX12" fmla="*/ 55935 w 200025"/>
                <a:gd name="connsiteY12" fmla="*/ 125355 h 171450"/>
                <a:gd name="connsiteX13" fmla="*/ 57840 w 200025"/>
                <a:gd name="connsiteY13" fmla="*/ 12840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71450">
                  <a:moveTo>
                    <a:pt x="57840" y="128403"/>
                  </a:moveTo>
                  <a:cubicBezTo>
                    <a:pt x="83843" y="103162"/>
                    <a:pt x="109561" y="78302"/>
                    <a:pt x="135183" y="53251"/>
                  </a:cubicBezTo>
                  <a:cubicBezTo>
                    <a:pt x="149090" y="39535"/>
                    <a:pt x="162615" y="25438"/>
                    <a:pt x="176522" y="11722"/>
                  </a:cubicBezTo>
                  <a:cubicBezTo>
                    <a:pt x="183189" y="5150"/>
                    <a:pt x="192619" y="5817"/>
                    <a:pt x="197762" y="12675"/>
                  </a:cubicBezTo>
                  <a:cubicBezTo>
                    <a:pt x="201953" y="18294"/>
                    <a:pt x="201382" y="25343"/>
                    <a:pt x="195857" y="31058"/>
                  </a:cubicBezTo>
                  <a:cubicBezTo>
                    <a:pt x="180713" y="46584"/>
                    <a:pt x="165473" y="61919"/>
                    <a:pt x="150233" y="77349"/>
                  </a:cubicBezTo>
                  <a:cubicBezTo>
                    <a:pt x="122991" y="104877"/>
                    <a:pt x="95845" y="132309"/>
                    <a:pt x="68603" y="159836"/>
                  </a:cubicBezTo>
                  <a:cubicBezTo>
                    <a:pt x="59364" y="169170"/>
                    <a:pt x="50411" y="168313"/>
                    <a:pt x="43457" y="157264"/>
                  </a:cubicBezTo>
                  <a:cubicBezTo>
                    <a:pt x="32123" y="139452"/>
                    <a:pt x="20788" y="121736"/>
                    <a:pt x="9644" y="103829"/>
                  </a:cubicBezTo>
                  <a:cubicBezTo>
                    <a:pt x="5167" y="96590"/>
                    <a:pt x="6881" y="88684"/>
                    <a:pt x="13358" y="84398"/>
                  </a:cubicBezTo>
                  <a:cubicBezTo>
                    <a:pt x="20121" y="80016"/>
                    <a:pt x="28027" y="81921"/>
                    <a:pt x="32980" y="89065"/>
                  </a:cubicBezTo>
                  <a:cubicBezTo>
                    <a:pt x="33456" y="89732"/>
                    <a:pt x="33837" y="90399"/>
                    <a:pt x="34218" y="91065"/>
                  </a:cubicBezTo>
                  <a:cubicBezTo>
                    <a:pt x="41457" y="102495"/>
                    <a:pt x="48696" y="113925"/>
                    <a:pt x="55935" y="125355"/>
                  </a:cubicBezTo>
                  <a:cubicBezTo>
                    <a:pt x="56792" y="126879"/>
                    <a:pt x="57745" y="128308"/>
                    <a:pt x="57840" y="128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78" name="Группа 277">
            <a:extLst>
              <a:ext uri="{FF2B5EF4-FFF2-40B4-BE49-F238E27FC236}">
                <a16:creationId xmlns:a16="http://schemas.microsoft.com/office/drawing/2014/main" id="{BEEF7400-D009-4DC6-B775-27C6ED3CF41C}"/>
              </a:ext>
            </a:extLst>
          </p:cNvPr>
          <p:cNvGrpSpPr/>
          <p:nvPr/>
        </p:nvGrpSpPr>
        <p:grpSpPr>
          <a:xfrm>
            <a:off x="8450863" y="4671795"/>
            <a:ext cx="711580" cy="633670"/>
            <a:chOff x="13714081" y="3322105"/>
            <a:chExt cx="1115850" cy="993677"/>
          </a:xfrm>
          <a:solidFill>
            <a:srgbClr val="319382"/>
          </a:solidFill>
        </p:grpSpPr>
        <p:sp>
          <p:nvSpPr>
            <p:cNvPr id="279" name="Полилиния: фигура 278">
              <a:extLst>
                <a:ext uri="{FF2B5EF4-FFF2-40B4-BE49-F238E27FC236}">
                  <a16:creationId xmlns:a16="http://schemas.microsoft.com/office/drawing/2014/main" id="{E1E1DBE0-9634-46FC-AC9D-F77C92EC49B6}"/>
                </a:ext>
              </a:extLst>
            </p:cNvPr>
            <p:cNvSpPr/>
            <p:nvPr/>
          </p:nvSpPr>
          <p:spPr>
            <a:xfrm>
              <a:off x="13714081" y="3322105"/>
              <a:ext cx="1115850" cy="993677"/>
            </a:xfrm>
            <a:custGeom>
              <a:avLst/>
              <a:gdLst>
                <a:gd name="connsiteX0" fmla="*/ 767167 w 1115850"/>
                <a:gd name="connsiteY0" fmla="*/ 963984 h 993676"/>
                <a:gd name="connsiteX1" fmla="*/ 853259 w 1115850"/>
                <a:gd name="connsiteY1" fmla="*/ 963984 h 993676"/>
                <a:gd name="connsiteX2" fmla="*/ 853503 w 1115850"/>
                <a:gd name="connsiteY2" fmla="*/ 961785 h 993676"/>
                <a:gd name="connsiteX3" fmla="*/ 853585 w 1115850"/>
                <a:gd name="connsiteY3" fmla="*/ 936210 h 993676"/>
                <a:gd name="connsiteX4" fmla="*/ 851223 w 1115850"/>
                <a:gd name="connsiteY4" fmla="*/ 933197 h 993676"/>
                <a:gd name="connsiteX5" fmla="*/ 796733 w 1115850"/>
                <a:gd name="connsiteY5" fmla="*/ 872761 h 993676"/>
                <a:gd name="connsiteX6" fmla="*/ 865639 w 1115850"/>
                <a:gd name="connsiteY6" fmla="*/ 791801 h 993676"/>
                <a:gd name="connsiteX7" fmla="*/ 939188 w 1115850"/>
                <a:gd name="connsiteY7" fmla="*/ 855006 h 993676"/>
                <a:gd name="connsiteX8" fmla="*/ 886001 w 1115850"/>
                <a:gd name="connsiteY8" fmla="*/ 932789 h 993676"/>
                <a:gd name="connsiteX9" fmla="*/ 882092 w 1115850"/>
                <a:gd name="connsiteY9" fmla="*/ 937758 h 993676"/>
                <a:gd name="connsiteX10" fmla="*/ 882173 w 1115850"/>
                <a:gd name="connsiteY10" fmla="*/ 960563 h 993676"/>
                <a:gd name="connsiteX11" fmla="*/ 882173 w 1115850"/>
                <a:gd name="connsiteY11" fmla="*/ 963821 h 993676"/>
                <a:gd name="connsiteX12" fmla="*/ 1025768 w 1115850"/>
                <a:gd name="connsiteY12" fmla="*/ 963821 h 993676"/>
                <a:gd name="connsiteX13" fmla="*/ 1026094 w 1115850"/>
                <a:gd name="connsiteY13" fmla="*/ 962844 h 993676"/>
                <a:gd name="connsiteX14" fmla="*/ 1026094 w 1115850"/>
                <a:gd name="connsiteY14" fmla="*/ 935559 h 993676"/>
                <a:gd name="connsiteX15" fmla="*/ 1024546 w 1115850"/>
                <a:gd name="connsiteY15" fmla="*/ 933522 h 993676"/>
                <a:gd name="connsiteX16" fmla="*/ 971034 w 1115850"/>
                <a:gd name="connsiteY16" fmla="*/ 875694 h 993676"/>
                <a:gd name="connsiteX17" fmla="*/ 970627 w 1115850"/>
                <a:gd name="connsiteY17" fmla="*/ 834399 h 993676"/>
                <a:gd name="connsiteX18" fmla="*/ 1000926 w 1115850"/>
                <a:gd name="connsiteY18" fmla="*/ 748552 h 993676"/>
                <a:gd name="connsiteX19" fmla="*/ 1022591 w 1115850"/>
                <a:gd name="connsiteY19" fmla="*/ 722162 h 993676"/>
                <a:gd name="connsiteX20" fmla="*/ 1057777 w 1115850"/>
                <a:gd name="connsiteY20" fmla="*/ 721755 h 993676"/>
                <a:gd name="connsiteX21" fmla="*/ 1064293 w 1115850"/>
                <a:gd name="connsiteY21" fmla="*/ 727538 h 993676"/>
                <a:gd name="connsiteX22" fmla="*/ 1086773 w 1115850"/>
                <a:gd name="connsiteY22" fmla="*/ 760932 h 993676"/>
                <a:gd name="connsiteX23" fmla="*/ 1111289 w 1115850"/>
                <a:gd name="connsiteY23" fmla="*/ 841729 h 993676"/>
                <a:gd name="connsiteX24" fmla="*/ 1095244 w 1115850"/>
                <a:gd name="connsiteY24" fmla="*/ 907703 h 993676"/>
                <a:gd name="connsiteX25" fmla="*/ 1057289 w 1115850"/>
                <a:gd name="connsiteY25" fmla="*/ 933115 h 993676"/>
                <a:gd name="connsiteX26" fmla="*/ 1054682 w 1115850"/>
                <a:gd name="connsiteY26" fmla="*/ 936455 h 993676"/>
                <a:gd name="connsiteX27" fmla="*/ 1054682 w 1115850"/>
                <a:gd name="connsiteY27" fmla="*/ 961215 h 993676"/>
                <a:gd name="connsiteX28" fmla="*/ 1057533 w 1115850"/>
                <a:gd name="connsiteY28" fmla="*/ 964066 h 993676"/>
                <a:gd name="connsiteX29" fmla="*/ 1113163 w 1115850"/>
                <a:gd name="connsiteY29" fmla="*/ 963984 h 993676"/>
                <a:gd name="connsiteX30" fmla="*/ 1116746 w 1115850"/>
                <a:gd name="connsiteY30" fmla="*/ 963984 h 993676"/>
                <a:gd name="connsiteX31" fmla="*/ 1116746 w 1115850"/>
                <a:gd name="connsiteY31" fmla="*/ 992329 h 993676"/>
                <a:gd name="connsiteX32" fmla="*/ 6109 w 1115850"/>
                <a:gd name="connsiteY32" fmla="*/ 992329 h 993676"/>
                <a:gd name="connsiteX33" fmla="*/ 6109 w 1115850"/>
                <a:gd name="connsiteY33" fmla="*/ 964066 h 993676"/>
                <a:gd name="connsiteX34" fmla="*/ 87150 w 1115850"/>
                <a:gd name="connsiteY34" fmla="*/ 964066 h 993676"/>
                <a:gd name="connsiteX35" fmla="*/ 87150 w 1115850"/>
                <a:gd name="connsiteY35" fmla="*/ 915767 h 993676"/>
                <a:gd name="connsiteX36" fmla="*/ 76806 w 1115850"/>
                <a:gd name="connsiteY36" fmla="*/ 917558 h 993676"/>
                <a:gd name="connsiteX37" fmla="*/ 16697 w 1115850"/>
                <a:gd name="connsiteY37" fmla="*/ 880581 h 993676"/>
                <a:gd name="connsiteX38" fmla="*/ 41213 w 1115850"/>
                <a:gd name="connsiteY38" fmla="*/ 794652 h 993676"/>
                <a:gd name="connsiteX39" fmla="*/ 54082 w 1115850"/>
                <a:gd name="connsiteY39" fmla="*/ 788462 h 993676"/>
                <a:gd name="connsiteX40" fmla="*/ 56770 w 1115850"/>
                <a:gd name="connsiteY40" fmla="*/ 784715 h 993676"/>
                <a:gd name="connsiteX41" fmla="*/ 65974 w 1115850"/>
                <a:gd name="connsiteY41" fmla="*/ 753439 h 993676"/>
                <a:gd name="connsiteX42" fmla="*/ 107513 w 1115850"/>
                <a:gd name="connsiteY42" fmla="*/ 734787 h 993676"/>
                <a:gd name="connsiteX43" fmla="*/ 143024 w 1115850"/>
                <a:gd name="connsiteY43" fmla="*/ 764679 h 993676"/>
                <a:gd name="connsiteX44" fmla="*/ 148970 w 1115850"/>
                <a:gd name="connsiteY44" fmla="*/ 768914 h 993676"/>
                <a:gd name="connsiteX45" fmla="*/ 188147 w 1115850"/>
                <a:gd name="connsiteY45" fmla="*/ 796770 h 993676"/>
                <a:gd name="connsiteX46" fmla="*/ 187740 w 1115850"/>
                <a:gd name="connsiteY46" fmla="*/ 839286 h 993676"/>
                <a:gd name="connsiteX47" fmla="*/ 187577 w 1115850"/>
                <a:gd name="connsiteY47" fmla="*/ 853621 h 993676"/>
                <a:gd name="connsiteX48" fmla="*/ 168436 w 1115850"/>
                <a:gd name="connsiteY48" fmla="*/ 926029 h 993676"/>
                <a:gd name="connsiteX49" fmla="*/ 118590 w 1115850"/>
                <a:gd name="connsiteY49" fmla="*/ 930346 h 993676"/>
                <a:gd name="connsiteX50" fmla="*/ 116798 w 1115850"/>
                <a:gd name="connsiteY50" fmla="*/ 929531 h 993676"/>
                <a:gd name="connsiteX51" fmla="*/ 116065 w 1115850"/>
                <a:gd name="connsiteY51" fmla="*/ 929531 h 993676"/>
                <a:gd name="connsiteX52" fmla="*/ 116065 w 1115850"/>
                <a:gd name="connsiteY52" fmla="*/ 963984 h 993676"/>
                <a:gd name="connsiteX53" fmla="*/ 317325 w 1115850"/>
                <a:gd name="connsiteY53" fmla="*/ 963984 h 993676"/>
                <a:gd name="connsiteX54" fmla="*/ 317325 w 1115850"/>
                <a:gd name="connsiteY54" fmla="*/ 959179 h 993676"/>
                <a:gd name="connsiteX55" fmla="*/ 317325 w 1115850"/>
                <a:gd name="connsiteY55" fmla="*/ 27973 h 993676"/>
                <a:gd name="connsiteX56" fmla="*/ 317325 w 1115850"/>
                <a:gd name="connsiteY56" fmla="*/ 20073 h 993676"/>
                <a:gd name="connsiteX57" fmla="*/ 331334 w 1115850"/>
                <a:gd name="connsiteY57" fmla="*/ 6145 h 993676"/>
                <a:gd name="connsiteX58" fmla="*/ 338094 w 1115850"/>
                <a:gd name="connsiteY58" fmla="*/ 6145 h 993676"/>
                <a:gd name="connsiteX59" fmla="*/ 750226 w 1115850"/>
                <a:gd name="connsiteY59" fmla="*/ 6145 h 993676"/>
                <a:gd name="connsiteX60" fmla="*/ 756905 w 1115850"/>
                <a:gd name="connsiteY60" fmla="*/ 6715 h 993676"/>
                <a:gd name="connsiteX61" fmla="*/ 767249 w 1115850"/>
                <a:gd name="connsiteY61" fmla="*/ 19828 h 993676"/>
                <a:gd name="connsiteX62" fmla="*/ 767249 w 1115850"/>
                <a:gd name="connsiteY62" fmla="*/ 26833 h 993676"/>
                <a:gd name="connsiteX63" fmla="*/ 767249 w 1115850"/>
                <a:gd name="connsiteY63" fmla="*/ 959179 h 993676"/>
                <a:gd name="connsiteX64" fmla="*/ 767167 w 1115850"/>
                <a:gd name="connsiteY64" fmla="*/ 963984 h 993676"/>
                <a:gd name="connsiteX65" fmla="*/ 451309 w 1115850"/>
                <a:gd name="connsiteY65" fmla="*/ 963903 h 993676"/>
                <a:gd name="connsiteX66" fmla="*/ 451309 w 1115850"/>
                <a:gd name="connsiteY66" fmla="*/ 960075 h 993676"/>
                <a:gd name="connsiteX67" fmla="*/ 451309 w 1115850"/>
                <a:gd name="connsiteY67" fmla="*/ 864780 h 993676"/>
                <a:gd name="connsiteX68" fmla="*/ 466784 w 1115850"/>
                <a:gd name="connsiteY68" fmla="*/ 849141 h 993676"/>
                <a:gd name="connsiteX69" fmla="*/ 617220 w 1115850"/>
                <a:gd name="connsiteY69" fmla="*/ 849141 h 993676"/>
                <a:gd name="connsiteX70" fmla="*/ 633021 w 1115850"/>
                <a:gd name="connsiteY70" fmla="*/ 864942 h 993676"/>
                <a:gd name="connsiteX71" fmla="*/ 632940 w 1115850"/>
                <a:gd name="connsiteY71" fmla="*/ 960808 h 993676"/>
                <a:gd name="connsiteX72" fmla="*/ 636279 w 1115850"/>
                <a:gd name="connsiteY72" fmla="*/ 964066 h 993676"/>
                <a:gd name="connsiteX73" fmla="*/ 735565 w 1115850"/>
                <a:gd name="connsiteY73" fmla="*/ 963984 h 993676"/>
                <a:gd name="connsiteX74" fmla="*/ 738742 w 1115850"/>
                <a:gd name="connsiteY74" fmla="*/ 963821 h 993676"/>
                <a:gd name="connsiteX75" fmla="*/ 738742 w 1115850"/>
                <a:gd name="connsiteY75" fmla="*/ 959912 h 993676"/>
                <a:gd name="connsiteX76" fmla="*/ 738742 w 1115850"/>
                <a:gd name="connsiteY76" fmla="*/ 336827 h 993676"/>
                <a:gd name="connsiteX77" fmla="*/ 738742 w 1115850"/>
                <a:gd name="connsiteY77" fmla="*/ 37991 h 993676"/>
                <a:gd name="connsiteX78" fmla="*/ 735647 w 1115850"/>
                <a:gd name="connsiteY78" fmla="*/ 34489 h 993676"/>
                <a:gd name="connsiteX79" fmla="*/ 348764 w 1115850"/>
                <a:gd name="connsiteY79" fmla="*/ 34571 h 993676"/>
                <a:gd name="connsiteX80" fmla="*/ 345751 w 1115850"/>
                <a:gd name="connsiteY80" fmla="*/ 34815 h 993676"/>
                <a:gd name="connsiteX81" fmla="*/ 345751 w 1115850"/>
                <a:gd name="connsiteY81" fmla="*/ 963903 h 993676"/>
                <a:gd name="connsiteX82" fmla="*/ 451309 w 1115850"/>
                <a:gd name="connsiteY82" fmla="*/ 963903 h 993676"/>
                <a:gd name="connsiteX83" fmla="*/ 115657 w 1115850"/>
                <a:gd name="connsiteY83" fmla="*/ 863558 h 993676"/>
                <a:gd name="connsiteX84" fmla="*/ 115657 w 1115850"/>
                <a:gd name="connsiteY84" fmla="*/ 878463 h 993676"/>
                <a:gd name="connsiteX85" fmla="*/ 122744 w 1115850"/>
                <a:gd name="connsiteY85" fmla="*/ 898092 h 993676"/>
                <a:gd name="connsiteX86" fmla="*/ 156545 w 1115850"/>
                <a:gd name="connsiteY86" fmla="*/ 898336 h 993676"/>
                <a:gd name="connsiteX87" fmla="*/ 160943 w 1115850"/>
                <a:gd name="connsiteY87" fmla="*/ 864209 h 993676"/>
                <a:gd name="connsiteX88" fmla="*/ 161432 w 1115850"/>
                <a:gd name="connsiteY88" fmla="*/ 827476 h 993676"/>
                <a:gd name="connsiteX89" fmla="*/ 163712 w 1115850"/>
                <a:gd name="connsiteY89" fmla="*/ 816317 h 993676"/>
                <a:gd name="connsiteX90" fmla="*/ 144165 w 1115850"/>
                <a:gd name="connsiteY90" fmla="*/ 797258 h 993676"/>
                <a:gd name="connsiteX91" fmla="*/ 117286 w 1115850"/>
                <a:gd name="connsiteY91" fmla="*/ 777629 h 993676"/>
                <a:gd name="connsiteX92" fmla="*/ 115495 w 1115850"/>
                <a:gd name="connsiteY92" fmla="*/ 772661 h 993676"/>
                <a:gd name="connsiteX93" fmla="*/ 102137 w 1115850"/>
                <a:gd name="connsiteY93" fmla="*/ 762805 h 993676"/>
                <a:gd name="connsiteX94" fmla="*/ 88128 w 1115850"/>
                <a:gd name="connsiteY94" fmla="*/ 771439 h 993676"/>
                <a:gd name="connsiteX95" fmla="*/ 85114 w 1115850"/>
                <a:gd name="connsiteY95" fmla="*/ 784960 h 993676"/>
                <a:gd name="connsiteX96" fmla="*/ 63367 w 1115850"/>
                <a:gd name="connsiteY96" fmla="*/ 815177 h 993676"/>
                <a:gd name="connsiteX97" fmla="*/ 58480 w 1115850"/>
                <a:gd name="connsiteY97" fmla="*/ 817295 h 993676"/>
                <a:gd name="connsiteX98" fmla="*/ 54001 w 1115850"/>
                <a:gd name="connsiteY98" fmla="*/ 883513 h 993676"/>
                <a:gd name="connsiteX99" fmla="*/ 84870 w 1115850"/>
                <a:gd name="connsiteY99" fmla="*/ 885386 h 993676"/>
                <a:gd name="connsiteX100" fmla="*/ 87313 w 1115850"/>
                <a:gd name="connsiteY100" fmla="*/ 881151 h 993676"/>
                <a:gd name="connsiteX101" fmla="*/ 87232 w 1115850"/>
                <a:gd name="connsiteY101" fmla="*/ 866001 h 993676"/>
                <a:gd name="connsiteX102" fmla="*/ 89838 w 1115850"/>
                <a:gd name="connsiteY102" fmla="*/ 863395 h 993676"/>
                <a:gd name="connsiteX103" fmla="*/ 106128 w 1115850"/>
                <a:gd name="connsiteY103" fmla="*/ 863395 h 993676"/>
                <a:gd name="connsiteX104" fmla="*/ 115657 w 1115850"/>
                <a:gd name="connsiteY104" fmla="*/ 863558 h 993676"/>
                <a:gd name="connsiteX105" fmla="*/ 479978 w 1115850"/>
                <a:gd name="connsiteY105" fmla="*/ 963821 h 993676"/>
                <a:gd name="connsiteX106" fmla="*/ 604351 w 1115850"/>
                <a:gd name="connsiteY106" fmla="*/ 963821 h 993676"/>
                <a:gd name="connsiteX107" fmla="*/ 604351 w 1115850"/>
                <a:gd name="connsiteY107" fmla="*/ 877893 h 993676"/>
                <a:gd name="connsiteX108" fmla="*/ 479978 w 1115850"/>
                <a:gd name="connsiteY108" fmla="*/ 877893 h 993676"/>
                <a:gd name="connsiteX109" fmla="*/ 479978 w 1115850"/>
                <a:gd name="connsiteY109" fmla="*/ 963821 h 993676"/>
                <a:gd name="connsiteX110" fmla="*/ 1054682 w 1115850"/>
                <a:gd name="connsiteY110" fmla="*/ 904201 h 993676"/>
                <a:gd name="connsiteX111" fmla="*/ 1057859 w 1115850"/>
                <a:gd name="connsiteY111" fmla="*/ 902898 h 993676"/>
                <a:gd name="connsiteX112" fmla="*/ 1077569 w 1115850"/>
                <a:gd name="connsiteY112" fmla="*/ 882128 h 993676"/>
                <a:gd name="connsiteX113" fmla="*/ 1082619 w 1115850"/>
                <a:gd name="connsiteY113" fmla="*/ 842625 h 993676"/>
                <a:gd name="connsiteX114" fmla="*/ 1056067 w 1115850"/>
                <a:gd name="connsiteY114" fmla="*/ 764597 h 993676"/>
                <a:gd name="connsiteX115" fmla="*/ 1042791 w 1115850"/>
                <a:gd name="connsiteY115" fmla="*/ 745864 h 993676"/>
                <a:gd name="connsiteX116" fmla="*/ 1037741 w 1115850"/>
                <a:gd name="connsiteY116" fmla="*/ 745946 h 993676"/>
                <a:gd name="connsiteX117" fmla="*/ 1028374 w 1115850"/>
                <a:gd name="connsiteY117" fmla="*/ 758163 h 993676"/>
                <a:gd name="connsiteX118" fmla="*/ 1001170 w 1115850"/>
                <a:gd name="connsiteY118" fmla="*/ 825603 h 993676"/>
                <a:gd name="connsiteX119" fmla="*/ 997831 w 1115850"/>
                <a:gd name="connsiteY119" fmla="*/ 864291 h 993676"/>
                <a:gd name="connsiteX120" fmla="*/ 1013632 w 1115850"/>
                <a:gd name="connsiteY120" fmla="*/ 896707 h 993676"/>
                <a:gd name="connsiteX121" fmla="*/ 1026094 w 1115850"/>
                <a:gd name="connsiteY121" fmla="*/ 904201 h 993676"/>
                <a:gd name="connsiteX122" fmla="*/ 1026094 w 1115850"/>
                <a:gd name="connsiteY122" fmla="*/ 844499 h 993676"/>
                <a:gd name="connsiteX123" fmla="*/ 1054682 w 1115850"/>
                <a:gd name="connsiteY123" fmla="*/ 844499 h 993676"/>
                <a:gd name="connsiteX124" fmla="*/ 1054682 w 1115850"/>
                <a:gd name="connsiteY124" fmla="*/ 904201 h 993676"/>
                <a:gd name="connsiteX125" fmla="*/ 882092 w 1115850"/>
                <a:gd name="connsiteY125" fmla="*/ 903956 h 993676"/>
                <a:gd name="connsiteX126" fmla="*/ 910355 w 1115850"/>
                <a:gd name="connsiteY126" fmla="*/ 855820 h 993676"/>
                <a:gd name="connsiteX127" fmla="*/ 862626 w 1115850"/>
                <a:gd name="connsiteY127" fmla="*/ 820471 h 993676"/>
                <a:gd name="connsiteX128" fmla="*/ 824589 w 1115850"/>
                <a:gd name="connsiteY128" fmla="*/ 865105 h 993676"/>
                <a:gd name="connsiteX129" fmla="*/ 853422 w 1115850"/>
                <a:gd name="connsiteY129" fmla="*/ 903549 h 993676"/>
                <a:gd name="connsiteX130" fmla="*/ 853422 w 1115850"/>
                <a:gd name="connsiteY130" fmla="*/ 899965 h 993676"/>
                <a:gd name="connsiteX131" fmla="*/ 853340 w 1115850"/>
                <a:gd name="connsiteY131" fmla="*/ 866490 h 993676"/>
                <a:gd name="connsiteX132" fmla="*/ 856354 w 1115850"/>
                <a:gd name="connsiteY132" fmla="*/ 863476 h 993676"/>
                <a:gd name="connsiteX133" fmla="*/ 878834 w 1115850"/>
                <a:gd name="connsiteY133" fmla="*/ 863476 h 993676"/>
                <a:gd name="connsiteX134" fmla="*/ 882010 w 1115850"/>
                <a:gd name="connsiteY134" fmla="*/ 866571 h 993676"/>
                <a:gd name="connsiteX135" fmla="*/ 881929 w 1115850"/>
                <a:gd name="connsiteY135" fmla="*/ 900861 h 993676"/>
                <a:gd name="connsiteX136" fmla="*/ 882092 w 1115850"/>
                <a:gd name="connsiteY136" fmla="*/ 903956 h 9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115850" h="993676">
                  <a:moveTo>
                    <a:pt x="767167" y="963984"/>
                  </a:moveTo>
                  <a:cubicBezTo>
                    <a:pt x="796082" y="963984"/>
                    <a:pt x="824589" y="963984"/>
                    <a:pt x="853259" y="963984"/>
                  </a:cubicBezTo>
                  <a:cubicBezTo>
                    <a:pt x="853340" y="963170"/>
                    <a:pt x="853503" y="962518"/>
                    <a:pt x="853503" y="961785"/>
                  </a:cubicBezTo>
                  <a:cubicBezTo>
                    <a:pt x="853503" y="953233"/>
                    <a:pt x="853503" y="944762"/>
                    <a:pt x="853585" y="936210"/>
                  </a:cubicBezTo>
                  <a:cubicBezTo>
                    <a:pt x="853585" y="934418"/>
                    <a:pt x="853015" y="933685"/>
                    <a:pt x="851223" y="933197"/>
                  </a:cubicBezTo>
                  <a:cubicBezTo>
                    <a:pt x="821494" y="925459"/>
                    <a:pt x="801132" y="902898"/>
                    <a:pt x="796733" y="872761"/>
                  </a:cubicBezTo>
                  <a:cubicBezTo>
                    <a:pt x="790706" y="831548"/>
                    <a:pt x="823774" y="792616"/>
                    <a:pt x="865639" y="791801"/>
                  </a:cubicBezTo>
                  <a:cubicBezTo>
                    <a:pt x="903350" y="791068"/>
                    <a:pt x="934464" y="817783"/>
                    <a:pt x="939188" y="855006"/>
                  </a:cubicBezTo>
                  <a:cubicBezTo>
                    <a:pt x="943667" y="890110"/>
                    <a:pt x="920617" y="923911"/>
                    <a:pt x="886001" y="932789"/>
                  </a:cubicBezTo>
                  <a:cubicBezTo>
                    <a:pt x="882988" y="933522"/>
                    <a:pt x="881929" y="934663"/>
                    <a:pt x="882092" y="937758"/>
                  </a:cubicBezTo>
                  <a:cubicBezTo>
                    <a:pt x="882336" y="945333"/>
                    <a:pt x="882173" y="952907"/>
                    <a:pt x="882173" y="960563"/>
                  </a:cubicBezTo>
                  <a:cubicBezTo>
                    <a:pt x="882173" y="961541"/>
                    <a:pt x="882173" y="962600"/>
                    <a:pt x="882173" y="963821"/>
                  </a:cubicBezTo>
                  <a:cubicBezTo>
                    <a:pt x="930228" y="963821"/>
                    <a:pt x="977957" y="963821"/>
                    <a:pt x="1025768" y="963821"/>
                  </a:cubicBezTo>
                  <a:cubicBezTo>
                    <a:pt x="1025849" y="963577"/>
                    <a:pt x="1026094" y="963251"/>
                    <a:pt x="1026094" y="962844"/>
                  </a:cubicBezTo>
                  <a:cubicBezTo>
                    <a:pt x="1026094" y="953722"/>
                    <a:pt x="1026175" y="944681"/>
                    <a:pt x="1026094" y="935559"/>
                  </a:cubicBezTo>
                  <a:cubicBezTo>
                    <a:pt x="1026094" y="934826"/>
                    <a:pt x="1025198" y="933685"/>
                    <a:pt x="1024546" y="933522"/>
                  </a:cubicBezTo>
                  <a:cubicBezTo>
                    <a:pt x="994247" y="925703"/>
                    <a:pt x="978527" y="904445"/>
                    <a:pt x="971034" y="875694"/>
                  </a:cubicBezTo>
                  <a:cubicBezTo>
                    <a:pt x="967450" y="862010"/>
                    <a:pt x="968428" y="848164"/>
                    <a:pt x="970627" y="834399"/>
                  </a:cubicBezTo>
                  <a:cubicBezTo>
                    <a:pt x="975595" y="804019"/>
                    <a:pt x="985369" y="775186"/>
                    <a:pt x="1000926" y="748552"/>
                  </a:cubicBezTo>
                  <a:cubicBezTo>
                    <a:pt x="1006709" y="738615"/>
                    <a:pt x="1013469" y="729411"/>
                    <a:pt x="1022591" y="722162"/>
                  </a:cubicBezTo>
                  <a:cubicBezTo>
                    <a:pt x="1034401" y="712796"/>
                    <a:pt x="1045804" y="712633"/>
                    <a:pt x="1057777" y="721755"/>
                  </a:cubicBezTo>
                  <a:cubicBezTo>
                    <a:pt x="1060058" y="723547"/>
                    <a:pt x="1062257" y="725502"/>
                    <a:pt x="1064293" y="727538"/>
                  </a:cubicBezTo>
                  <a:cubicBezTo>
                    <a:pt x="1073823" y="737312"/>
                    <a:pt x="1080827" y="748796"/>
                    <a:pt x="1086773" y="760932"/>
                  </a:cubicBezTo>
                  <a:cubicBezTo>
                    <a:pt x="1099398" y="786507"/>
                    <a:pt x="1107705" y="813385"/>
                    <a:pt x="1111289" y="841729"/>
                  </a:cubicBezTo>
                  <a:cubicBezTo>
                    <a:pt x="1114303" y="865757"/>
                    <a:pt x="1109660" y="887992"/>
                    <a:pt x="1095244" y="907703"/>
                  </a:cubicBezTo>
                  <a:cubicBezTo>
                    <a:pt x="1085714" y="920735"/>
                    <a:pt x="1073090" y="929368"/>
                    <a:pt x="1057289" y="933115"/>
                  </a:cubicBezTo>
                  <a:cubicBezTo>
                    <a:pt x="1055171" y="933604"/>
                    <a:pt x="1054601" y="934500"/>
                    <a:pt x="1054682" y="936455"/>
                  </a:cubicBezTo>
                  <a:cubicBezTo>
                    <a:pt x="1054764" y="944681"/>
                    <a:pt x="1054764" y="952989"/>
                    <a:pt x="1054682" y="961215"/>
                  </a:cubicBezTo>
                  <a:cubicBezTo>
                    <a:pt x="1054682" y="963496"/>
                    <a:pt x="1055415" y="964066"/>
                    <a:pt x="1057533" y="964066"/>
                  </a:cubicBezTo>
                  <a:cubicBezTo>
                    <a:pt x="1076103" y="963984"/>
                    <a:pt x="1094674" y="963984"/>
                    <a:pt x="1113163" y="963984"/>
                  </a:cubicBezTo>
                  <a:cubicBezTo>
                    <a:pt x="1114303" y="963984"/>
                    <a:pt x="1115362" y="963984"/>
                    <a:pt x="1116746" y="963984"/>
                  </a:cubicBezTo>
                  <a:cubicBezTo>
                    <a:pt x="1116746" y="973514"/>
                    <a:pt x="1116746" y="982799"/>
                    <a:pt x="1116746" y="992329"/>
                  </a:cubicBezTo>
                  <a:cubicBezTo>
                    <a:pt x="746561" y="992329"/>
                    <a:pt x="376376" y="992329"/>
                    <a:pt x="6109" y="992329"/>
                  </a:cubicBezTo>
                  <a:cubicBezTo>
                    <a:pt x="6109" y="982962"/>
                    <a:pt x="6109" y="973677"/>
                    <a:pt x="6109" y="964066"/>
                  </a:cubicBezTo>
                  <a:cubicBezTo>
                    <a:pt x="33068" y="964066"/>
                    <a:pt x="60028" y="964066"/>
                    <a:pt x="87150" y="964066"/>
                  </a:cubicBezTo>
                  <a:cubicBezTo>
                    <a:pt x="87150" y="947776"/>
                    <a:pt x="87150" y="931812"/>
                    <a:pt x="87150" y="915767"/>
                  </a:cubicBezTo>
                  <a:cubicBezTo>
                    <a:pt x="83567" y="916418"/>
                    <a:pt x="80146" y="917151"/>
                    <a:pt x="76806" y="917558"/>
                  </a:cubicBezTo>
                  <a:cubicBezTo>
                    <a:pt x="49521" y="920328"/>
                    <a:pt x="26797" y="903468"/>
                    <a:pt x="16697" y="880581"/>
                  </a:cubicBezTo>
                  <a:cubicBezTo>
                    <a:pt x="2932" y="849223"/>
                    <a:pt x="13276" y="812489"/>
                    <a:pt x="41213" y="794652"/>
                  </a:cubicBezTo>
                  <a:cubicBezTo>
                    <a:pt x="45204" y="792127"/>
                    <a:pt x="49684" y="790254"/>
                    <a:pt x="54082" y="788462"/>
                  </a:cubicBezTo>
                  <a:cubicBezTo>
                    <a:pt x="56037" y="787647"/>
                    <a:pt x="56851" y="786833"/>
                    <a:pt x="56770" y="784715"/>
                  </a:cubicBezTo>
                  <a:cubicBezTo>
                    <a:pt x="56526" y="773312"/>
                    <a:pt x="59295" y="762724"/>
                    <a:pt x="65974" y="753439"/>
                  </a:cubicBezTo>
                  <a:cubicBezTo>
                    <a:pt x="76236" y="739348"/>
                    <a:pt x="90082" y="732262"/>
                    <a:pt x="107513" y="734787"/>
                  </a:cubicBezTo>
                  <a:cubicBezTo>
                    <a:pt x="125268" y="737312"/>
                    <a:pt x="136753" y="748226"/>
                    <a:pt x="143024" y="764679"/>
                  </a:cubicBezTo>
                  <a:cubicBezTo>
                    <a:pt x="144246" y="767855"/>
                    <a:pt x="145631" y="768751"/>
                    <a:pt x="148970" y="768914"/>
                  </a:cubicBezTo>
                  <a:cubicBezTo>
                    <a:pt x="167866" y="769891"/>
                    <a:pt x="180654" y="779991"/>
                    <a:pt x="188147" y="796770"/>
                  </a:cubicBezTo>
                  <a:cubicBezTo>
                    <a:pt x="194500" y="810860"/>
                    <a:pt x="194093" y="825195"/>
                    <a:pt x="187740" y="839286"/>
                  </a:cubicBezTo>
                  <a:cubicBezTo>
                    <a:pt x="185541" y="844173"/>
                    <a:pt x="185459" y="848653"/>
                    <a:pt x="187577" y="853621"/>
                  </a:cubicBezTo>
                  <a:cubicBezTo>
                    <a:pt x="198817" y="879522"/>
                    <a:pt x="190672" y="910635"/>
                    <a:pt x="168436" y="926029"/>
                  </a:cubicBezTo>
                  <a:cubicBezTo>
                    <a:pt x="152798" y="936943"/>
                    <a:pt x="136020" y="938165"/>
                    <a:pt x="118590" y="930346"/>
                  </a:cubicBezTo>
                  <a:cubicBezTo>
                    <a:pt x="118020" y="930102"/>
                    <a:pt x="117449" y="929776"/>
                    <a:pt x="116798" y="929531"/>
                  </a:cubicBezTo>
                  <a:cubicBezTo>
                    <a:pt x="116635" y="929450"/>
                    <a:pt x="116472" y="929531"/>
                    <a:pt x="116065" y="929531"/>
                  </a:cubicBezTo>
                  <a:cubicBezTo>
                    <a:pt x="116065" y="941016"/>
                    <a:pt x="116065" y="952419"/>
                    <a:pt x="116065" y="963984"/>
                  </a:cubicBezTo>
                  <a:cubicBezTo>
                    <a:pt x="183097" y="963984"/>
                    <a:pt x="249967" y="963984"/>
                    <a:pt x="317325" y="963984"/>
                  </a:cubicBezTo>
                  <a:cubicBezTo>
                    <a:pt x="317325" y="962355"/>
                    <a:pt x="317325" y="960808"/>
                    <a:pt x="317325" y="959179"/>
                  </a:cubicBezTo>
                  <a:cubicBezTo>
                    <a:pt x="317325" y="648777"/>
                    <a:pt x="317325" y="338375"/>
                    <a:pt x="317325" y="27973"/>
                  </a:cubicBezTo>
                  <a:cubicBezTo>
                    <a:pt x="317325" y="25367"/>
                    <a:pt x="317244" y="22760"/>
                    <a:pt x="317325" y="20073"/>
                  </a:cubicBezTo>
                  <a:cubicBezTo>
                    <a:pt x="317569" y="12172"/>
                    <a:pt x="323434" y="6308"/>
                    <a:pt x="331334" y="6145"/>
                  </a:cubicBezTo>
                  <a:cubicBezTo>
                    <a:pt x="333615" y="6063"/>
                    <a:pt x="335814" y="6145"/>
                    <a:pt x="338094" y="6145"/>
                  </a:cubicBezTo>
                  <a:cubicBezTo>
                    <a:pt x="475499" y="6145"/>
                    <a:pt x="612903" y="6145"/>
                    <a:pt x="750226" y="6145"/>
                  </a:cubicBezTo>
                  <a:cubicBezTo>
                    <a:pt x="752425" y="6145"/>
                    <a:pt x="754787" y="6145"/>
                    <a:pt x="756905" y="6715"/>
                  </a:cubicBezTo>
                  <a:cubicBezTo>
                    <a:pt x="762932" y="8181"/>
                    <a:pt x="767086" y="13638"/>
                    <a:pt x="767249" y="19828"/>
                  </a:cubicBezTo>
                  <a:cubicBezTo>
                    <a:pt x="767330" y="22190"/>
                    <a:pt x="767249" y="24552"/>
                    <a:pt x="767249" y="26833"/>
                  </a:cubicBezTo>
                  <a:cubicBezTo>
                    <a:pt x="767249" y="337642"/>
                    <a:pt x="767249" y="648370"/>
                    <a:pt x="767249" y="959179"/>
                  </a:cubicBezTo>
                  <a:cubicBezTo>
                    <a:pt x="767167" y="960726"/>
                    <a:pt x="767167" y="962192"/>
                    <a:pt x="767167" y="963984"/>
                  </a:cubicBezTo>
                  <a:close/>
                  <a:moveTo>
                    <a:pt x="451309" y="963903"/>
                  </a:moveTo>
                  <a:cubicBezTo>
                    <a:pt x="451309" y="962518"/>
                    <a:pt x="451309" y="961296"/>
                    <a:pt x="451309" y="960075"/>
                  </a:cubicBezTo>
                  <a:cubicBezTo>
                    <a:pt x="451309" y="928310"/>
                    <a:pt x="451309" y="896545"/>
                    <a:pt x="451309" y="864780"/>
                  </a:cubicBezTo>
                  <a:cubicBezTo>
                    <a:pt x="451309" y="855006"/>
                    <a:pt x="457010" y="849141"/>
                    <a:pt x="466784" y="849141"/>
                  </a:cubicBezTo>
                  <a:cubicBezTo>
                    <a:pt x="516956" y="849141"/>
                    <a:pt x="567047" y="849141"/>
                    <a:pt x="617220" y="849141"/>
                  </a:cubicBezTo>
                  <a:cubicBezTo>
                    <a:pt x="627482" y="849141"/>
                    <a:pt x="633021" y="854761"/>
                    <a:pt x="633021" y="864942"/>
                  </a:cubicBezTo>
                  <a:cubicBezTo>
                    <a:pt x="633021" y="896870"/>
                    <a:pt x="633021" y="928880"/>
                    <a:pt x="632940" y="960808"/>
                  </a:cubicBezTo>
                  <a:cubicBezTo>
                    <a:pt x="632940" y="963414"/>
                    <a:pt x="633673" y="964066"/>
                    <a:pt x="636279" y="964066"/>
                  </a:cubicBezTo>
                  <a:cubicBezTo>
                    <a:pt x="669347" y="963984"/>
                    <a:pt x="702416" y="963984"/>
                    <a:pt x="735565" y="963984"/>
                  </a:cubicBezTo>
                  <a:cubicBezTo>
                    <a:pt x="736543" y="963984"/>
                    <a:pt x="737520" y="963903"/>
                    <a:pt x="738742" y="963821"/>
                  </a:cubicBezTo>
                  <a:cubicBezTo>
                    <a:pt x="738742" y="962355"/>
                    <a:pt x="738742" y="961134"/>
                    <a:pt x="738742" y="959912"/>
                  </a:cubicBezTo>
                  <a:cubicBezTo>
                    <a:pt x="738742" y="752217"/>
                    <a:pt x="738742" y="544522"/>
                    <a:pt x="738742" y="336827"/>
                  </a:cubicBezTo>
                  <a:cubicBezTo>
                    <a:pt x="738742" y="237215"/>
                    <a:pt x="738742" y="137603"/>
                    <a:pt x="738742" y="37991"/>
                  </a:cubicBezTo>
                  <a:cubicBezTo>
                    <a:pt x="738742" y="35711"/>
                    <a:pt x="738660" y="34489"/>
                    <a:pt x="735647" y="34489"/>
                  </a:cubicBezTo>
                  <a:cubicBezTo>
                    <a:pt x="606713" y="34571"/>
                    <a:pt x="477698" y="34571"/>
                    <a:pt x="348764" y="34571"/>
                  </a:cubicBezTo>
                  <a:cubicBezTo>
                    <a:pt x="347787" y="34571"/>
                    <a:pt x="346810" y="34733"/>
                    <a:pt x="345751" y="34815"/>
                  </a:cubicBezTo>
                  <a:cubicBezTo>
                    <a:pt x="345751" y="344647"/>
                    <a:pt x="345751" y="654153"/>
                    <a:pt x="345751" y="963903"/>
                  </a:cubicBezTo>
                  <a:cubicBezTo>
                    <a:pt x="380937" y="963903"/>
                    <a:pt x="415797" y="963903"/>
                    <a:pt x="451309" y="963903"/>
                  </a:cubicBezTo>
                  <a:close/>
                  <a:moveTo>
                    <a:pt x="115657" y="863558"/>
                  </a:moveTo>
                  <a:cubicBezTo>
                    <a:pt x="115657" y="868852"/>
                    <a:pt x="115576" y="873657"/>
                    <a:pt x="115657" y="878463"/>
                  </a:cubicBezTo>
                  <a:cubicBezTo>
                    <a:pt x="115739" y="885793"/>
                    <a:pt x="118101" y="892472"/>
                    <a:pt x="122744" y="898092"/>
                  </a:cubicBezTo>
                  <a:cubicBezTo>
                    <a:pt x="132029" y="909414"/>
                    <a:pt x="147260" y="909658"/>
                    <a:pt x="156545" y="898336"/>
                  </a:cubicBezTo>
                  <a:cubicBezTo>
                    <a:pt x="164934" y="887992"/>
                    <a:pt x="165993" y="876345"/>
                    <a:pt x="160943" y="864209"/>
                  </a:cubicBezTo>
                  <a:cubicBezTo>
                    <a:pt x="155730" y="851829"/>
                    <a:pt x="155975" y="839775"/>
                    <a:pt x="161432" y="827476"/>
                  </a:cubicBezTo>
                  <a:cubicBezTo>
                    <a:pt x="162979" y="824055"/>
                    <a:pt x="163712" y="820064"/>
                    <a:pt x="163712" y="816317"/>
                  </a:cubicBezTo>
                  <a:cubicBezTo>
                    <a:pt x="163549" y="804426"/>
                    <a:pt x="155893" y="797258"/>
                    <a:pt x="144165" y="797258"/>
                  </a:cubicBezTo>
                  <a:cubicBezTo>
                    <a:pt x="131866" y="797340"/>
                    <a:pt x="121440" y="789765"/>
                    <a:pt x="117286" y="777629"/>
                  </a:cubicBezTo>
                  <a:cubicBezTo>
                    <a:pt x="116716" y="775919"/>
                    <a:pt x="116228" y="774208"/>
                    <a:pt x="115495" y="772661"/>
                  </a:cubicBezTo>
                  <a:cubicBezTo>
                    <a:pt x="112725" y="767204"/>
                    <a:pt x="108653" y="763131"/>
                    <a:pt x="102137" y="762805"/>
                  </a:cubicBezTo>
                  <a:cubicBezTo>
                    <a:pt x="95540" y="762480"/>
                    <a:pt x="91223" y="766145"/>
                    <a:pt x="88128" y="771439"/>
                  </a:cubicBezTo>
                  <a:cubicBezTo>
                    <a:pt x="85684" y="775593"/>
                    <a:pt x="85033" y="780154"/>
                    <a:pt x="85114" y="784960"/>
                  </a:cubicBezTo>
                  <a:cubicBezTo>
                    <a:pt x="85196" y="798480"/>
                    <a:pt x="77702" y="811349"/>
                    <a:pt x="63367" y="815177"/>
                  </a:cubicBezTo>
                  <a:cubicBezTo>
                    <a:pt x="61657" y="815666"/>
                    <a:pt x="60028" y="816399"/>
                    <a:pt x="58480" y="817295"/>
                  </a:cubicBezTo>
                  <a:cubicBezTo>
                    <a:pt x="34779" y="830001"/>
                    <a:pt x="32254" y="867386"/>
                    <a:pt x="54001" y="883513"/>
                  </a:cubicBezTo>
                  <a:cubicBezTo>
                    <a:pt x="63449" y="890517"/>
                    <a:pt x="75015" y="891169"/>
                    <a:pt x="84870" y="885386"/>
                  </a:cubicBezTo>
                  <a:cubicBezTo>
                    <a:pt x="86580" y="884409"/>
                    <a:pt x="87395" y="883268"/>
                    <a:pt x="87313" y="881151"/>
                  </a:cubicBezTo>
                  <a:cubicBezTo>
                    <a:pt x="87150" y="876101"/>
                    <a:pt x="87313" y="871051"/>
                    <a:pt x="87232" y="866001"/>
                  </a:cubicBezTo>
                  <a:cubicBezTo>
                    <a:pt x="87150" y="864047"/>
                    <a:pt x="87883" y="863395"/>
                    <a:pt x="89838" y="863395"/>
                  </a:cubicBezTo>
                  <a:cubicBezTo>
                    <a:pt x="95295" y="863476"/>
                    <a:pt x="100671" y="863395"/>
                    <a:pt x="106128" y="863395"/>
                  </a:cubicBezTo>
                  <a:cubicBezTo>
                    <a:pt x="109142" y="863558"/>
                    <a:pt x="112237" y="863558"/>
                    <a:pt x="115657" y="863558"/>
                  </a:cubicBezTo>
                  <a:close/>
                  <a:moveTo>
                    <a:pt x="479978" y="963821"/>
                  </a:moveTo>
                  <a:cubicBezTo>
                    <a:pt x="521599" y="963821"/>
                    <a:pt x="562975" y="963821"/>
                    <a:pt x="604351" y="963821"/>
                  </a:cubicBezTo>
                  <a:cubicBezTo>
                    <a:pt x="604351" y="935070"/>
                    <a:pt x="604351" y="906481"/>
                    <a:pt x="604351" y="877893"/>
                  </a:cubicBezTo>
                  <a:cubicBezTo>
                    <a:pt x="562812" y="877893"/>
                    <a:pt x="521436" y="877893"/>
                    <a:pt x="479978" y="877893"/>
                  </a:cubicBezTo>
                  <a:cubicBezTo>
                    <a:pt x="479978" y="906644"/>
                    <a:pt x="479978" y="935151"/>
                    <a:pt x="479978" y="963821"/>
                  </a:cubicBezTo>
                  <a:close/>
                  <a:moveTo>
                    <a:pt x="1054682" y="904201"/>
                  </a:moveTo>
                  <a:cubicBezTo>
                    <a:pt x="1056067" y="903631"/>
                    <a:pt x="1056963" y="903305"/>
                    <a:pt x="1057859" y="902898"/>
                  </a:cubicBezTo>
                  <a:cubicBezTo>
                    <a:pt x="1067062" y="898499"/>
                    <a:pt x="1073171" y="891169"/>
                    <a:pt x="1077569" y="882128"/>
                  </a:cubicBezTo>
                  <a:cubicBezTo>
                    <a:pt x="1083678" y="869504"/>
                    <a:pt x="1084574" y="856227"/>
                    <a:pt x="1082619" y="842625"/>
                  </a:cubicBezTo>
                  <a:cubicBezTo>
                    <a:pt x="1078791" y="814933"/>
                    <a:pt x="1069587" y="788951"/>
                    <a:pt x="1056067" y="764597"/>
                  </a:cubicBezTo>
                  <a:cubicBezTo>
                    <a:pt x="1052402" y="757919"/>
                    <a:pt x="1047270" y="752054"/>
                    <a:pt x="1042791" y="745864"/>
                  </a:cubicBezTo>
                  <a:cubicBezTo>
                    <a:pt x="1041162" y="743665"/>
                    <a:pt x="1039370" y="743909"/>
                    <a:pt x="1037741" y="745946"/>
                  </a:cubicBezTo>
                  <a:cubicBezTo>
                    <a:pt x="1034564" y="750018"/>
                    <a:pt x="1031062" y="753846"/>
                    <a:pt x="1028374" y="758163"/>
                  </a:cubicBezTo>
                  <a:cubicBezTo>
                    <a:pt x="1015424" y="779095"/>
                    <a:pt x="1006709" y="801738"/>
                    <a:pt x="1001170" y="825603"/>
                  </a:cubicBezTo>
                  <a:cubicBezTo>
                    <a:pt x="998238" y="838309"/>
                    <a:pt x="995876" y="851178"/>
                    <a:pt x="997831" y="864291"/>
                  </a:cubicBezTo>
                  <a:cubicBezTo>
                    <a:pt x="999704" y="876753"/>
                    <a:pt x="1004265" y="887911"/>
                    <a:pt x="1013632" y="896707"/>
                  </a:cubicBezTo>
                  <a:cubicBezTo>
                    <a:pt x="1017134" y="899965"/>
                    <a:pt x="1021125" y="902490"/>
                    <a:pt x="1026094" y="904201"/>
                  </a:cubicBezTo>
                  <a:cubicBezTo>
                    <a:pt x="1026094" y="884001"/>
                    <a:pt x="1026094" y="864291"/>
                    <a:pt x="1026094" y="844499"/>
                  </a:cubicBezTo>
                  <a:cubicBezTo>
                    <a:pt x="1035705" y="844499"/>
                    <a:pt x="1044990" y="844499"/>
                    <a:pt x="1054682" y="844499"/>
                  </a:cubicBezTo>
                  <a:cubicBezTo>
                    <a:pt x="1054682" y="864372"/>
                    <a:pt x="1054682" y="884083"/>
                    <a:pt x="1054682" y="904201"/>
                  </a:cubicBezTo>
                  <a:close/>
                  <a:moveTo>
                    <a:pt x="882092" y="903956"/>
                  </a:moveTo>
                  <a:cubicBezTo>
                    <a:pt x="897486" y="899314"/>
                    <a:pt x="914916" y="880988"/>
                    <a:pt x="910355" y="855820"/>
                  </a:cubicBezTo>
                  <a:cubicBezTo>
                    <a:pt x="906282" y="833177"/>
                    <a:pt x="885431" y="817865"/>
                    <a:pt x="862626" y="820471"/>
                  </a:cubicBezTo>
                  <a:cubicBezTo>
                    <a:pt x="840553" y="823078"/>
                    <a:pt x="823693" y="842788"/>
                    <a:pt x="824589" y="865105"/>
                  </a:cubicBezTo>
                  <a:cubicBezTo>
                    <a:pt x="825322" y="882617"/>
                    <a:pt x="840634" y="903223"/>
                    <a:pt x="853422" y="903549"/>
                  </a:cubicBezTo>
                  <a:cubicBezTo>
                    <a:pt x="853422" y="902327"/>
                    <a:pt x="853422" y="901106"/>
                    <a:pt x="853422" y="899965"/>
                  </a:cubicBezTo>
                  <a:cubicBezTo>
                    <a:pt x="853422" y="888807"/>
                    <a:pt x="853503" y="877648"/>
                    <a:pt x="853340" y="866490"/>
                  </a:cubicBezTo>
                  <a:cubicBezTo>
                    <a:pt x="853340" y="864128"/>
                    <a:pt x="854073" y="863476"/>
                    <a:pt x="856354" y="863476"/>
                  </a:cubicBezTo>
                  <a:cubicBezTo>
                    <a:pt x="863847" y="863639"/>
                    <a:pt x="871341" y="863639"/>
                    <a:pt x="878834" y="863476"/>
                  </a:cubicBezTo>
                  <a:cubicBezTo>
                    <a:pt x="881277" y="863395"/>
                    <a:pt x="882010" y="864047"/>
                    <a:pt x="882010" y="866571"/>
                  </a:cubicBezTo>
                  <a:cubicBezTo>
                    <a:pt x="881848" y="877974"/>
                    <a:pt x="881929" y="889459"/>
                    <a:pt x="881929" y="900861"/>
                  </a:cubicBezTo>
                  <a:cubicBezTo>
                    <a:pt x="882092" y="901839"/>
                    <a:pt x="882092" y="902735"/>
                    <a:pt x="882092" y="903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0" name="Полилиния: фигура 279">
              <a:extLst>
                <a:ext uri="{FF2B5EF4-FFF2-40B4-BE49-F238E27FC236}">
                  <a16:creationId xmlns:a16="http://schemas.microsoft.com/office/drawing/2014/main" id="{C78606F2-D0FB-4DD2-966B-B08C85299A70}"/>
                </a:ext>
              </a:extLst>
            </p:cNvPr>
            <p:cNvSpPr/>
            <p:nvPr/>
          </p:nvSpPr>
          <p:spPr>
            <a:xfrm>
              <a:off x="14518634" y="3513791"/>
              <a:ext cx="195477" cy="521273"/>
            </a:xfrm>
            <a:custGeom>
              <a:avLst/>
              <a:gdLst>
                <a:gd name="connsiteX0" fmla="*/ 164120 w 195477"/>
                <a:gd name="connsiteY0" fmla="*/ 34534 h 521273"/>
                <a:gd name="connsiteX1" fmla="*/ 6109 w 195477"/>
                <a:gd name="connsiteY1" fmla="*/ 34534 h 521273"/>
                <a:gd name="connsiteX2" fmla="*/ 6109 w 195477"/>
                <a:gd name="connsiteY2" fmla="*/ 6272 h 521273"/>
                <a:gd name="connsiteX3" fmla="*/ 9692 w 195477"/>
                <a:gd name="connsiteY3" fmla="*/ 6109 h 521273"/>
                <a:gd name="connsiteX4" fmla="*/ 175848 w 195477"/>
                <a:gd name="connsiteY4" fmla="*/ 6109 h 521273"/>
                <a:gd name="connsiteX5" fmla="*/ 181957 w 195477"/>
                <a:gd name="connsiteY5" fmla="*/ 6679 h 521273"/>
                <a:gd name="connsiteX6" fmla="*/ 192464 w 195477"/>
                <a:gd name="connsiteY6" fmla="*/ 19792 h 521273"/>
                <a:gd name="connsiteX7" fmla="*/ 192464 w 195477"/>
                <a:gd name="connsiteY7" fmla="*/ 23457 h 521273"/>
                <a:gd name="connsiteX8" fmla="*/ 192464 w 195477"/>
                <a:gd name="connsiteY8" fmla="*/ 513454 h 521273"/>
                <a:gd name="connsiteX9" fmla="*/ 192464 w 195477"/>
                <a:gd name="connsiteY9" fmla="*/ 518178 h 521273"/>
                <a:gd name="connsiteX10" fmla="*/ 164038 w 195477"/>
                <a:gd name="connsiteY10" fmla="*/ 518178 h 521273"/>
                <a:gd name="connsiteX11" fmla="*/ 164120 w 195477"/>
                <a:gd name="connsiteY11" fmla="*/ 34534 h 52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477" h="521273">
                  <a:moveTo>
                    <a:pt x="164120" y="34534"/>
                  </a:moveTo>
                  <a:cubicBezTo>
                    <a:pt x="111096" y="34534"/>
                    <a:pt x="58725" y="34534"/>
                    <a:pt x="6109" y="34534"/>
                  </a:cubicBezTo>
                  <a:cubicBezTo>
                    <a:pt x="6109" y="25005"/>
                    <a:pt x="6109" y="15720"/>
                    <a:pt x="6109" y="6272"/>
                  </a:cubicBezTo>
                  <a:cubicBezTo>
                    <a:pt x="7330" y="6190"/>
                    <a:pt x="8552" y="6109"/>
                    <a:pt x="9692" y="6109"/>
                  </a:cubicBezTo>
                  <a:cubicBezTo>
                    <a:pt x="65078" y="6109"/>
                    <a:pt x="120463" y="6109"/>
                    <a:pt x="175848" y="6109"/>
                  </a:cubicBezTo>
                  <a:cubicBezTo>
                    <a:pt x="177884" y="6109"/>
                    <a:pt x="180002" y="6190"/>
                    <a:pt x="181957" y="6679"/>
                  </a:cubicBezTo>
                  <a:cubicBezTo>
                    <a:pt x="187984" y="8145"/>
                    <a:pt x="192138" y="13439"/>
                    <a:pt x="192464" y="19792"/>
                  </a:cubicBezTo>
                  <a:cubicBezTo>
                    <a:pt x="192545" y="21014"/>
                    <a:pt x="192464" y="22236"/>
                    <a:pt x="192464" y="23457"/>
                  </a:cubicBezTo>
                  <a:cubicBezTo>
                    <a:pt x="192464" y="186762"/>
                    <a:pt x="192464" y="350149"/>
                    <a:pt x="192464" y="513454"/>
                  </a:cubicBezTo>
                  <a:cubicBezTo>
                    <a:pt x="192464" y="514920"/>
                    <a:pt x="192464" y="516468"/>
                    <a:pt x="192464" y="518178"/>
                  </a:cubicBezTo>
                  <a:cubicBezTo>
                    <a:pt x="183016" y="518178"/>
                    <a:pt x="173649" y="518178"/>
                    <a:pt x="164038" y="518178"/>
                  </a:cubicBezTo>
                  <a:cubicBezTo>
                    <a:pt x="164120" y="357072"/>
                    <a:pt x="164120" y="196048"/>
                    <a:pt x="164120" y="34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1" name="Полилиния: фигура 280">
              <a:extLst>
                <a:ext uri="{FF2B5EF4-FFF2-40B4-BE49-F238E27FC236}">
                  <a16:creationId xmlns:a16="http://schemas.microsoft.com/office/drawing/2014/main" id="{70C8A451-8396-485D-B18E-A6A011FB1185}"/>
                </a:ext>
              </a:extLst>
            </p:cNvPr>
            <p:cNvSpPr/>
            <p:nvPr/>
          </p:nvSpPr>
          <p:spPr>
            <a:xfrm>
              <a:off x="13795101" y="3513709"/>
              <a:ext cx="195477" cy="504983"/>
            </a:xfrm>
            <a:custGeom>
              <a:avLst/>
              <a:gdLst>
                <a:gd name="connsiteX0" fmla="*/ 192567 w 195477"/>
                <a:gd name="connsiteY0" fmla="*/ 6272 h 504983"/>
                <a:gd name="connsiteX1" fmla="*/ 192567 w 195477"/>
                <a:gd name="connsiteY1" fmla="*/ 34616 h 504983"/>
                <a:gd name="connsiteX2" fmla="*/ 188658 w 195477"/>
                <a:gd name="connsiteY2" fmla="*/ 34616 h 504983"/>
                <a:gd name="connsiteX3" fmla="*/ 38547 w 195477"/>
                <a:gd name="connsiteY3" fmla="*/ 34616 h 504983"/>
                <a:gd name="connsiteX4" fmla="*/ 34556 w 195477"/>
                <a:gd name="connsiteY4" fmla="*/ 38525 h 504983"/>
                <a:gd name="connsiteX5" fmla="*/ 34556 w 195477"/>
                <a:gd name="connsiteY5" fmla="*/ 496187 h 504983"/>
                <a:gd name="connsiteX6" fmla="*/ 34556 w 195477"/>
                <a:gd name="connsiteY6" fmla="*/ 499363 h 504983"/>
                <a:gd name="connsiteX7" fmla="*/ 27633 w 195477"/>
                <a:gd name="connsiteY7" fmla="*/ 499363 h 504983"/>
                <a:gd name="connsiteX8" fmla="*/ 8818 w 195477"/>
                <a:gd name="connsiteY8" fmla="*/ 499445 h 504983"/>
                <a:gd name="connsiteX9" fmla="*/ 6131 w 195477"/>
                <a:gd name="connsiteY9" fmla="*/ 496757 h 504983"/>
                <a:gd name="connsiteX10" fmla="*/ 6131 w 195477"/>
                <a:gd name="connsiteY10" fmla="*/ 489427 h 504983"/>
                <a:gd name="connsiteX11" fmla="*/ 6131 w 195477"/>
                <a:gd name="connsiteY11" fmla="*/ 23050 h 504983"/>
                <a:gd name="connsiteX12" fmla="*/ 7026 w 195477"/>
                <a:gd name="connsiteY12" fmla="*/ 15557 h 504983"/>
                <a:gd name="connsiteX13" fmla="*/ 18104 w 195477"/>
                <a:gd name="connsiteY13" fmla="*/ 6353 h 504983"/>
                <a:gd name="connsiteX14" fmla="*/ 22583 w 195477"/>
                <a:gd name="connsiteY14" fmla="*/ 6109 h 504983"/>
                <a:gd name="connsiteX15" fmla="*/ 189309 w 195477"/>
                <a:gd name="connsiteY15" fmla="*/ 6109 h 504983"/>
                <a:gd name="connsiteX16" fmla="*/ 192567 w 195477"/>
                <a:gd name="connsiteY16" fmla="*/ 6272 h 50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77" h="504983">
                  <a:moveTo>
                    <a:pt x="192567" y="6272"/>
                  </a:moveTo>
                  <a:cubicBezTo>
                    <a:pt x="192567" y="15720"/>
                    <a:pt x="192567" y="25005"/>
                    <a:pt x="192567" y="34616"/>
                  </a:cubicBezTo>
                  <a:cubicBezTo>
                    <a:pt x="191264" y="34616"/>
                    <a:pt x="189961" y="34616"/>
                    <a:pt x="188658" y="34616"/>
                  </a:cubicBezTo>
                  <a:cubicBezTo>
                    <a:pt x="138648" y="34616"/>
                    <a:pt x="88557" y="34616"/>
                    <a:pt x="38547" y="34616"/>
                  </a:cubicBezTo>
                  <a:cubicBezTo>
                    <a:pt x="34556" y="34616"/>
                    <a:pt x="34556" y="34616"/>
                    <a:pt x="34556" y="38525"/>
                  </a:cubicBezTo>
                  <a:cubicBezTo>
                    <a:pt x="34556" y="191079"/>
                    <a:pt x="34556" y="343633"/>
                    <a:pt x="34556" y="496187"/>
                  </a:cubicBezTo>
                  <a:cubicBezTo>
                    <a:pt x="34556" y="497083"/>
                    <a:pt x="34556" y="498060"/>
                    <a:pt x="34556" y="499363"/>
                  </a:cubicBezTo>
                  <a:cubicBezTo>
                    <a:pt x="32031" y="499363"/>
                    <a:pt x="29832" y="499363"/>
                    <a:pt x="27633" y="499363"/>
                  </a:cubicBezTo>
                  <a:cubicBezTo>
                    <a:pt x="21362" y="499363"/>
                    <a:pt x="15090" y="499282"/>
                    <a:pt x="8818" y="499445"/>
                  </a:cubicBezTo>
                  <a:cubicBezTo>
                    <a:pt x="6701" y="499526"/>
                    <a:pt x="5968" y="498793"/>
                    <a:pt x="6131" y="496757"/>
                  </a:cubicBezTo>
                  <a:cubicBezTo>
                    <a:pt x="6293" y="494314"/>
                    <a:pt x="6131" y="491870"/>
                    <a:pt x="6131" y="489427"/>
                  </a:cubicBezTo>
                  <a:cubicBezTo>
                    <a:pt x="6131" y="333941"/>
                    <a:pt x="6131" y="178536"/>
                    <a:pt x="6131" y="23050"/>
                  </a:cubicBezTo>
                  <a:cubicBezTo>
                    <a:pt x="6131" y="20525"/>
                    <a:pt x="6212" y="17919"/>
                    <a:pt x="7026" y="15557"/>
                  </a:cubicBezTo>
                  <a:cubicBezTo>
                    <a:pt x="8737" y="10344"/>
                    <a:pt x="12646" y="7249"/>
                    <a:pt x="18104" y="6353"/>
                  </a:cubicBezTo>
                  <a:cubicBezTo>
                    <a:pt x="19570" y="6109"/>
                    <a:pt x="21117" y="6109"/>
                    <a:pt x="22583" y="6109"/>
                  </a:cubicBezTo>
                  <a:cubicBezTo>
                    <a:pt x="78131" y="6109"/>
                    <a:pt x="133761" y="6109"/>
                    <a:pt x="189309" y="6109"/>
                  </a:cubicBezTo>
                  <a:cubicBezTo>
                    <a:pt x="190449" y="6109"/>
                    <a:pt x="191427" y="6190"/>
                    <a:pt x="192567" y="6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2" name="Полилиния: фигура 281">
              <a:extLst>
                <a:ext uri="{FF2B5EF4-FFF2-40B4-BE49-F238E27FC236}">
                  <a16:creationId xmlns:a16="http://schemas.microsoft.com/office/drawing/2014/main" id="{7D128FC6-6767-4619-B111-12AD8333816F}"/>
                </a:ext>
              </a:extLst>
            </p:cNvPr>
            <p:cNvSpPr/>
            <p:nvPr/>
          </p:nvSpPr>
          <p:spPr>
            <a:xfrm>
              <a:off x="13948573" y="3585710"/>
              <a:ext cx="32580" cy="81449"/>
            </a:xfrm>
            <a:custGeom>
              <a:avLst/>
              <a:gdLst>
                <a:gd name="connsiteX0" fmla="*/ 34290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90 w 32579"/>
                <a:gd name="connsiteY3" fmla="*/ 6109 h 81448"/>
                <a:gd name="connsiteX4" fmla="*/ 34290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90" y="82182"/>
                  </a:move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394" y="6109"/>
                    <a:pt x="24761" y="6109"/>
                    <a:pt x="34290" y="6109"/>
                  </a:cubicBezTo>
                  <a:cubicBezTo>
                    <a:pt x="34290" y="31439"/>
                    <a:pt x="34290" y="56607"/>
                    <a:pt x="34290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3" name="Полилиния: фигура 282">
              <a:extLst>
                <a:ext uri="{FF2B5EF4-FFF2-40B4-BE49-F238E27FC236}">
                  <a16:creationId xmlns:a16="http://schemas.microsoft.com/office/drawing/2014/main" id="{26EE4B5B-683B-4D85-AE1A-A9F639C9FCEF}"/>
                </a:ext>
              </a:extLst>
            </p:cNvPr>
            <p:cNvSpPr/>
            <p:nvPr/>
          </p:nvSpPr>
          <p:spPr>
            <a:xfrm>
              <a:off x="13871929" y="3988149"/>
              <a:ext cx="32580" cy="81449"/>
            </a:xfrm>
            <a:custGeom>
              <a:avLst/>
              <a:gdLst>
                <a:gd name="connsiteX0" fmla="*/ 6109 w 32579"/>
                <a:gd name="connsiteY0" fmla="*/ 82101 h 81448"/>
                <a:gd name="connsiteX1" fmla="*/ 6109 w 32579"/>
                <a:gd name="connsiteY1" fmla="*/ 6109 h 81448"/>
                <a:gd name="connsiteX2" fmla="*/ 34371 w 32579"/>
                <a:gd name="connsiteY2" fmla="*/ 6109 h 81448"/>
                <a:gd name="connsiteX3" fmla="*/ 34371 w 32579"/>
                <a:gd name="connsiteY3" fmla="*/ 82101 h 81448"/>
                <a:gd name="connsiteX4" fmla="*/ 61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101"/>
                  </a:move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842" y="6109"/>
                    <a:pt x="34371" y="6109"/>
                  </a:cubicBezTo>
                  <a:cubicBezTo>
                    <a:pt x="34371" y="31439"/>
                    <a:pt x="34371" y="56607"/>
                    <a:pt x="34371" y="82101"/>
                  </a:cubicBezTo>
                  <a:cubicBezTo>
                    <a:pt x="25086" y="82101"/>
                    <a:pt x="15801" y="82101"/>
                    <a:pt x="61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4" name="Полилиния: фигура 283">
              <a:extLst>
                <a:ext uri="{FF2B5EF4-FFF2-40B4-BE49-F238E27FC236}">
                  <a16:creationId xmlns:a16="http://schemas.microsoft.com/office/drawing/2014/main" id="{6D91DF1D-9838-49A8-9EF0-DAE734225613}"/>
                </a:ext>
              </a:extLst>
            </p:cNvPr>
            <p:cNvSpPr/>
            <p:nvPr/>
          </p:nvSpPr>
          <p:spPr>
            <a:xfrm>
              <a:off x="13948654" y="3988149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933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439"/>
                    <a:pt x="34209" y="56770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5" name="Полилиния: фигура 284">
              <a:extLst>
                <a:ext uri="{FF2B5EF4-FFF2-40B4-BE49-F238E27FC236}">
                  <a16:creationId xmlns:a16="http://schemas.microsoft.com/office/drawing/2014/main" id="{2556FF8C-9421-4165-9AED-2EB23F98825B}"/>
                </a:ext>
              </a:extLst>
            </p:cNvPr>
            <p:cNvSpPr/>
            <p:nvPr/>
          </p:nvSpPr>
          <p:spPr>
            <a:xfrm>
              <a:off x="14523521" y="3988068"/>
              <a:ext cx="32580" cy="81449"/>
            </a:xfrm>
            <a:custGeom>
              <a:avLst/>
              <a:gdLst>
                <a:gd name="connsiteX0" fmla="*/ 34127 w 32579"/>
                <a:gd name="connsiteY0" fmla="*/ 82345 h 81448"/>
                <a:gd name="connsiteX1" fmla="*/ 6109 w 32579"/>
                <a:gd name="connsiteY1" fmla="*/ 82345 h 81448"/>
                <a:gd name="connsiteX2" fmla="*/ 6109 w 32579"/>
                <a:gd name="connsiteY2" fmla="*/ 6109 h 81448"/>
                <a:gd name="connsiteX3" fmla="*/ 34127 w 32579"/>
                <a:gd name="connsiteY3" fmla="*/ 6109 h 81448"/>
                <a:gd name="connsiteX4" fmla="*/ 34127 w 32579"/>
                <a:gd name="connsiteY4" fmla="*/ 82345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127" y="82345"/>
                  </a:moveTo>
                  <a:cubicBezTo>
                    <a:pt x="24679" y="82345"/>
                    <a:pt x="15475" y="82345"/>
                    <a:pt x="6109" y="82345"/>
                  </a:cubicBezTo>
                  <a:cubicBezTo>
                    <a:pt x="6109" y="56933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127" y="6109"/>
                  </a:cubicBezTo>
                  <a:cubicBezTo>
                    <a:pt x="34127" y="31439"/>
                    <a:pt x="34127" y="56770"/>
                    <a:pt x="34127" y="82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6" name="Полилиния: фигура 285">
              <a:extLst>
                <a:ext uri="{FF2B5EF4-FFF2-40B4-BE49-F238E27FC236}">
                  <a16:creationId xmlns:a16="http://schemas.microsoft.com/office/drawing/2014/main" id="{DF9B9860-2646-419A-A27E-5C769D48CE22}"/>
                </a:ext>
              </a:extLst>
            </p:cNvPr>
            <p:cNvSpPr/>
            <p:nvPr/>
          </p:nvSpPr>
          <p:spPr>
            <a:xfrm>
              <a:off x="13872011" y="3585629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209 w 32579"/>
                <a:gd name="connsiteY1" fmla="*/ 6109 h 81448"/>
                <a:gd name="connsiteX2" fmla="*/ 34209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760" y="6109"/>
                    <a:pt x="34209" y="6109"/>
                  </a:cubicBezTo>
                  <a:cubicBezTo>
                    <a:pt x="34209" y="31439"/>
                    <a:pt x="34209" y="56689"/>
                    <a:pt x="34209" y="82182"/>
                  </a:cubicBezTo>
                  <a:cubicBezTo>
                    <a:pt x="24923" y="82182"/>
                    <a:pt x="15638" y="82182"/>
                    <a:pt x="6109" y="82182"/>
                  </a:cubicBezTo>
                  <a:cubicBezTo>
                    <a:pt x="6109" y="56933"/>
                    <a:pt x="6109" y="31684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7" name="Полилиния: фигура 286">
              <a:extLst>
                <a:ext uri="{FF2B5EF4-FFF2-40B4-BE49-F238E27FC236}">
                  <a16:creationId xmlns:a16="http://schemas.microsoft.com/office/drawing/2014/main" id="{742B4113-564A-4AD5-852A-F1AF96DEE806}"/>
                </a:ext>
              </a:extLst>
            </p:cNvPr>
            <p:cNvSpPr/>
            <p:nvPr/>
          </p:nvSpPr>
          <p:spPr>
            <a:xfrm>
              <a:off x="13872092" y="3719938"/>
              <a:ext cx="32580" cy="81449"/>
            </a:xfrm>
            <a:custGeom>
              <a:avLst/>
              <a:gdLst>
                <a:gd name="connsiteX0" fmla="*/ 34209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1"/>
                  </a:moveTo>
                  <a:cubicBezTo>
                    <a:pt x="24761" y="82101"/>
                    <a:pt x="15557" y="82101"/>
                    <a:pt x="6109" y="82101"/>
                  </a:cubicBezTo>
                  <a:cubicBezTo>
                    <a:pt x="6109" y="56770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526"/>
                    <a:pt x="342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8" name="Полилиния: фигура 287">
              <a:extLst>
                <a:ext uri="{FF2B5EF4-FFF2-40B4-BE49-F238E27FC236}">
                  <a16:creationId xmlns:a16="http://schemas.microsoft.com/office/drawing/2014/main" id="{733FC929-EC35-48D6-901A-B9F334A39644}"/>
                </a:ext>
              </a:extLst>
            </p:cNvPr>
            <p:cNvSpPr/>
            <p:nvPr/>
          </p:nvSpPr>
          <p:spPr>
            <a:xfrm>
              <a:off x="13948654" y="3719938"/>
              <a:ext cx="32580" cy="81449"/>
            </a:xfrm>
            <a:custGeom>
              <a:avLst/>
              <a:gdLst>
                <a:gd name="connsiteX0" fmla="*/ 34209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1"/>
                  </a:moveTo>
                  <a:cubicBezTo>
                    <a:pt x="24760" y="82101"/>
                    <a:pt x="15557" y="82101"/>
                    <a:pt x="6109" y="82101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526"/>
                    <a:pt x="342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9" name="Полилиния: фигура 288">
              <a:extLst>
                <a:ext uri="{FF2B5EF4-FFF2-40B4-BE49-F238E27FC236}">
                  <a16:creationId xmlns:a16="http://schemas.microsoft.com/office/drawing/2014/main" id="{727DE94B-4170-43BB-B94B-443B415F8241}"/>
                </a:ext>
              </a:extLst>
            </p:cNvPr>
            <p:cNvSpPr/>
            <p:nvPr/>
          </p:nvSpPr>
          <p:spPr>
            <a:xfrm>
              <a:off x="13948573" y="3853922"/>
              <a:ext cx="32580" cy="81449"/>
            </a:xfrm>
            <a:custGeom>
              <a:avLst/>
              <a:gdLst>
                <a:gd name="connsiteX0" fmla="*/ 6109 w 32579"/>
                <a:gd name="connsiteY0" fmla="*/ 82182 h 81448"/>
                <a:gd name="connsiteX1" fmla="*/ 6109 w 32579"/>
                <a:gd name="connsiteY1" fmla="*/ 6109 h 81448"/>
                <a:gd name="connsiteX2" fmla="*/ 34371 w 32579"/>
                <a:gd name="connsiteY2" fmla="*/ 6109 h 81448"/>
                <a:gd name="connsiteX3" fmla="*/ 34371 w 32579"/>
                <a:gd name="connsiteY3" fmla="*/ 82182 h 81448"/>
                <a:gd name="connsiteX4" fmla="*/ 61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182"/>
                  </a:move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842" y="6109"/>
                    <a:pt x="34371" y="6109"/>
                  </a:cubicBezTo>
                  <a:cubicBezTo>
                    <a:pt x="34371" y="31521"/>
                    <a:pt x="34371" y="56770"/>
                    <a:pt x="34371" y="82182"/>
                  </a:cubicBezTo>
                  <a:cubicBezTo>
                    <a:pt x="24842" y="82182"/>
                    <a:pt x="15557" y="82182"/>
                    <a:pt x="61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0" name="Полилиния: фигура 289">
              <a:extLst>
                <a:ext uri="{FF2B5EF4-FFF2-40B4-BE49-F238E27FC236}">
                  <a16:creationId xmlns:a16="http://schemas.microsoft.com/office/drawing/2014/main" id="{F620926B-D365-41FB-AD81-2A8585A3FF5A}"/>
                </a:ext>
              </a:extLst>
            </p:cNvPr>
            <p:cNvSpPr/>
            <p:nvPr/>
          </p:nvSpPr>
          <p:spPr>
            <a:xfrm>
              <a:off x="13872011" y="3854003"/>
              <a:ext cx="32580" cy="81449"/>
            </a:xfrm>
            <a:custGeom>
              <a:avLst/>
              <a:gdLst>
                <a:gd name="connsiteX0" fmla="*/ 34209 w 32579"/>
                <a:gd name="connsiteY0" fmla="*/ 82100 h 81448"/>
                <a:gd name="connsiteX1" fmla="*/ 6109 w 32579"/>
                <a:gd name="connsiteY1" fmla="*/ 82100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0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0"/>
                  </a:moveTo>
                  <a:cubicBezTo>
                    <a:pt x="24842" y="82100"/>
                    <a:pt x="15557" y="82100"/>
                    <a:pt x="6109" y="82100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607"/>
                    <a:pt x="34209" y="82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1" name="Полилиния: фигура 290">
              <a:extLst>
                <a:ext uri="{FF2B5EF4-FFF2-40B4-BE49-F238E27FC236}">
                  <a16:creationId xmlns:a16="http://schemas.microsoft.com/office/drawing/2014/main" id="{B411B1FE-0AB1-480E-8BCB-267667B077F2}"/>
                </a:ext>
              </a:extLst>
            </p:cNvPr>
            <p:cNvSpPr/>
            <p:nvPr/>
          </p:nvSpPr>
          <p:spPr>
            <a:xfrm>
              <a:off x="14523521" y="3719857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127 w 32579"/>
                <a:gd name="connsiteY1" fmla="*/ 6109 h 81448"/>
                <a:gd name="connsiteX2" fmla="*/ 34127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679" y="6109"/>
                    <a:pt x="34127" y="6109"/>
                  </a:cubicBezTo>
                  <a:cubicBezTo>
                    <a:pt x="34127" y="31439"/>
                    <a:pt x="34127" y="56770"/>
                    <a:pt x="34127" y="82182"/>
                  </a:cubicBezTo>
                  <a:cubicBezTo>
                    <a:pt x="24760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2" name="Полилиния: фигура 291">
              <a:extLst>
                <a:ext uri="{FF2B5EF4-FFF2-40B4-BE49-F238E27FC236}">
                  <a16:creationId xmlns:a16="http://schemas.microsoft.com/office/drawing/2014/main" id="{C53EBD23-2A9C-4E47-AA45-1D743F9FB7EB}"/>
                </a:ext>
              </a:extLst>
            </p:cNvPr>
            <p:cNvSpPr/>
            <p:nvPr/>
          </p:nvSpPr>
          <p:spPr>
            <a:xfrm>
              <a:off x="14523439" y="3854003"/>
              <a:ext cx="32580" cy="81449"/>
            </a:xfrm>
            <a:custGeom>
              <a:avLst/>
              <a:gdLst>
                <a:gd name="connsiteX0" fmla="*/ 6109 w 32579"/>
                <a:gd name="connsiteY0" fmla="*/ 82019 h 81448"/>
                <a:gd name="connsiteX1" fmla="*/ 6109 w 32579"/>
                <a:gd name="connsiteY1" fmla="*/ 6109 h 81448"/>
                <a:gd name="connsiteX2" fmla="*/ 34290 w 32579"/>
                <a:gd name="connsiteY2" fmla="*/ 6109 h 81448"/>
                <a:gd name="connsiteX3" fmla="*/ 34290 w 32579"/>
                <a:gd name="connsiteY3" fmla="*/ 82019 h 81448"/>
                <a:gd name="connsiteX4" fmla="*/ 6109 w 32579"/>
                <a:gd name="connsiteY4" fmla="*/ 8201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019"/>
                  </a:moveTo>
                  <a:cubicBezTo>
                    <a:pt x="6109" y="56607"/>
                    <a:pt x="6109" y="31439"/>
                    <a:pt x="6109" y="6109"/>
                  </a:cubicBezTo>
                  <a:cubicBezTo>
                    <a:pt x="15557" y="6109"/>
                    <a:pt x="24842" y="6109"/>
                    <a:pt x="34290" y="6109"/>
                  </a:cubicBezTo>
                  <a:cubicBezTo>
                    <a:pt x="34290" y="31439"/>
                    <a:pt x="34290" y="56607"/>
                    <a:pt x="34290" y="82019"/>
                  </a:cubicBezTo>
                  <a:cubicBezTo>
                    <a:pt x="24923" y="82019"/>
                    <a:pt x="15638" y="82019"/>
                    <a:pt x="6109" y="82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3" name="Полилиния: фигура 292">
              <a:extLst>
                <a:ext uri="{FF2B5EF4-FFF2-40B4-BE49-F238E27FC236}">
                  <a16:creationId xmlns:a16="http://schemas.microsoft.com/office/drawing/2014/main" id="{3C13D034-B048-4127-8944-6751BAB5C15D}"/>
                </a:ext>
              </a:extLst>
            </p:cNvPr>
            <p:cNvSpPr/>
            <p:nvPr/>
          </p:nvSpPr>
          <p:spPr>
            <a:xfrm>
              <a:off x="13948654" y="4122296"/>
              <a:ext cx="32580" cy="81449"/>
            </a:xfrm>
            <a:custGeom>
              <a:avLst/>
              <a:gdLst>
                <a:gd name="connsiteX0" fmla="*/ 34290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90 w 32579"/>
                <a:gd name="connsiteY3" fmla="*/ 6109 h 81448"/>
                <a:gd name="connsiteX4" fmla="*/ 34290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90" y="82101"/>
                  </a:moveTo>
                  <a:cubicBezTo>
                    <a:pt x="24760" y="82101"/>
                    <a:pt x="15475" y="82101"/>
                    <a:pt x="6109" y="82101"/>
                  </a:cubicBezTo>
                  <a:cubicBezTo>
                    <a:pt x="6109" y="56770"/>
                    <a:pt x="6109" y="31602"/>
                    <a:pt x="6109" y="6109"/>
                  </a:cubicBezTo>
                  <a:cubicBezTo>
                    <a:pt x="15394" y="6109"/>
                    <a:pt x="24842" y="6109"/>
                    <a:pt x="34290" y="6109"/>
                  </a:cubicBezTo>
                  <a:cubicBezTo>
                    <a:pt x="34290" y="31439"/>
                    <a:pt x="34290" y="56607"/>
                    <a:pt x="34290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4" name="Полилиния: фигура 293">
              <a:extLst>
                <a:ext uri="{FF2B5EF4-FFF2-40B4-BE49-F238E27FC236}">
                  <a16:creationId xmlns:a16="http://schemas.microsoft.com/office/drawing/2014/main" id="{5C38FD32-B224-440B-BE0C-34EC851614B7}"/>
                </a:ext>
              </a:extLst>
            </p:cNvPr>
            <p:cNvSpPr/>
            <p:nvPr/>
          </p:nvSpPr>
          <p:spPr>
            <a:xfrm>
              <a:off x="14523521" y="3585710"/>
              <a:ext cx="32580" cy="81449"/>
            </a:xfrm>
            <a:custGeom>
              <a:avLst/>
              <a:gdLst>
                <a:gd name="connsiteX0" fmla="*/ 34209 w 32579"/>
                <a:gd name="connsiteY0" fmla="*/ 6109 h 81448"/>
                <a:gd name="connsiteX1" fmla="*/ 34209 w 32579"/>
                <a:gd name="connsiteY1" fmla="*/ 82182 h 81448"/>
                <a:gd name="connsiteX2" fmla="*/ 6109 w 32579"/>
                <a:gd name="connsiteY2" fmla="*/ 82182 h 81448"/>
                <a:gd name="connsiteX3" fmla="*/ 6109 w 32579"/>
                <a:gd name="connsiteY3" fmla="*/ 6109 h 81448"/>
                <a:gd name="connsiteX4" fmla="*/ 342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6109"/>
                  </a:moveTo>
                  <a:cubicBezTo>
                    <a:pt x="34209" y="31521"/>
                    <a:pt x="34209" y="56770"/>
                    <a:pt x="34209" y="82182"/>
                  </a:cubicBez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597" y="6109"/>
                    <a:pt x="342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5" name="Полилиния: фигура 294">
              <a:extLst>
                <a:ext uri="{FF2B5EF4-FFF2-40B4-BE49-F238E27FC236}">
                  <a16:creationId xmlns:a16="http://schemas.microsoft.com/office/drawing/2014/main" id="{C49DDA5C-6FF9-453E-B345-1BE66332E7DF}"/>
                </a:ext>
              </a:extLst>
            </p:cNvPr>
            <p:cNvSpPr/>
            <p:nvPr/>
          </p:nvSpPr>
          <p:spPr>
            <a:xfrm>
              <a:off x="14600164" y="3853922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761" y="6109"/>
                    <a:pt x="34209" y="6109"/>
                  </a:cubicBezTo>
                  <a:cubicBezTo>
                    <a:pt x="34209" y="31439"/>
                    <a:pt x="34209" y="56689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6" name="Полилиния: фигура 295">
              <a:extLst>
                <a:ext uri="{FF2B5EF4-FFF2-40B4-BE49-F238E27FC236}">
                  <a16:creationId xmlns:a16="http://schemas.microsoft.com/office/drawing/2014/main" id="{E859F62D-2B15-4A95-B3FE-9C68F5B1E17F}"/>
                </a:ext>
              </a:extLst>
            </p:cNvPr>
            <p:cNvSpPr/>
            <p:nvPr/>
          </p:nvSpPr>
          <p:spPr>
            <a:xfrm>
              <a:off x="14600164" y="3988149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761" y="6109"/>
                    <a:pt x="34209" y="6109"/>
                  </a:cubicBezTo>
                  <a:cubicBezTo>
                    <a:pt x="34209" y="31439"/>
                    <a:pt x="34209" y="56770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7" name="Полилиния: фигура 296">
              <a:extLst>
                <a:ext uri="{FF2B5EF4-FFF2-40B4-BE49-F238E27FC236}">
                  <a16:creationId xmlns:a16="http://schemas.microsoft.com/office/drawing/2014/main" id="{9E06DBA9-1F85-4D17-84E1-9CFECBEEA41B}"/>
                </a:ext>
              </a:extLst>
            </p:cNvPr>
            <p:cNvSpPr/>
            <p:nvPr/>
          </p:nvSpPr>
          <p:spPr>
            <a:xfrm>
              <a:off x="14600164" y="3719857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127 w 32579"/>
                <a:gd name="connsiteY1" fmla="*/ 6109 h 81448"/>
                <a:gd name="connsiteX2" fmla="*/ 34127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679" y="6109"/>
                    <a:pt x="34127" y="6109"/>
                  </a:cubicBezTo>
                  <a:cubicBezTo>
                    <a:pt x="34127" y="31439"/>
                    <a:pt x="34127" y="56688"/>
                    <a:pt x="34127" y="82182"/>
                  </a:cubicBez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8" name="Полилиния: фигура 297">
              <a:extLst>
                <a:ext uri="{FF2B5EF4-FFF2-40B4-BE49-F238E27FC236}">
                  <a16:creationId xmlns:a16="http://schemas.microsoft.com/office/drawing/2014/main" id="{AA59F3E9-8BF1-4942-9D55-0898972C2C24}"/>
                </a:ext>
              </a:extLst>
            </p:cNvPr>
            <p:cNvSpPr/>
            <p:nvPr/>
          </p:nvSpPr>
          <p:spPr>
            <a:xfrm>
              <a:off x="14600246" y="3585379"/>
              <a:ext cx="32580" cy="81449"/>
            </a:xfrm>
            <a:custGeom>
              <a:avLst/>
              <a:gdLst>
                <a:gd name="connsiteX0" fmla="*/ 34290 w 32579"/>
                <a:gd name="connsiteY0" fmla="*/ 82513 h 81448"/>
                <a:gd name="connsiteX1" fmla="*/ 6109 w 32579"/>
                <a:gd name="connsiteY1" fmla="*/ 82513 h 81448"/>
                <a:gd name="connsiteX2" fmla="*/ 6109 w 32579"/>
                <a:gd name="connsiteY2" fmla="*/ 6196 h 81448"/>
                <a:gd name="connsiteX3" fmla="*/ 9774 w 32579"/>
                <a:gd name="connsiteY3" fmla="*/ 6196 h 81448"/>
                <a:gd name="connsiteX4" fmla="*/ 31439 w 32579"/>
                <a:gd name="connsiteY4" fmla="*/ 6114 h 81448"/>
                <a:gd name="connsiteX5" fmla="*/ 34371 w 32579"/>
                <a:gd name="connsiteY5" fmla="*/ 9128 h 81448"/>
                <a:gd name="connsiteX6" fmla="*/ 34290 w 32579"/>
                <a:gd name="connsiteY6" fmla="*/ 48142 h 81448"/>
                <a:gd name="connsiteX7" fmla="*/ 34290 w 32579"/>
                <a:gd name="connsiteY7" fmla="*/ 78767 h 81448"/>
                <a:gd name="connsiteX8" fmla="*/ 34290 w 32579"/>
                <a:gd name="connsiteY8" fmla="*/ 82513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9" h="81448">
                  <a:moveTo>
                    <a:pt x="34290" y="82513"/>
                  </a:moveTo>
                  <a:cubicBezTo>
                    <a:pt x="24679" y="82513"/>
                    <a:pt x="15475" y="82513"/>
                    <a:pt x="6109" y="82513"/>
                  </a:cubicBezTo>
                  <a:cubicBezTo>
                    <a:pt x="6109" y="57183"/>
                    <a:pt x="6109" y="31852"/>
                    <a:pt x="6109" y="6196"/>
                  </a:cubicBezTo>
                  <a:cubicBezTo>
                    <a:pt x="7412" y="6196"/>
                    <a:pt x="8552" y="6196"/>
                    <a:pt x="9774" y="6196"/>
                  </a:cubicBezTo>
                  <a:cubicBezTo>
                    <a:pt x="17023" y="6196"/>
                    <a:pt x="24190" y="6277"/>
                    <a:pt x="31439" y="6114"/>
                  </a:cubicBezTo>
                  <a:cubicBezTo>
                    <a:pt x="33883" y="6033"/>
                    <a:pt x="34453" y="6847"/>
                    <a:pt x="34371" y="9128"/>
                  </a:cubicBezTo>
                  <a:cubicBezTo>
                    <a:pt x="34290" y="22160"/>
                    <a:pt x="34290" y="35191"/>
                    <a:pt x="34290" y="48142"/>
                  </a:cubicBezTo>
                  <a:cubicBezTo>
                    <a:pt x="34290" y="58323"/>
                    <a:pt x="34290" y="68585"/>
                    <a:pt x="34290" y="78767"/>
                  </a:cubicBezTo>
                  <a:cubicBezTo>
                    <a:pt x="34290" y="79988"/>
                    <a:pt x="34290" y="81129"/>
                    <a:pt x="34290" y="82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9" name="Полилиния: фигура 298">
              <a:extLst>
                <a:ext uri="{FF2B5EF4-FFF2-40B4-BE49-F238E27FC236}">
                  <a16:creationId xmlns:a16="http://schemas.microsoft.com/office/drawing/2014/main" id="{6D7221B4-E1DC-42B6-AB6B-B08678A54015}"/>
                </a:ext>
              </a:extLst>
            </p:cNvPr>
            <p:cNvSpPr/>
            <p:nvPr/>
          </p:nvSpPr>
          <p:spPr>
            <a:xfrm>
              <a:off x="14097217" y="3398867"/>
              <a:ext cx="81449" cy="32580"/>
            </a:xfrm>
            <a:custGeom>
              <a:avLst/>
              <a:gdLst>
                <a:gd name="connsiteX0" fmla="*/ 82101 w 81448"/>
                <a:gd name="connsiteY0" fmla="*/ 6109 h 32579"/>
                <a:gd name="connsiteX1" fmla="*/ 82101 w 81448"/>
                <a:gd name="connsiteY1" fmla="*/ 34371 h 32579"/>
                <a:gd name="connsiteX2" fmla="*/ 6109 w 81448"/>
                <a:gd name="connsiteY2" fmla="*/ 34371 h 32579"/>
                <a:gd name="connsiteX3" fmla="*/ 6109 w 81448"/>
                <a:gd name="connsiteY3" fmla="*/ 6109 h 32579"/>
                <a:gd name="connsiteX4" fmla="*/ 82101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6109"/>
                  </a:moveTo>
                  <a:cubicBezTo>
                    <a:pt x="82101" y="15557"/>
                    <a:pt x="82101" y="24923"/>
                    <a:pt x="82101" y="34371"/>
                  </a:cubicBezTo>
                  <a:cubicBezTo>
                    <a:pt x="56689" y="34371"/>
                    <a:pt x="31439" y="34371"/>
                    <a:pt x="6109" y="34371"/>
                  </a:cubicBezTo>
                  <a:cubicBezTo>
                    <a:pt x="6109" y="24923"/>
                    <a:pt x="6109" y="15638"/>
                    <a:pt x="6109" y="6109"/>
                  </a:cubicBezTo>
                  <a:cubicBezTo>
                    <a:pt x="31439" y="6109"/>
                    <a:pt x="56689" y="6109"/>
                    <a:pt x="821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0" name="Полилиния: фигура 299">
              <a:extLst>
                <a:ext uri="{FF2B5EF4-FFF2-40B4-BE49-F238E27FC236}">
                  <a16:creationId xmlns:a16="http://schemas.microsoft.com/office/drawing/2014/main" id="{30707529-9C53-4965-88F2-502EC1830DE2}"/>
                </a:ext>
              </a:extLst>
            </p:cNvPr>
            <p:cNvSpPr/>
            <p:nvPr/>
          </p:nvSpPr>
          <p:spPr>
            <a:xfrm>
              <a:off x="14212223" y="3398948"/>
              <a:ext cx="81449" cy="32580"/>
            </a:xfrm>
            <a:custGeom>
              <a:avLst/>
              <a:gdLst>
                <a:gd name="connsiteX0" fmla="*/ 82101 w 81448"/>
                <a:gd name="connsiteY0" fmla="*/ 6109 h 32579"/>
                <a:gd name="connsiteX1" fmla="*/ 82101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01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6109"/>
                  </a:moveTo>
                  <a:cubicBezTo>
                    <a:pt x="82101" y="15475"/>
                    <a:pt x="82101" y="24760"/>
                    <a:pt x="82101" y="34209"/>
                  </a:cubicBezTo>
                  <a:cubicBezTo>
                    <a:pt x="56770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1" name="Полилиния: фигура 300">
              <a:extLst>
                <a:ext uri="{FF2B5EF4-FFF2-40B4-BE49-F238E27FC236}">
                  <a16:creationId xmlns:a16="http://schemas.microsoft.com/office/drawing/2014/main" id="{197AEEE5-57F5-4D33-90CE-B5073778E1FE}"/>
                </a:ext>
              </a:extLst>
            </p:cNvPr>
            <p:cNvSpPr/>
            <p:nvPr/>
          </p:nvSpPr>
          <p:spPr>
            <a:xfrm>
              <a:off x="14327066" y="3398948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2" name="Полилиния: фигура 301">
              <a:extLst>
                <a:ext uri="{FF2B5EF4-FFF2-40B4-BE49-F238E27FC236}">
                  <a16:creationId xmlns:a16="http://schemas.microsoft.com/office/drawing/2014/main" id="{58D8BCE9-57CF-4857-95A4-B579B9B0A175}"/>
                </a:ext>
              </a:extLst>
            </p:cNvPr>
            <p:cNvSpPr/>
            <p:nvPr/>
          </p:nvSpPr>
          <p:spPr>
            <a:xfrm>
              <a:off x="14212141" y="3935371"/>
              <a:ext cx="81449" cy="32580"/>
            </a:xfrm>
            <a:custGeom>
              <a:avLst/>
              <a:gdLst>
                <a:gd name="connsiteX0" fmla="*/ 6109 w 81448"/>
                <a:gd name="connsiteY0" fmla="*/ 34290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90 h 32579"/>
                <a:gd name="connsiteX4" fmla="*/ 6109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90"/>
                  </a:moveTo>
                  <a:cubicBezTo>
                    <a:pt x="6109" y="24842"/>
                    <a:pt x="6109" y="15557"/>
                    <a:pt x="6109" y="6109"/>
                  </a:cubicBezTo>
                  <a:cubicBezTo>
                    <a:pt x="31521" y="6109"/>
                    <a:pt x="56689" y="6109"/>
                    <a:pt x="82182" y="6109"/>
                  </a:cubicBezTo>
                  <a:cubicBezTo>
                    <a:pt x="82182" y="15394"/>
                    <a:pt x="82182" y="24761"/>
                    <a:pt x="82182" y="34290"/>
                  </a:cubicBezTo>
                  <a:cubicBezTo>
                    <a:pt x="56851" y="34290"/>
                    <a:pt x="31684" y="34290"/>
                    <a:pt x="6109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3" name="Полилиния: фигура 302">
              <a:extLst>
                <a:ext uri="{FF2B5EF4-FFF2-40B4-BE49-F238E27FC236}">
                  <a16:creationId xmlns:a16="http://schemas.microsoft.com/office/drawing/2014/main" id="{4470D663-A46A-421C-8E79-E4878E40448C}"/>
                </a:ext>
              </a:extLst>
            </p:cNvPr>
            <p:cNvSpPr/>
            <p:nvPr/>
          </p:nvSpPr>
          <p:spPr>
            <a:xfrm>
              <a:off x="14326984" y="3935452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842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ubicBezTo>
                    <a:pt x="82101" y="15312"/>
                    <a:pt x="82101" y="24597"/>
                    <a:pt x="82101" y="34209"/>
                  </a:cubicBezTo>
                  <a:cubicBezTo>
                    <a:pt x="57014" y="34209"/>
                    <a:pt x="31765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4" name="Полилиния: фигура 303">
              <a:extLst>
                <a:ext uri="{FF2B5EF4-FFF2-40B4-BE49-F238E27FC236}">
                  <a16:creationId xmlns:a16="http://schemas.microsoft.com/office/drawing/2014/main" id="{52FD6867-BA72-4768-86C5-082087549010}"/>
                </a:ext>
              </a:extLst>
            </p:cNvPr>
            <p:cNvSpPr/>
            <p:nvPr/>
          </p:nvSpPr>
          <p:spPr>
            <a:xfrm>
              <a:off x="14097135" y="362896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01" y="6109"/>
                  </a:cubicBezTo>
                  <a:cubicBezTo>
                    <a:pt x="82101" y="15394"/>
                    <a:pt x="82101" y="24679"/>
                    <a:pt x="82101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5" name="Полилиния: фигура 304">
              <a:extLst>
                <a:ext uri="{FF2B5EF4-FFF2-40B4-BE49-F238E27FC236}">
                  <a16:creationId xmlns:a16="http://schemas.microsoft.com/office/drawing/2014/main" id="{B7157BCC-5493-4C89-96CB-55C6D625C581}"/>
                </a:ext>
              </a:extLst>
            </p:cNvPr>
            <p:cNvSpPr/>
            <p:nvPr/>
          </p:nvSpPr>
          <p:spPr>
            <a:xfrm>
              <a:off x="14212223" y="3628797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01 w 81448"/>
                <a:gd name="connsiteY1" fmla="*/ 6109 h 32579"/>
                <a:gd name="connsiteX2" fmla="*/ 82101 w 81448"/>
                <a:gd name="connsiteY2" fmla="*/ 34371 h 32579"/>
                <a:gd name="connsiteX3" fmla="*/ 6109 w 81448"/>
                <a:gd name="connsiteY3" fmla="*/ 34371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602" y="6109"/>
                    <a:pt x="56770" y="6109"/>
                    <a:pt x="82101" y="6109"/>
                  </a:cubicBezTo>
                  <a:cubicBezTo>
                    <a:pt x="82101" y="15557"/>
                    <a:pt x="82101" y="24842"/>
                    <a:pt x="82101" y="34371"/>
                  </a:cubicBezTo>
                  <a:cubicBezTo>
                    <a:pt x="56770" y="34371"/>
                    <a:pt x="31602" y="34371"/>
                    <a:pt x="6109" y="34371"/>
                  </a:cubicBezTo>
                  <a:cubicBezTo>
                    <a:pt x="6109" y="25005"/>
                    <a:pt x="6109" y="15720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6" name="Полилиния: фигура 305">
              <a:extLst>
                <a:ext uri="{FF2B5EF4-FFF2-40B4-BE49-F238E27FC236}">
                  <a16:creationId xmlns:a16="http://schemas.microsoft.com/office/drawing/2014/main" id="{297757BC-4D45-4A6D-B5DA-732AA7F7CBB8}"/>
                </a:ext>
              </a:extLst>
            </p:cNvPr>
            <p:cNvSpPr/>
            <p:nvPr/>
          </p:nvSpPr>
          <p:spPr>
            <a:xfrm>
              <a:off x="14326984" y="362896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842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ubicBezTo>
                    <a:pt x="82101" y="15312"/>
                    <a:pt x="82101" y="24679"/>
                    <a:pt x="82101" y="34209"/>
                  </a:cubicBezTo>
                  <a:cubicBezTo>
                    <a:pt x="57014" y="34209"/>
                    <a:pt x="31765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7" name="Полилиния: фигура 306">
              <a:extLst>
                <a:ext uri="{FF2B5EF4-FFF2-40B4-BE49-F238E27FC236}">
                  <a16:creationId xmlns:a16="http://schemas.microsoft.com/office/drawing/2014/main" id="{A3C2BB6B-2694-4E5F-8D79-0D8DF72DB0F0}"/>
                </a:ext>
              </a:extLst>
            </p:cNvPr>
            <p:cNvSpPr/>
            <p:nvPr/>
          </p:nvSpPr>
          <p:spPr>
            <a:xfrm>
              <a:off x="14097135" y="370544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8" name="Полилиния: фигура 307">
              <a:extLst>
                <a:ext uri="{FF2B5EF4-FFF2-40B4-BE49-F238E27FC236}">
                  <a16:creationId xmlns:a16="http://schemas.microsoft.com/office/drawing/2014/main" id="{40DD716D-3123-4FC1-BD58-8B0F21C85BAD}"/>
                </a:ext>
              </a:extLst>
            </p:cNvPr>
            <p:cNvSpPr/>
            <p:nvPr/>
          </p:nvSpPr>
          <p:spPr>
            <a:xfrm>
              <a:off x="14212223" y="3705440"/>
              <a:ext cx="81449" cy="32580"/>
            </a:xfrm>
            <a:custGeom>
              <a:avLst/>
              <a:gdLst>
                <a:gd name="connsiteX0" fmla="*/ 82101 w 81448"/>
                <a:gd name="connsiteY0" fmla="*/ 34290 h 32579"/>
                <a:gd name="connsiteX1" fmla="*/ 6109 w 81448"/>
                <a:gd name="connsiteY1" fmla="*/ 34290 h 32579"/>
                <a:gd name="connsiteX2" fmla="*/ 6109 w 81448"/>
                <a:gd name="connsiteY2" fmla="*/ 6109 h 32579"/>
                <a:gd name="connsiteX3" fmla="*/ 82101 w 81448"/>
                <a:gd name="connsiteY3" fmla="*/ 6109 h 32579"/>
                <a:gd name="connsiteX4" fmla="*/ 82101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34290"/>
                  </a:moveTo>
                  <a:cubicBezTo>
                    <a:pt x="56607" y="34290"/>
                    <a:pt x="31439" y="34290"/>
                    <a:pt x="6109" y="34290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439" y="6109"/>
                    <a:pt x="56688" y="6109"/>
                    <a:pt x="82101" y="6109"/>
                  </a:cubicBezTo>
                  <a:cubicBezTo>
                    <a:pt x="82101" y="15475"/>
                    <a:pt x="82101" y="24760"/>
                    <a:pt x="82101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9" name="Полилиния: фигура 308">
              <a:extLst>
                <a:ext uri="{FF2B5EF4-FFF2-40B4-BE49-F238E27FC236}">
                  <a16:creationId xmlns:a16="http://schemas.microsoft.com/office/drawing/2014/main" id="{92757D69-7CC1-4114-AB33-F5305BC11F5C}"/>
                </a:ext>
              </a:extLst>
            </p:cNvPr>
            <p:cNvSpPr/>
            <p:nvPr/>
          </p:nvSpPr>
          <p:spPr>
            <a:xfrm>
              <a:off x="14326984" y="3705440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760"/>
                    <a:pt x="82182" y="34209"/>
                  </a:cubicBezTo>
                  <a:cubicBezTo>
                    <a:pt x="56851" y="34209"/>
                    <a:pt x="31521" y="34209"/>
                    <a:pt x="6109" y="34209"/>
                  </a:cubicBezTo>
                  <a:cubicBezTo>
                    <a:pt x="6109" y="24842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0" name="Полилиния: фигура 309">
              <a:extLst>
                <a:ext uri="{FF2B5EF4-FFF2-40B4-BE49-F238E27FC236}">
                  <a16:creationId xmlns:a16="http://schemas.microsoft.com/office/drawing/2014/main" id="{56F1034F-2EFB-473D-87BD-5608E2CF4148}"/>
                </a:ext>
              </a:extLst>
            </p:cNvPr>
            <p:cNvSpPr/>
            <p:nvPr/>
          </p:nvSpPr>
          <p:spPr>
            <a:xfrm>
              <a:off x="14212141" y="3858809"/>
              <a:ext cx="81449" cy="32580"/>
            </a:xfrm>
            <a:custGeom>
              <a:avLst/>
              <a:gdLst>
                <a:gd name="connsiteX0" fmla="*/ 6109 w 81448"/>
                <a:gd name="connsiteY0" fmla="*/ 34290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90 h 32579"/>
                <a:gd name="connsiteX4" fmla="*/ 6109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90"/>
                  </a:moveTo>
                  <a:cubicBezTo>
                    <a:pt x="6109" y="24842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760"/>
                    <a:pt x="82182" y="34290"/>
                  </a:cubicBezTo>
                  <a:cubicBezTo>
                    <a:pt x="56851" y="34290"/>
                    <a:pt x="31602" y="34290"/>
                    <a:pt x="6109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1" name="Полилиния: фигура 310">
              <a:extLst>
                <a:ext uri="{FF2B5EF4-FFF2-40B4-BE49-F238E27FC236}">
                  <a16:creationId xmlns:a16="http://schemas.microsoft.com/office/drawing/2014/main" id="{BBD9D9C3-760A-4891-93F5-72C6D084A3C4}"/>
                </a:ext>
              </a:extLst>
            </p:cNvPr>
            <p:cNvSpPr/>
            <p:nvPr/>
          </p:nvSpPr>
          <p:spPr>
            <a:xfrm>
              <a:off x="14097054" y="385889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1"/>
                    <a:pt x="6109" y="15557"/>
                    <a:pt x="6109" y="6109"/>
                  </a:cubicBezTo>
                  <a:cubicBezTo>
                    <a:pt x="31439" y="6109"/>
                    <a:pt x="56688" y="6109"/>
                    <a:pt x="82101" y="6109"/>
                  </a:cubicBezTo>
                  <a:cubicBezTo>
                    <a:pt x="82101" y="15475"/>
                    <a:pt x="82101" y="24761"/>
                    <a:pt x="82101" y="34209"/>
                  </a:cubicBezTo>
                  <a:cubicBezTo>
                    <a:pt x="56933" y="34209"/>
                    <a:pt x="31684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2" name="Полилиния: фигура 311">
              <a:extLst>
                <a:ext uri="{FF2B5EF4-FFF2-40B4-BE49-F238E27FC236}">
                  <a16:creationId xmlns:a16="http://schemas.microsoft.com/office/drawing/2014/main" id="{5F880AAE-E012-41DF-9FCC-42105E1D03B4}"/>
                </a:ext>
              </a:extLst>
            </p:cNvPr>
            <p:cNvSpPr/>
            <p:nvPr/>
          </p:nvSpPr>
          <p:spPr>
            <a:xfrm>
              <a:off x="14327066" y="385889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475"/>
                    <a:pt x="82182" y="24761"/>
                    <a:pt x="82182" y="34209"/>
                  </a:cubicBezTo>
                  <a:cubicBezTo>
                    <a:pt x="56933" y="34209"/>
                    <a:pt x="31602" y="34209"/>
                    <a:pt x="6109" y="34209"/>
                  </a:cubicBezTo>
                  <a:cubicBezTo>
                    <a:pt x="6109" y="25005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3" name="Полилиния: фигура 312">
              <a:extLst>
                <a:ext uri="{FF2B5EF4-FFF2-40B4-BE49-F238E27FC236}">
                  <a16:creationId xmlns:a16="http://schemas.microsoft.com/office/drawing/2014/main" id="{509004DD-4FCF-4EB0-A346-C2A18811E9DD}"/>
                </a:ext>
              </a:extLst>
            </p:cNvPr>
            <p:cNvSpPr/>
            <p:nvPr/>
          </p:nvSpPr>
          <p:spPr>
            <a:xfrm>
              <a:off x="14097135" y="3935452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557"/>
                    <a:pt x="6109" y="6109"/>
                  </a:cubicBezTo>
                  <a:cubicBezTo>
                    <a:pt x="31439" y="6109"/>
                    <a:pt x="56607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4" name="Полилиния: фигура 313">
              <a:extLst>
                <a:ext uri="{FF2B5EF4-FFF2-40B4-BE49-F238E27FC236}">
                  <a16:creationId xmlns:a16="http://schemas.microsoft.com/office/drawing/2014/main" id="{D5DAA834-BD46-421D-A829-7461892FADB7}"/>
                </a:ext>
              </a:extLst>
            </p:cNvPr>
            <p:cNvSpPr/>
            <p:nvPr/>
          </p:nvSpPr>
          <p:spPr>
            <a:xfrm>
              <a:off x="14096973" y="3475347"/>
              <a:ext cx="81449" cy="32580"/>
            </a:xfrm>
            <a:custGeom>
              <a:avLst/>
              <a:gdLst>
                <a:gd name="connsiteX0" fmla="*/ 82263 w 81448"/>
                <a:gd name="connsiteY0" fmla="*/ 34453 h 32579"/>
                <a:gd name="connsiteX1" fmla="*/ 6353 w 81448"/>
                <a:gd name="connsiteY1" fmla="*/ 34453 h 32579"/>
                <a:gd name="connsiteX2" fmla="*/ 6109 w 81448"/>
                <a:gd name="connsiteY2" fmla="*/ 32417 h 32579"/>
                <a:gd name="connsiteX3" fmla="*/ 6109 w 81448"/>
                <a:gd name="connsiteY3" fmla="*/ 8552 h 32579"/>
                <a:gd name="connsiteX4" fmla="*/ 8145 w 81448"/>
                <a:gd name="connsiteY4" fmla="*/ 6109 h 32579"/>
                <a:gd name="connsiteX5" fmla="*/ 81205 w 81448"/>
                <a:gd name="connsiteY5" fmla="*/ 6190 h 32579"/>
                <a:gd name="connsiteX6" fmla="*/ 82263 w 81448"/>
                <a:gd name="connsiteY6" fmla="*/ 6434 h 32579"/>
                <a:gd name="connsiteX7" fmla="*/ 82263 w 81448"/>
                <a:gd name="connsiteY7" fmla="*/ 3445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82263" y="34453"/>
                  </a:moveTo>
                  <a:cubicBezTo>
                    <a:pt x="56851" y="34453"/>
                    <a:pt x="31684" y="34453"/>
                    <a:pt x="6353" y="34453"/>
                  </a:cubicBezTo>
                  <a:cubicBezTo>
                    <a:pt x="6272" y="33720"/>
                    <a:pt x="6109" y="33068"/>
                    <a:pt x="6109" y="32417"/>
                  </a:cubicBezTo>
                  <a:cubicBezTo>
                    <a:pt x="6109" y="24435"/>
                    <a:pt x="6109" y="16453"/>
                    <a:pt x="6109" y="8552"/>
                  </a:cubicBezTo>
                  <a:cubicBezTo>
                    <a:pt x="6109" y="7086"/>
                    <a:pt x="6272" y="6109"/>
                    <a:pt x="8145" y="6109"/>
                  </a:cubicBezTo>
                  <a:cubicBezTo>
                    <a:pt x="32498" y="6190"/>
                    <a:pt x="56851" y="6190"/>
                    <a:pt x="81205" y="6190"/>
                  </a:cubicBezTo>
                  <a:cubicBezTo>
                    <a:pt x="81449" y="6190"/>
                    <a:pt x="81775" y="6272"/>
                    <a:pt x="82263" y="6434"/>
                  </a:cubicBezTo>
                  <a:cubicBezTo>
                    <a:pt x="82263" y="15638"/>
                    <a:pt x="82263" y="24923"/>
                    <a:pt x="82263" y="34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5" name="Полилиния: фигура 314">
              <a:extLst>
                <a:ext uri="{FF2B5EF4-FFF2-40B4-BE49-F238E27FC236}">
                  <a16:creationId xmlns:a16="http://schemas.microsoft.com/office/drawing/2014/main" id="{418FDD3A-F0F9-4CE2-A7B3-61B07977E152}"/>
                </a:ext>
              </a:extLst>
            </p:cNvPr>
            <p:cNvSpPr/>
            <p:nvPr/>
          </p:nvSpPr>
          <p:spPr>
            <a:xfrm>
              <a:off x="14211897" y="3475510"/>
              <a:ext cx="81449" cy="32580"/>
            </a:xfrm>
            <a:custGeom>
              <a:avLst/>
              <a:gdLst>
                <a:gd name="connsiteX0" fmla="*/ 6190 w 81448"/>
                <a:gd name="connsiteY0" fmla="*/ 6109 h 32579"/>
                <a:gd name="connsiteX1" fmla="*/ 82426 w 81448"/>
                <a:gd name="connsiteY1" fmla="*/ 6109 h 32579"/>
                <a:gd name="connsiteX2" fmla="*/ 82426 w 81448"/>
                <a:gd name="connsiteY2" fmla="*/ 34290 h 32579"/>
                <a:gd name="connsiteX3" fmla="*/ 79331 w 81448"/>
                <a:gd name="connsiteY3" fmla="*/ 34453 h 32579"/>
                <a:gd name="connsiteX4" fmla="*/ 9367 w 81448"/>
                <a:gd name="connsiteY4" fmla="*/ 34534 h 32579"/>
                <a:gd name="connsiteX5" fmla="*/ 6109 w 81448"/>
                <a:gd name="connsiteY5" fmla="*/ 31195 h 32579"/>
                <a:gd name="connsiteX6" fmla="*/ 6190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6190" y="6109"/>
                  </a:moveTo>
                  <a:cubicBezTo>
                    <a:pt x="31847" y="6109"/>
                    <a:pt x="57014" y="6109"/>
                    <a:pt x="82426" y="6109"/>
                  </a:cubicBezTo>
                  <a:cubicBezTo>
                    <a:pt x="82426" y="15557"/>
                    <a:pt x="82426" y="24760"/>
                    <a:pt x="82426" y="34290"/>
                  </a:cubicBezTo>
                  <a:cubicBezTo>
                    <a:pt x="81286" y="34371"/>
                    <a:pt x="80309" y="34453"/>
                    <a:pt x="79331" y="34453"/>
                  </a:cubicBezTo>
                  <a:cubicBezTo>
                    <a:pt x="56037" y="34453"/>
                    <a:pt x="32661" y="34453"/>
                    <a:pt x="9367" y="34534"/>
                  </a:cubicBezTo>
                  <a:cubicBezTo>
                    <a:pt x="6679" y="34534"/>
                    <a:pt x="6109" y="33720"/>
                    <a:pt x="6109" y="31195"/>
                  </a:cubicBezTo>
                  <a:cubicBezTo>
                    <a:pt x="6272" y="22969"/>
                    <a:pt x="6190" y="14742"/>
                    <a:pt x="6190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6" name="Полилиния: фигура 315">
              <a:extLst>
                <a:ext uri="{FF2B5EF4-FFF2-40B4-BE49-F238E27FC236}">
                  <a16:creationId xmlns:a16="http://schemas.microsoft.com/office/drawing/2014/main" id="{1BAD2AFF-329F-4EC9-9C3D-275B3B52F3A3}"/>
                </a:ext>
              </a:extLst>
            </p:cNvPr>
            <p:cNvSpPr/>
            <p:nvPr/>
          </p:nvSpPr>
          <p:spPr>
            <a:xfrm>
              <a:off x="14097135" y="4012014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679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7" name="Полилиния: фигура 316">
              <a:extLst>
                <a:ext uri="{FF2B5EF4-FFF2-40B4-BE49-F238E27FC236}">
                  <a16:creationId xmlns:a16="http://schemas.microsoft.com/office/drawing/2014/main" id="{3C56DAF7-8C53-4333-A04C-C2C5D8AF983D}"/>
                </a:ext>
              </a:extLst>
            </p:cNvPr>
            <p:cNvSpPr/>
            <p:nvPr/>
          </p:nvSpPr>
          <p:spPr>
            <a:xfrm>
              <a:off x="14212141" y="4012177"/>
              <a:ext cx="81449" cy="32580"/>
            </a:xfrm>
            <a:custGeom>
              <a:avLst/>
              <a:gdLst>
                <a:gd name="connsiteX0" fmla="*/ 6109 w 81448"/>
                <a:gd name="connsiteY0" fmla="*/ 34127 h 32579"/>
                <a:gd name="connsiteX1" fmla="*/ 6109 w 81448"/>
                <a:gd name="connsiteY1" fmla="*/ 6109 h 32579"/>
                <a:gd name="connsiteX2" fmla="*/ 82263 w 81448"/>
                <a:gd name="connsiteY2" fmla="*/ 6109 h 32579"/>
                <a:gd name="connsiteX3" fmla="*/ 82263 w 81448"/>
                <a:gd name="connsiteY3" fmla="*/ 34127 h 32579"/>
                <a:gd name="connsiteX4" fmla="*/ 6109 w 81448"/>
                <a:gd name="connsiteY4" fmla="*/ 34127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127"/>
                  </a:moveTo>
                  <a:cubicBezTo>
                    <a:pt x="6109" y="24679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263" y="6109"/>
                  </a:cubicBezTo>
                  <a:cubicBezTo>
                    <a:pt x="82263" y="15475"/>
                    <a:pt x="82263" y="24679"/>
                    <a:pt x="82263" y="34127"/>
                  </a:cubicBezTo>
                  <a:cubicBezTo>
                    <a:pt x="56851" y="34127"/>
                    <a:pt x="31602" y="34127"/>
                    <a:pt x="6109" y="3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8" name="Полилиния: фигура 317">
              <a:extLst>
                <a:ext uri="{FF2B5EF4-FFF2-40B4-BE49-F238E27FC236}">
                  <a16:creationId xmlns:a16="http://schemas.microsoft.com/office/drawing/2014/main" id="{A1FAC1A1-D74C-491E-AECA-C5F5CDF97E76}"/>
                </a:ext>
              </a:extLst>
            </p:cNvPr>
            <p:cNvSpPr/>
            <p:nvPr/>
          </p:nvSpPr>
          <p:spPr>
            <a:xfrm>
              <a:off x="14327066" y="4012177"/>
              <a:ext cx="81449" cy="32580"/>
            </a:xfrm>
            <a:custGeom>
              <a:avLst/>
              <a:gdLst>
                <a:gd name="connsiteX0" fmla="*/ 82263 w 81448"/>
                <a:gd name="connsiteY0" fmla="*/ 6109 h 32579"/>
                <a:gd name="connsiteX1" fmla="*/ 82263 w 81448"/>
                <a:gd name="connsiteY1" fmla="*/ 34046 h 32579"/>
                <a:gd name="connsiteX2" fmla="*/ 6109 w 81448"/>
                <a:gd name="connsiteY2" fmla="*/ 34046 h 32579"/>
                <a:gd name="connsiteX3" fmla="*/ 6109 w 81448"/>
                <a:gd name="connsiteY3" fmla="*/ 6109 h 32579"/>
                <a:gd name="connsiteX4" fmla="*/ 82263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263" y="6109"/>
                  </a:moveTo>
                  <a:cubicBezTo>
                    <a:pt x="82263" y="15475"/>
                    <a:pt x="82263" y="24679"/>
                    <a:pt x="82263" y="34046"/>
                  </a:cubicBezTo>
                  <a:cubicBezTo>
                    <a:pt x="56933" y="34046"/>
                    <a:pt x="31602" y="34046"/>
                    <a:pt x="6109" y="34046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358" y="6109"/>
                    <a:pt x="56689" y="6109"/>
                    <a:pt x="82263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9" name="Полилиния: фигура 318">
              <a:extLst>
                <a:ext uri="{FF2B5EF4-FFF2-40B4-BE49-F238E27FC236}">
                  <a16:creationId xmlns:a16="http://schemas.microsoft.com/office/drawing/2014/main" id="{0C73EF11-78E8-4936-BD73-9A5F141F21D8}"/>
                </a:ext>
              </a:extLst>
            </p:cNvPr>
            <p:cNvSpPr/>
            <p:nvPr/>
          </p:nvSpPr>
          <p:spPr>
            <a:xfrm>
              <a:off x="14212141" y="408882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1"/>
                    <a:pt x="82182" y="34209"/>
                  </a:cubicBezTo>
                  <a:cubicBezTo>
                    <a:pt x="56770" y="34209"/>
                    <a:pt x="31521" y="34209"/>
                    <a:pt x="6109" y="34209"/>
                  </a:cubicBezTo>
                  <a:cubicBezTo>
                    <a:pt x="6109" y="24842"/>
                    <a:pt x="6109" y="15638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0" name="Полилиния: фигура 319">
              <a:extLst>
                <a:ext uri="{FF2B5EF4-FFF2-40B4-BE49-F238E27FC236}">
                  <a16:creationId xmlns:a16="http://schemas.microsoft.com/office/drawing/2014/main" id="{E71205E4-4994-4B49-8870-7E81CE51E982}"/>
                </a:ext>
              </a:extLst>
            </p:cNvPr>
            <p:cNvSpPr/>
            <p:nvPr/>
          </p:nvSpPr>
          <p:spPr>
            <a:xfrm>
              <a:off x="14327066" y="4088739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90 h 32579"/>
                <a:gd name="connsiteX2" fmla="*/ 6109 w 81448"/>
                <a:gd name="connsiteY2" fmla="*/ 34290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638"/>
                    <a:pt x="82182" y="24923"/>
                    <a:pt x="82182" y="34290"/>
                  </a:cubicBezTo>
                  <a:cubicBezTo>
                    <a:pt x="56770" y="34290"/>
                    <a:pt x="31521" y="34290"/>
                    <a:pt x="6109" y="34290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1" name="Полилиния: фигура 320">
              <a:extLst>
                <a:ext uri="{FF2B5EF4-FFF2-40B4-BE49-F238E27FC236}">
                  <a16:creationId xmlns:a16="http://schemas.microsoft.com/office/drawing/2014/main" id="{39A504B7-521C-4B73-8A75-A9519BF8620F}"/>
                </a:ext>
              </a:extLst>
            </p:cNvPr>
            <p:cNvSpPr/>
            <p:nvPr/>
          </p:nvSpPr>
          <p:spPr>
            <a:xfrm>
              <a:off x="14327147" y="3475510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602" y="6109"/>
                    <a:pt x="56770" y="6109"/>
                    <a:pt x="82182" y="6109"/>
                  </a:cubicBez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2" name="Полилиния: фигура 321">
              <a:extLst>
                <a:ext uri="{FF2B5EF4-FFF2-40B4-BE49-F238E27FC236}">
                  <a16:creationId xmlns:a16="http://schemas.microsoft.com/office/drawing/2014/main" id="{6B1CB1E6-5D0C-48F3-932A-0207CCA2C438}"/>
                </a:ext>
              </a:extLst>
            </p:cNvPr>
            <p:cNvSpPr/>
            <p:nvPr/>
          </p:nvSpPr>
          <p:spPr>
            <a:xfrm>
              <a:off x="14096966" y="4088820"/>
              <a:ext cx="81449" cy="32580"/>
            </a:xfrm>
            <a:custGeom>
              <a:avLst/>
              <a:gdLst>
                <a:gd name="connsiteX0" fmla="*/ 82351 w 81448"/>
                <a:gd name="connsiteY0" fmla="*/ 6109 h 32579"/>
                <a:gd name="connsiteX1" fmla="*/ 82351 w 81448"/>
                <a:gd name="connsiteY1" fmla="*/ 34453 h 32579"/>
                <a:gd name="connsiteX2" fmla="*/ 79501 w 81448"/>
                <a:gd name="connsiteY2" fmla="*/ 34453 h 32579"/>
                <a:gd name="connsiteX3" fmla="*/ 9210 w 81448"/>
                <a:gd name="connsiteY3" fmla="*/ 34534 h 32579"/>
                <a:gd name="connsiteX4" fmla="*/ 6115 w 81448"/>
                <a:gd name="connsiteY4" fmla="*/ 31358 h 32579"/>
                <a:gd name="connsiteX5" fmla="*/ 6197 w 81448"/>
                <a:gd name="connsiteY5" fmla="*/ 6109 h 32579"/>
                <a:gd name="connsiteX6" fmla="*/ 82351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82351" y="6109"/>
                  </a:moveTo>
                  <a:cubicBezTo>
                    <a:pt x="82351" y="15557"/>
                    <a:pt x="82351" y="24842"/>
                    <a:pt x="82351" y="34453"/>
                  </a:cubicBezTo>
                  <a:cubicBezTo>
                    <a:pt x="81293" y="34453"/>
                    <a:pt x="80397" y="34453"/>
                    <a:pt x="79501" y="34453"/>
                  </a:cubicBezTo>
                  <a:cubicBezTo>
                    <a:pt x="56043" y="34453"/>
                    <a:pt x="32668" y="34453"/>
                    <a:pt x="9210" y="34534"/>
                  </a:cubicBezTo>
                  <a:cubicBezTo>
                    <a:pt x="6685" y="34534"/>
                    <a:pt x="6034" y="33801"/>
                    <a:pt x="6115" y="31358"/>
                  </a:cubicBezTo>
                  <a:cubicBezTo>
                    <a:pt x="6278" y="23050"/>
                    <a:pt x="6197" y="14742"/>
                    <a:pt x="6197" y="6109"/>
                  </a:cubicBezTo>
                  <a:cubicBezTo>
                    <a:pt x="31609" y="6109"/>
                    <a:pt x="56858" y="6109"/>
                    <a:pt x="8235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:a16="http://schemas.microsoft.com/office/drawing/2014/main" id="{F929E033-28CC-4E98-96D0-859335490906}"/>
                </a:ext>
              </a:extLst>
            </p:cNvPr>
            <p:cNvSpPr/>
            <p:nvPr/>
          </p:nvSpPr>
          <p:spPr>
            <a:xfrm>
              <a:off x="14096968" y="3552235"/>
              <a:ext cx="81449" cy="32580"/>
            </a:xfrm>
            <a:custGeom>
              <a:avLst/>
              <a:gdLst>
                <a:gd name="connsiteX0" fmla="*/ 6277 w 81448"/>
                <a:gd name="connsiteY0" fmla="*/ 6109 h 32579"/>
                <a:gd name="connsiteX1" fmla="*/ 82269 w 81448"/>
                <a:gd name="connsiteY1" fmla="*/ 6109 h 32579"/>
                <a:gd name="connsiteX2" fmla="*/ 82269 w 81448"/>
                <a:gd name="connsiteY2" fmla="*/ 34209 h 32579"/>
                <a:gd name="connsiteX3" fmla="*/ 79662 w 81448"/>
                <a:gd name="connsiteY3" fmla="*/ 34371 h 32579"/>
                <a:gd name="connsiteX4" fmla="*/ 9453 w 81448"/>
                <a:gd name="connsiteY4" fmla="*/ 34453 h 32579"/>
                <a:gd name="connsiteX5" fmla="*/ 6114 w 81448"/>
                <a:gd name="connsiteY5" fmla="*/ 31195 h 32579"/>
                <a:gd name="connsiteX6" fmla="*/ 6195 w 81448"/>
                <a:gd name="connsiteY6" fmla="*/ 9041 h 32579"/>
                <a:gd name="connsiteX7" fmla="*/ 6277 w 81448"/>
                <a:gd name="connsiteY7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277" y="6109"/>
                  </a:moveTo>
                  <a:cubicBezTo>
                    <a:pt x="31689" y="6109"/>
                    <a:pt x="56856" y="6109"/>
                    <a:pt x="82269" y="6109"/>
                  </a:cubicBezTo>
                  <a:cubicBezTo>
                    <a:pt x="82269" y="15394"/>
                    <a:pt x="82269" y="24679"/>
                    <a:pt x="82269" y="34209"/>
                  </a:cubicBezTo>
                  <a:cubicBezTo>
                    <a:pt x="81454" y="34290"/>
                    <a:pt x="80558" y="34371"/>
                    <a:pt x="79662" y="34371"/>
                  </a:cubicBezTo>
                  <a:cubicBezTo>
                    <a:pt x="56286" y="34371"/>
                    <a:pt x="32829" y="34371"/>
                    <a:pt x="9453" y="34453"/>
                  </a:cubicBezTo>
                  <a:cubicBezTo>
                    <a:pt x="6928" y="34453"/>
                    <a:pt x="6032" y="33801"/>
                    <a:pt x="6114" y="31195"/>
                  </a:cubicBezTo>
                  <a:cubicBezTo>
                    <a:pt x="6277" y="23783"/>
                    <a:pt x="6195" y="16371"/>
                    <a:pt x="6195" y="9041"/>
                  </a:cubicBezTo>
                  <a:cubicBezTo>
                    <a:pt x="6114" y="8063"/>
                    <a:pt x="6195" y="7167"/>
                    <a:pt x="6277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:a16="http://schemas.microsoft.com/office/drawing/2014/main" id="{20268974-3224-4ECC-8ECC-336C7F7BB93E}"/>
                </a:ext>
              </a:extLst>
            </p:cNvPr>
            <p:cNvSpPr/>
            <p:nvPr/>
          </p:nvSpPr>
          <p:spPr>
            <a:xfrm>
              <a:off x="14211892" y="3552235"/>
              <a:ext cx="81449" cy="32580"/>
            </a:xfrm>
            <a:custGeom>
              <a:avLst/>
              <a:gdLst>
                <a:gd name="connsiteX0" fmla="*/ 6196 w 81448"/>
                <a:gd name="connsiteY0" fmla="*/ 6109 h 32579"/>
                <a:gd name="connsiteX1" fmla="*/ 82432 w 81448"/>
                <a:gd name="connsiteY1" fmla="*/ 6109 h 32579"/>
                <a:gd name="connsiteX2" fmla="*/ 82432 w 81448"/>
                <a:gd name="connsiteY2" fmla="*/ 34127 h 32579"/>
                <a:gd name="connsiteX3" fmla="*/ 80233 w 81448"/>
                <a:gd name="connsiteY3" fmla="*/ 34290 h 32579"/>
                <a:gd name="connsiteX4" fmla="*/ 9128 w 81448"/>
                <a:gd name="connsiteY4" fmla="*/ 34371 h 32579"/>
                <a:gd name="connsiteX5" fmla="*/ 6114 w 81448"/>
                <a:gd name="connsiteY5" fmla="*/ 31439 h 32579"/>
                <a:gd name="connsiteX6" fmla="*/ 6196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6196" y="6109"/>
                  </a:moveTo>
                  <a:cubicBezTo>
                    <a:pt x="31771" y="6109"/>
                    <a:pt x="57020" y="6109"/>
                    <a:pt x="82432" y="6109"/>
                  </a:cubicBezTo>
                  <a:cubicBezTo>
                    <a:pt x="82432" y="15475"/>
                    <a:pt x="82432" y="24760"/>
                    <a:pt x="82432" y="34127"/>
                  </a:cubicBezTo>
                  <a:cubicBezTo>
                    <a:pt x="81699" y="34209"/>
                    <a:pt x="80966" y="34290"/>
                    <a:pt x="80233" y="34290"/>
                  </a:cubicBezTo>
                  <a:cubicBezTo>
                    <a:pt x="56531" y="34290"/>
                    <a:pt x="32829" y="34290"/>
                    <a:pt x="9128" y="34371"/>
                  </a:cubicBezTo>
                  <a:cubicBezTo>
                    <a:pt x="6847" y="34371"/>
                    <a:pt x="6033" y="33801"/>
                    <a:pt x="6114" y="31439"/>
                  </a:cubicBezTo>
                  <a:cubicBezTo>
                    <a:pt x="6277" y="23131"/>
                    <a:pt x="6196" y="14824"/>
                    <a:pt x="6196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5" name="Полилиния: фигура 324">
              <a:extLst>
                <a:ext uri="{FF2B5EF4-FFF2-40B4-BE49-F238E27FC236}">
                  <a16:creationId xmlns:a16="http://schemas.microsoft.com/office/drawing/2014/main" id="{AA2FF2DC-3240-4DDB-909F-603356D5CB86}"/>
                </a:ext>
              </a:extLst>
            </p:cNvPr>
            <p:cNvSpPr/>
            <p:nvPr/>
          </p:nvSpPr>
          <p:spPr>
            <a:xfrm>
              <a:off x="14326815" y="3552316"/>
              <a:ext cx="81449" cy="32580"/>
            </a:xfrm>
            <a:custGeom>
              <a:avLst/>
              <a:gdLst>
                <a:gd name="connsiteX0" fmla="*/ 6278 w 81448"/>
                <a:gd name="connsiteY0" fmla="*/ 6109 h 32579"/>
                <a:gd name="connsiteX1" fmla="*/ 82433 w 81448"/>
                <a:gd name="connsiteY1" fmla="*/ 6109 h 32579"/>
                <a:gd name="connsiteX2" fmla="*/ 82433 w 81448"/>
                <a:gd name="connsiteY2" fmla="*/ 34209 h 32579"/>
                <a:gd name="connsiteX3" fmla="*/ 79745 w 81448"/>
                <a:gd name="connsiteY3" fmla="*/ 34371 h 32579"/>
                <a:gd name="connsiteX4" fmla="*/ 9455 w 81448"/>
                <a:gd name="connsiteY4" fmla="*/ 34453 h 32579"/>
                <a:gd name="connsiteX5" fmla="*/ 6115 w 81448"/>
                <a:gd name="connsiteY5" fmla="*/ 30951 h 32579"/>
                <a:gd name="connsiteX6" fmla="*/ 6197 w 81448"/>
                <a:gd name="connsiteY6" fmla="*/ 9041 h 32579"/>
                <a:gd name="connsiteX7" fmla="*/ 6278 w 81448"/>
                <a:gd name="connsiteY7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278" y="6109"/>
                  </a:moveTo>
                  <a:cubicBezTo>
                    <a:pt x="31690" y="6109"/>
                    <a:pt x="56939" y="6109"/>
                    <a:pt x="82433" y="6109"/>
                  </a:cubicBezTo>
                  <a:cubicBezTo>
                    <a:pt x="82433" y="15475"/>
                    <a:pt x="82433" y="24679"/>
                    <a:pt x="82433" y="34209"/>
                  </a:cubicBezTo>
                  <a:cubicBezTo>
                    <a:pt x="81537" y="34290"/>
                    <a:pt x="80641" y="34371"/>
                    <a:pt x="79745" y="34371"/>
                  </a:cubicBezTo>
                  <a:cubicBezTo>
                    <a:pt x="56288" y="34371"/>
                    <a:pt x="32912" y="34290"/>
                    <a:pt x="9455" y="34453"/>
                  </a:cubicBezTo>
                  <a:cubicBezTo>
                    <a:pt x="6685" y="34453"/>
                    <a:pt x="6034" y="33638"/>
                    <a:pt x="6115" y="30951"/>
                  </a:cubicBezTo>
                  <a:cubicBezTo>
                    <a:pt x="6278" y="23620"/>
                    <a:pt x="6197" y="16371"/>
                    <a:pt x="6197" y="9041"/>
                  </a:cubicBezTo>
                  <a:cubicBezTo>
                    <a:pt x="6197" y="8063"/>
                    <a:pt x="6278" y="7168"/>
                    <a:pt x="6278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6" name="Полилиния: фигура 325">
              <a:extLst>
                <a:ext uri="{FF2B5EF4-FFF2-40B4-BE49-F238E27FC236}">
                  <a16:creationId xmlns:a16="http://schemas.microsoft.com/office/drawing/2014/main" id="{1E5C5ECA-C50B-46CC-90ED-03EDD58D64EE}"/>
                </a:ext>
              </a:extLst>
            </p:cNvPr>
            <p:cNvSpPr/>
            <p:nvPr/>
          </p:nvSpPr>
          <p:spPr>
            <a:xfrm>
              <a:off x="14211979" y="3781868"/>
              <a:ext cx="81449" cy="32580"/>
            </a:xfrm>
            <a:custGeom>
              <a:avLst/>
              <a:gdLst>
                <a:gd name="connsiteX0" fmla="*/ 6109 w 81448"/>
                <a:gd name="connsiteY0" fmla="*/ 34425 h 32579"/>
                <a:gd name="connsiteX1" fmla="*/ 6190 w 81448"/>
                <a:gd name="connsiteY1" fmla="*/ 8035 h 32579"/>
                <a:gd name="connsiteX2" fmla="*/ 7982 w 81448"/>
                <a:gd name="connsiteY2" fmla="*/ 6243 h 32579"/>
                <a:gd name="connsiteX3" fmla="*/ 9611 w 81448"/>
                <a:gd name="connsiteY3" fmla="*/ 6162 h 32579"/>
                <a:gd name="connsiteX4" fmla="*/ 79087 w 81448"/>
                <a:gd name="connsiteY4" fmla="*/ 6162 h 32579"/>
                <a:gd name="connsiteX5" fmla="*/ 82345 w 81448"/>
                <a:gd name="connsiteY5" fmla="*/ 6162 h 32579"/>
                <a:gd name="connsiteX6" fmla="*/ 82345 w 81448"/>
                <a:gd name="connsiteY6" fmla="*/ 34343 h 32579"/>
                <a:gd name="connsiteX7" fmla="*/ 6109 w 81448"/>
                <a:gd name="connsiteY7" fmla="*/ 3442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109" y="34425"/>
                  </a:moveTo>
                  <a:cubicBezTo>
                    <a:pt x="6109" y="25465"/>
                    <a:pt x="6109" y="16750"/>
                    <a:pt x="6190" y="8035"/>
                  </a:cubicBezTo>
                  <a:cubicBezTo>
                    <a:pt x="6190" y="7384"/>
                    <a:pt x="7249" y="6732"/>
                    <a:pt x="7982" y="6243"/>
                  </a:cubicBezTo>
                  <a:cubicBezTo>
                    <a:pt x="8389" y="5999"/>
                    <a:pt x="9041" y="6162"/>
                    <a:pt x="9611" y="6162"/>
                  </a:cubicBezTo>
                  <a:cubicBezTo>
                    <a:pt x="32742" y="6162"/>
                    <a:pt x="55874" y="6162"/>
                    <a:pt x="79087" y="6162"/>
                  </a:cubicBezTo>
                  <a:cubicBezTo>
                    <a:pt x="80064" y="6162"/>
                    <a:pt x="81123" y="6162"/>
                    <a:pt x="82345" y="6162"/>
                  </a:cubicBezTo>
                  <a:cubicBezTo>
                    <a:pt x="82345" y="15691"/>
                    <a:pt x="82345" y="24895"/>
                    <a:pt x="82345" y="34343"/>
                  </a:cubicBezTo>
                  <a:cubicBezTo>
                    <a:pt x="57014" y="34425"/>
                    <a:pt x="31765" y="34425"/>
                    <a:pt x="6109" y="344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7" name="Полилиния: фигура 326">
              <a:extLst>
                <a:ext uri="{FF2B5EF4-FFF2-40B4-BE49-F238E27FC236}">
                  <a16:creationId xmlns:a16="http://schemas.microsoft.com/office/drawing/2014/main" id="{776E480E-F64B-4AB9-B9C1-0102579E8FD1}"/>
                </a:ext>
              </a:extLst>
            </p:cNvPr>
            <p:cNvSpPr/>
            <p:nvPr/>
          </p:nvSpPr>
          <p:spPr>
            <a:xfrm>
              <a:off x="14326984" y="3782165"/>
              <a:ext cx="81449" cy="32580"/>
            </a:xfrm>
            <a:custGeom>
              <a:avLst/>
              <a:gdLst>
                <a:gd name="connsiteX0" fmla="*/ 6109 w 81448"/>
                <a:gd name="connsiteY0" fmla="*/ 34127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127 h 32579"/>
                <a:gd name="connsiteX4" fmla="*/ 6109 w 81448"/>
                <a:gd name="connsiteY4" fmla="*/ 34127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127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394"/>
                    <a:pt x="82182" y="24598"/>
                    <a:pt x="82182" y="34127"/>
                  </a:cubicBezTo>
                  <a:cubicBezTo>
                    <a:pt x="56933" y="34127"/>
                    <a:pt x="31602" y="34127"/>
                    <a:pt x="6109" y="3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8" name="Полилиния: фигура 327">
              <a:extLst>
                <a:ext uri="{FF2B5EF4-FFF2-40B4-BE49-F238E27FC236}">
                  <a16:creationId xmlns:a16="http://schemas.microsoft.com/office/drawing/2014/main" id="{9DD49F26-C69B-485A-823A-19EAEE41D177}"/>
                </a:ext>
              </a:extLst>
            </p:cNvPr>
            <p:cNvSpPr/>
            <p:nvPr/>
          </p:nvSpPr>
          <p:spPr>
            <a:xfrm>
              <a:off x="14097054" y="3782002"/>
              <a:ext cx="81449" cy="32580"/>
            </a:xfrm>
            <a:custGeom>
              <a:avLst/>
              <a:gdLst>
                <a:gd name="connsiteX0" fmla="*/ 82263 w 81448"/>
                <a:gd name="connsiteY0" fmla="*/ 6353 h 32579"/>
                <a:gd name="connsiteX1" fmla="*/ 82263 w 81448"/>
                <a:gd name="connsiteY1" fmla="*/ 34371 h 32579"/>
                <a:gd name="connsiteX2" fmla="*/ 6353 w 81448"/>
                <a:gd name="connsiteY2" fmla="*/ 34371 h 32579"/>
                <a:gd name="connsiteX3" fmla="*/ 6109 w 81448"/>
                <a:gd name="connsiteY3" fmla="*/ 32661 h 32579"/>
                <a:gd name="connsiteX4" fmla="*/ 6109 w 81448"/>
                <a:gd name="connsiteY4" fmla="*/ 8552 h 32579"/>
                <a:gd name="connsiteX5" fmla="*/ 8226 w 81448"/>
                <a:gd name="connsiteY5" fmla="*/ 6109 h 32579"/>
                <a:gd name="connsiteX6" fmla="*/ 81205 w 81448"/>
                <a:gd name="connsiteY6" fmla="*/ 6190 h 32579"/>
                <a:gd name="connsiteX7" fmla="*/ 82263 w 81448"/>
                <a:gd name="connsiteY7" fmla="*/ 635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82263" y="6353"/>
                  </a:moveTo>
                  <a:cubicBezTo>
                    <a:pt x="82263" y="15720"/>
                    <a:pt x="82263" y="24923"/>
                    <a:pt x="82263" y="34371"/>
                  </a:cubicBezTo>
                  <a:cubicBezTo>
                    <a:pt x="56851" y="34371"/>
                    <a:pt x="31684" y="34371"/>
                    <a:pt x="6353" y="34371"/>
                  </a:cubicBezTo>
                  <a:cubicBezTo>
                    <a:pt x="6271" y="33720"/>
                    <a:pt x="6109" y="33231"/>
                    <a:pt x="6109" y="32661"/>
                  </a:cubicBezTo>
                  <a:cubicBezTo>
                    <a:pt x="6109" y="24598"/>
                    <a:pt x="6109" y="16534"/>
                    <a:pt x="6109" y="8552"/>
                  </a:cubicBezTo>
                  <a:cubicBezTo>
                    <a:pt x="6109" y="7005"/>
                    <a:pt x="6353" y="6109"/>
                    <a:pt x="8226" y="6109"/>
                  </a:cubicBezTo>
                  <a:cubicBezTo>
                    <a:pt x="32580" y="6190"/>
                    <a:pt x="56933" y="6190"/>
                    <a:pt x="81205" y="6190"/>
                  </a:cubicBezTo>
                  <a:cubicBezTo>
                    <a:pt x="81367" y="6109"/>
                    <a:pt x="81693" y="6272"/>
                    <a:pt x="82263" y="63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510B7BEA-1399-4E09-B94E-344CC8534576}"/>
              </a:ext>
            </a:extLst>
          </p:cNvPr>
          <p:cNvGrpSpPr/>
          <p:nvPr/>
        </p:nvGrpSpPr>
        <p:grpSpPr>
          <a:xfrm>
            <a:off x="8432983" y="2012542"/>
            <a:ext cx="700985" cy="657175"/>
            <a:chOff x="14869126" y="6344618"/>
            <a:chExt cx="521273" cy="488694"/>
          </a:xfrm>
          <a:solidFill>
            <a:srgbClr val="319382"/>
          </a:solidFill>
        </p:grpSpPr>
        <p:sp>
          <p:nvSpPr>
            <p:cNvPr id="330" name="Полилиния: фигура 329">
              <a:extLst>
                <a:ext uri="{FF2B5EF4-FFF2-40B4-BE49-F238E27FC236}">
                  <a16:creationId xmlns:a16="http://schemas.microsoft.com/office/drawing/2014/main" id="{D31475DB-2DCE-4A7D-B9AC-2EFC98A67342}"/>
                </a:ext>
              </a:extLst>
            </p:cNvPr>
            <p:cNvSpPr/>
            <p:nvPr/>
          </p:nvSpPr>
          <p:spPr>
            <a:xfrm>
              <a:off x="14869126" y="6344618"/>
              <a:ext cx="521273" cy="488694"/>
            </a:xfrm>
            <a:custGeom>
              <a:avLst/>
              <a:gdLst>
                <a:gd name="connsiteX0" fmla="*/ 487722 w 521273"/>
                <a:gd name="connsiteY0" fmla="*/ 163061 h 488693"/>
                <a:gd name="connsiteX1" fmla="*/ 487722 w 521273"/>
                <a:gd name="connsiteY1" fmla="*/ 172753 h 488693"/>
                <a:gd name="connsiteX2" fmla="*/ 487722 w 521273"/>
                <a:gd name="connsiteY2" fmla="*/ 433960 h 488693"/>
                <a:gd name="connsiteX3" fmla="*/ 491958 w 521273"/>
                <a:gd name="connsiteY3" fmla="*/ 441779 h 488693"/>
                <a:gd name="connsiteX4" fmla="*/ 498474 w 521273"/>
                <a:gd name="connsiteY4" fmla="*/ 453996 h 488693"/>
                <a:gd name="connsiteX5" fmla="*/ 498474 w 521273"/>
                <a:gd name="connsiteY5" fmla="*/ 472159 h 488693"/>
                <a:gd name="connsiteX6" fmla="*/ 509958 w 521273"/>
                <a:gd name="connsiteY6" fmla="*/ 472159 h 488693"/>
                <a:gd name="connsiteX7" fmla="*/ 520139 w 521273"/>
                <a:gd name="connsiteY7" fmla="*/ 480141 h 488693"/>
                <a:gd name="connsiteX8" fmla="*/ 509714 w 521273"/>
                <a:gd name="connsiteY8" fmla="*/ 488449 h 488693"/>
                <a:gd name="connsiteX9" fmla="*/ 434373 w 521273"/>
                <a:gd name="connsiteY9" fmla="*/ 488531 h 488693"/>
                <a:gd name="connsiteX10" fmla="*/ 91310 w 521273"/>
                <a:gd name="connsiteY10" fmla="*/ 488531 h 488693"/>
                <a:gd name="connsiteX11" fmla="*/ 16948 w 521273"/>
                <a:gd name="connsiteY11" fmla="*/ 488449 h 488693"/>
                <a:gd name="connsiteX12" fmla="*/ 10269 w 521273"/>
                <a:gd name="connsiteY12" fmla="*/ 487228 h 488693"/>
                <a:gd name="connsiteX13" fmla="*/ 6115 w 521273"/>
                <a:gd name="connsiteY13" fmla="*/ 479001 h 488693"/>
                <a:gd name="connsiteX14" fmla="*/ 13038 w 521273"/>
                <a:gd name="connsiteY14" fmla="*/ 472404 h 488693"/>
                <a:gd name="connsiteX15" fmla="*/ 27292 w 521273"/>
                <a:gd name="connsiteY15" fmla="*/ 472322 h 488693"/>
                <a:gd name="connsiteX16" fmla="*/ 27292 w 521273"/>
                <a:gd name="connsiteY16" fmla="*/ 456358 h 488693"/>
                <a:gd name="connsiteX17" fmla="*/ 36088 w 521273"/>
                <a:gd name="connsiteY17" fmla="*/ 440313 h 488693"/>
                <a:gd name="connsiteX18" fmla="*/ 37880 w 521273"/>
                <a:gd name="connsiteY18" fmla="*/ 435833 h 488693"/>
                <a:gd name="connsiteX19" fmla="*/ 38043 w 521273"/>
                <a:gd name="connsiteY19" fmla="*/ 389652 h 488693"/>
                <a:gd name="connsiteX20" fmla="*/ 37961 w 521273"/>
                <a:gd name="connsiteY20" fmla="*/ 168111 h 488693"/>
                <a:gd name="connsiteX21" fmla="*/ 37961 w 521273"/>
                <a:gd name="connsiteY21" fmla="*/ 163549 h 488693"/>
                <a:gd name="connsiteX22" fmla="*/ 26884 w 521273"/>
                <a:gd name="connsiteY22" fmla="*/ 160292 h 488693"/>
                <a:gd name="connsiteX23" fmla="*/ 16540 w 521273"/>
                <a:gd name="connsiteY23" fmla="*/ 144246 h 488693"/>
                <a:gd name="connsiteX24" fmla="*/ 16459 w 521273"/>
                <a:gd name="connsiteY24" fmla="*/ 133739 h 488693"/>
                <a:gd name="connsiteX25" fmla="*/ 36740 w 521273"/>
                <a:gd name="connsiteY25" fmla="*/ 113621 h 488693"/>
                <a:gd name="connsiteX26" fmla="*/ 91962 w 521273"/>
                <a:gd name="connsiteY26" fmla="*/ 113621 h 488693"/>
                <a:gd name="connsiteX27" fmla="*/ 135374 w 521273"/>
                <a:gd name="connsiteY27" fmla="*/ 113621 h 488693"/>
                <a:gd name="connsiteX28" fmla="*/ 135293 w 521273"/>
                <a:gd name="connsiteY28" fmla="*/ 97087 h 488693"/>
                <a:gd name="connsiteX29" fmla="*/ 132768 w 521273"/>
                <a:gd name="connsiteY29" fmla="*/ 93748 h 488693"/>
                <a:gd name="connsiteX30" fmla="*/ 124949 w 521273"/>
                <a:gd name="connsiteY30" fmla="*/ 79250 h 488693"/>
                <a:gd name="connsiteX31" fmla="*/ 125030 w 521273"/>
                <a:gd name="connsiteY31" fmla="*/ 66218 h 488693"/>
                <a:gd name="connsiteX32" fmla="*/ 141483 w 521273"/>
                <a:gd name="connsiteY32" fmla="*/ 48869 h 488693"/>
                <a:gd name="connsiteX33" fmla="*/ 154515 w 521273"/>
                <a:gd name="connsiteY33" fmla="*/ 48299 h 488693"/>
                <a:gd name="connsiteX34" fmla="*/ 158261 w 521273"/>
                <a:gd name="connsiteY34" fmla="*/ 46100 h 488693"/>
                <a:gd name="connsiteX35" fmla="*/ 173004 w 521273"/>
                <a:gd name="connsiteY35" fmla="*/ 37711 h 488693"/>
                <a:gd name="connsiteX36" fmla="*/ 199719 w 521273"/>
                <a:gd name="connsiteY36" fmla="*/ 37711 h 488693"/>
                <a:gd name="connsiteX37" fmla="*/ 205909 w 521273"/>
                <a:gd name="connsiteY37" fmla="*/ 14009 h 488693"/>
                <a:gd name="connsiteX38" fmla="*/ 216986 w 521273"/>
                <a:gd name="connsiteY38" fmla="*/ 6190 h 488693"/>
                <a:gd name="connsiteX39" fmla="*/ 308942 w 521273"/>
                <a:gd name="connsiteY39" fmla="*/ 6109 h 488693"/>
                <a:gd name="connsiteX40" fmla="*/ 319775 w 521273"/>
                <a:gd name="connsiteY40" fmla="*/ 13683 h 488693"/>
                <a:gd name="connsiteX41" fmla="*/ 326046 w 521273"/>
                <a:gd name="connsiteY41" fmla="*/ 37711 h 488693"/>
                <a:gd name="connsiteX42" fmla="*/ 350399 w 521273"/>
                <a:gd name="connsiteY42" fmla="*/ 37629 h 488693"/>
                <a:gd name="connsiteX43" fmla="*/ 367667 w 521273"/>
                <a:gd name="connsiteY43" fmla="*/ 46670 h 488693"/>
                <a:gd name="connsiteX44" fmla="*/ 371332 w 521273"/>
                <a:gd name="connsiteY44" fmla="*/ 48299 h 488693"/>
                <a:gd name="connsiteX45" fmla="*/ 385341 w 521273"/>
                <a:gd name="connsiteY45" fmla="*/ 49032 h 488693"/>
                <a:gd name="connsiteX46" fmla="*/ 400572 w 521273"/>
                <a:gd name="connsiteY46" fmla="*/ 65322 h 488693"/>
                <a:gd name="connsiteX47" fmla="*/ 400653 w 521273"/>
                <a:gd name="connsiteY47" fmla="*/ 79820 h 488693"/>
                <a:gd name="connsiteX48" fmla="*/ 393242 w 521273"/>
                <a:gd name="connsiteY48" fmla="*/ 93503 h 488693"/>
                <a:gd name="connsiteX49" fmla="*/ 390309 w 521273"/>
                <a:gd name="connsiteY49" fmla="*/ 99123 h 488693"/>
                <a:gd name="connsiteX50" fmla="*/ 390147 w 521273"/>
                <a:gd name="connsiteY50" fmla="*/ 113540 h 488693"/>
                <a:gd name="connsiteX51" fmla="*/ 432744 w 521273"/>
                <a:gd name="connsiteY51" fmla="*/ 113540 h 488693"/>
                <a:gd name="connsiteX52" fmla="*/ 487967 w 521273"/>
                <a:gd name="connsiteY52" fmla="*/ 113540 h 488693"/>
                <a:gd name="connsiteX53" fmla="*/ 509143 w 521273"/>
                <a:gd name="connsiteY53" fmla="*/ 134798 h 488693"/>
                <a:gd name="connsiteX54" fmla="*/ 509143 w 521273"/>
                <a:gd name="connsiteY54" fmla="*/ 138789 h 488693"/>
                <a:gd name="connsiteX55" fmla="*/ 487722 w 521273"/>
                <a:gd name="connsiteY55" fmla="*/ 163061 h 488693"/>
                <a:gd name="connsiteX56" fmla="*/ 189701 w 521273"/>
                <a:gd name="connsiteY56" fmla="*/ 406756 h 488693"/>
                <a:gd name="connsiteX57" fmla="*/ 189701 w 521273"/>
                <a:gd name="connsiteY57" fmla="*/ 400647 h 488693"/>
                <a:gd name="connsiteX58" fmla="*/ 189619 w 521273"/>
                <a:gd name="connsiteY58" fmla="*/ 300139 h 488693"/>
                <a:gd name="connsiteX59" fmla="*/ 213077 w 521273"/>
                <a:gd name="connsiteY59" fmla="*/ 276519 h 488693"/>
                <a:gd name="connsiteX60" fmla="*/ 312526 w 521273"/>
                <a:gd name="connsiteY60" fmla="*/ 276519 h 488693"/>
                <a:gd name="connsiteX61" fmla="*/ 336064 w 521273"/>
                <a:gd name="connsiteY61" fmla="*/ 299569 h 488693"/>
                <a:gd name="connsiteX62" fmla="*/ 336064 w 521273"/>
                <a:gd name="connsiteY62" fmla="*/ 400566 h 488693"/>
                <a:gd name="connsiteX63" fmla="*/ 336064 w 521273"/>
                <a:gd name="connsiteY63" fmla="*/ 406512 h 488693"/>
                <a:gd name="connsiteX64" fmla="*/ 373449 w 521273"/>
                <a:gd name="connsiteY64" fmla="*/ 406512 h 488693"/>
                <a:gd name="connsiteX65" fmla="*/ 373449 w 521273"/>
                <a:gd name="connsiteY65" fmla="*/ 96680 h 488693"/>
                <a:gd name="connsiteX66" fmla="*/ 367667 w 521273"/>
                <a:gd name="connsiteY66" fmla="*/ 99286 h 488693"/>
                <a:gd name="connsiteX67" fmla="*/ 351295 w 521273"/>
                <a:gd name="connsiteY67" fmla="*/ 108409 h 488693"/>
                <a:gd name="connsiteX68" fmla="*/ 307557 w 521273"/>
                <a:gd name="connsiteY68" fmla="*/ 108327 h 488693"/>
                <a:gd name="connsiteX69" fmla="*/ 278317 w 521273"/>
                <a:gd name="connsiteY69" fmla="*/ 114354 h 488693"/>
                <a:gd name="connsiteX70" fmla="*/ 266018 w 521273"/>
                <a:gd name="connsiteY70" fmla="*/ 118427 h 488693"/>
                <a:gd name="connsiteX71" fmla="*/ 259584 w 521273"/>
                <a:gd name="connsiteY71" fmla="*/ 118427 h 488693"/>
                <a:gd name="connsiteX72" fmla="*/ 239547 w 521273"/>
                <a:gd name="connsiteY72" fmla="*/ 110689 h 488693"/>
                <a:gd name="connsiteX73" fmla="*/ 231077 w 521273"/>
                <a:gd name="connsiteY73" fmla="*/ 108490 h 488693"/>
                <a:gd name="connsiteX74" fmla="*/ 173818 w 521273"/>
                <a:gd name="connsiteY74" fmla="*/ 108409 h 488693"/>
                <a:gd name="connsiteX75" fmla="*/ 158832 w 521273"/>
                <a:gd name="connsiteY75" fmla="*/ 100589 h 488693"/>
                <a:gd name="connsiteX76" fmla="*/ 152234 w 521273"/>
                <a:gd name="connsiteY76" fmla="*/ 97902 h 488693"/>
                <a:gd name="connsiteX77" fmla="*/ 152234 w 521273"/>
                <a:gd name="connsiteY77" fmla="*/ 406675 h 488693"/>
                <a:gd name="connsiteX78" fmla="*/ 189701 w 521273"/>
                <a:gd name="connsiteY78" fmla="*/ 406756 h 488693"/>
                <a:gd name="connsiteX79" fmla="*/ 471025 w 521273"/>
                <a:gd name="connsiteY79" fmla="*/ 439173 h 488693"/>
                <a:gd name="connsiteX80" fmla="*/ 471025 w 521273"/>
                <a:gd name="connsiteY80" fmla="*/ 163142 h 488693"/>
                <a:gd name="connsiteX81" fmla="*/ 390717 w 521273"/>
                <a:gd name="connsiteY81" fmla="*/ 163142 h 488693"/>
                <a:gd name="connsiteX82" fmla="*/ 390717 w 521273"/>
                <a:gd name="connsiteY82" fmla="*/ 407000 h 488693"/>
                <a:gd name="connsiteX83" fmla="*/ 407739 w 521273"/>
                <a:gd name="connsiteY83" fmla="*/ 407000 h 488693"/>
                <a:gd name="connsiteX84" fmla="*/ 422726 w 521273"/>
                <a:gd name="connsiteY84" fmla="*/ 421987 h 488693"/>
                <a:gd name="connsiteX85" fmla="*/ 422726 w 521273"/>
                <a:gd name="connsiteY85" fmla="*/ 439173 h 488693"/>
                <a:gd name="connsiteX86" fmla="*/ 471025 w 521273"/>
                <a:gd name="connsiteY86" fmla="*/ 439173 h 488693"/>
                <a:gd name="connsiteX87" fmla="*/ 54740 w 521273"/>
                <a:gd name="connsiteY87" fmla="*/ 162979 h 488693"/>
                <a:gd name="connsiteX88" fmla="*/ 54740 w 521273"/>
                <a:gd name="connsiteY88" fmla="*/ 439173 h 488693"/>
                <a:gd name="connsiteX89" fmla="*/ 103039 w 521273"/>
                <a:gd name="connsiteY89" fmla="*/ 439173 h 488693"/>
                <a:gd name="connsiteX90" fmla="*/ 103039 w 521273"/>
                <a:gd name="connsiteY90" fmla="*/ 421987 h 488693"/>
                <a:gd name="connsiteX91" fmla="*/ 118026 w 521273"/>
                <a:gd name="connsiteY91" fmla="*/ 407000 h 488693"/>
                <a:gd name="connsiteX92" fmla="*/ 135130 w 521273"/>
                <a:gd name="connsiteY92" fmla="*/ 407000 h 488693"/>
                <a:gd name="connsiteX93" fmla="*/ 135130 w 521273"/>
                <a:gd name="connsiteY93" fmla="*/ 162979 h 488693"/>
                <a:gd name="connsiteX94" fmla="*/ 54740 w 521273"/>
                <a:gd name="connsiteY94" fmla="*/ 162979 h 488693"/>
                <a:gd name="connsiteX95" fmla="*/ 43907 w 521273"/>
                <a:gd name="connsiteY95" fmla="*/ 471834 h 488693"/>
                <a:gd name="connsiteX96" fmla="*/ 481858 w 521273"/>
                <a:gd name="connsiteY96" fmla="*/ 471834 h 488693"/>
                <a:gd name="connsiteX97" fmla="*/ 481858 w 521273"/>
                <a:gd name="connsiteY97" fmla="*/ 456114 h 488693"/>
                <a:gd name="connsiteX98" fmla="*/ 43907 w 521273"/>
                <a:gd name="connsiteY98" fmla="*/ 456114 h 488693"/>
                <a:gd name="connsiteX99" fmla="*/ 43907 w 521273"/>
                <a:gd name="connsiteY99" fmla="*/ 471834 h 488693"/>
                <a:gd name="connsiteX100" fmla="*/ 220407 w 521273"/>
                <a:gd name="connsiteY100" fmla="*/ 22480 h 488693"/>
                <a:gd name="connsiteX101" fmla="*/ 259665 w 521273"/>
                <a:gd name="connsiteY101" fmla="*/ 101485 h 488693"/>
                <a:gd name="connsiteX102" fmla="*/ 266344 w 521273"/>
                <a:gd name="connsiteY102" fmla="*/ 101404 h 488693"/>
                <a:gd name="connsiteX103" fmla="*/ 306661 w 521273"/>
                <a:gd name="connsiteY103" fmla="*/ 26145 h 488693"/>
                <a:gd name="connsiteX104" fmla="*/ 301937 w 521273"/>
                <a:gd name="connsiteY104" fmla="*/ 22398 h 488693"/>
                <a:gd name="connsiteX105" fmla="*/ 276281 w 521273"/>
                <a:gd name="connsiteY105" fmla="*/ 22398 h 488693"/>
                <a:gd name="connsiteX106" fmla="*/ 220407 w 521273"/>
                <a:gd name="connsiteY106" fmla="*/ 22480 h 488693"/>
                <a:gd name="connsiteX107" fmla="*/ 254453 w 521273"/>
                <a:gd name="connsiteY107" fmla="*/ 406837 h 488693"/>
                <a:gd name="connsiteX108" fmla="*/ 254453 w 521273"/>
                <a:gd name="connsiteY108" fmla="*/ 292809 h 488693"/>
                <a:gd name="connsiteX109" fmla="*/ 248670 w 521273"/>
                <a:gd name="connsiteY109" fmla="*/ 292809 h 488693"/>
                <a:gd name="connsiteX110" fmla="*/ 212995 w 521273"/>
                <a:gd name="connsiteY110" fmla="*/ 292809 h 488693"/>
                <a:gd name="connsiteX111" fmla="*/ 205909 w 521273"/>
                <a:gd name="connsiteY111" fmla="*/ 299976 h 488693"/>
                <a:gd name="connsiteX112" fmla="*/ 205990 w 521273"/>
                <a:gd name="connsiteY112" fmla="*/ 401380 h 488693"/>
                <a:gd name="connsiteX113" fmla="*/ 206235 w 521273"/>
                <a:gd name="connsiteY113" fmla="*/ 406837 h 488693"/>
                <a:gd name="connsiteX114" fmla="*/ 254453 w 521273"/>
                <a:gd name="connsiteY114" fmla="*/ 406837 h 488693"/>
                <a:gd name="connsiteX115" fmla="*/ 271150 w 521273"/>
                <a:gd name="connsiteY115" fmla="*/ 406756 h 488693"/>
                <a:gd name="connsiteX116" fmla="*/ 319205 w 521273"/>
                <a:gd name="connsiteY116" fmla="*/ 406756 h 488693"/>
                <a:gd name="connsiteX117" fmla="*/ 319693 w 521273"/>
                <a:gd name="connsiteY117" fmla="*/ 404150 h 488693"/>
                <a:gd name="connsiteX118" fmla="*/ 319775 w 521273"/>
                <a:gd name="connsiteY118" fmla="*/ 297777 h 488693"/>
                <a:gd name="connsiteX119" fmla="*/ 313992 w 521273"/>
                <a:gd name="connsiteY119" fmla="*/ 292809 h 488693"/>
                <a:gd name="connsiteX120" fmla="*/ 275303 w 521273"/>
                <a:gd name="connsiteY120" fmla="*/ 292890 h 488693"/>
                <a:gd name="connsiteX121" fmla="*/ 270987 w 521273"/>
                <a:gd name="connsiteY121" fmla="*/ 293379 h 488693"/>
                <a:gd name="connsiteX122" fmla="*/ 271150 w 521273"/>
                <a:gd name="connsiteY122" fmla="*/ 406756 h 488693"/>
                <a:gd name="connsiteX123" fmla="*/ 406192 w 521273"/>
                <a:gd name="connsiteY123" fmla="*/ 423616 h 488693"/>
                <a:gd name="connsiteX124" fmla="*/ 119655 w 521273"/>
                <a:gd name="connsiteY124" fmla="*/ 423616 h 488693"/>
                <a:gd name="connsiteX125" fmla="*/ 119655 w 521273"/>
                <a:gd name="connsiteY125" fmla="*/ 439173 h 488693"/>
                <a:gd name="connsiteX126" fmla="*/ 406192 w 521273"/>
                <a:gd name="connsiteY126" fmla="*/ 439173 h 488693"/>
                <a:gd name="connsiteX127" fmla="*/ 406192 w 521273"/>
                <a:gd name="connsiteY127" fmla="*/ 423616 h 488693"/>
                <a:gd name="connsiteX128" fmla="*/ 135211 w 521273"/>
                <a:gd name="connsiteY128" fmla="*/ 130237 h 488693"/>
                <a:gd name="connsiteX129" fmla="*/ 132198 w 521273"/>
                <a:gd name="connsiteY129" fmla="*/ 130074 h 488693"/>
                <a:gd name="connsiteX130" fmla="*/ 53437 w 521273"/>
                <a:gd name="connsiteY130" fmla="*/ 130074 h 488693"/>
                <a:gd name="connsiteX131" fmla="*/ 37880 w 521273"/>
                <a:gd name="connsiteY131" fmla="*/ 130074 h 488693"/>
                <a:gd name="connsiteX132" fmla="*/ 32667 w 521273"/>
                <a:gd name="connsiteY132" fmla="*/ 135531 h 488693"/>
                <a:gd name="connsiteX133" fmla="*/ 32667 w 521273"/>
                <a:gd name="connsiteY133" fmla="*/ 139522 h 488693"/>
                <a:gd name="connsiteX134" fmla="*/ 39835 w 521273"/>
                <a:gd name="connsiteY134" fmla="*/ 146445 h 488693"/>
                <a:gd name="connsiteX135" fmla="*/ 129103 w 521273"/>
                <a:gd name="connsiteY135" fmla="*/ 146445 h 488693"/>
                <a:gd name="connsiteX136" fmla="*/ 135130 w 521273"/>
                <a:gd name="connsiteY136" fmla="*/ 146119 h 488693"/>
                <a:gd name="connsiteX137" fmla="*/ 135211 w 521273"/>
                <a:gd name="connsiteY137" fmla="*/ 130237 h 488693"/>
                <a:gd name="connsiteX138" fmla="*/ 390554 w 521273"/>
                <a:gd name="connsiteY138" fmla="*/ 146364 h 488693"/>
                <a:gd name="connsiteX139" fmla="*/ 397558 w 521273"/>
                <a:gd name="connsiteY139" fmla="*/ 146364 h 488693"/>
                <a:gd name="connsiteX140" fmla="*/ 433152 w 521273"/>
                <a:gd name="connsiteY140" fmla="*/ 146282 h 488693"/>
                <a:gd name="connsiteX141" fmla="*/ 486826 w 521273"/>
                <a:gd name="connsiteY141" fmla="*/ 146445 h 488693"/>
                <a:gd name="connsiteX142" fmla="*/ 493016 w 521273"/>
                <a:gd name="connsiteY142" fmla="*/ 140011 h 488693"/>
                <a:gd name="connsiteX143" fmla="*/ 493016 w 521273"/>
                <a:gd name="connsiteY143" fmla="*/ 137486 h 488693"/>
                <a:gd name="connsiteX144" fmla="*/ 485360 w 521273"/>
                <a:gd name="connsiteY144" fmla="*/ 129993 h 488693"/>
                <a:gd name="connsiteX145" fmla="*/ 395033 w 521273"/>
                <a:gd name="connsiteY145" fmla="*/ 129993 h 488693"/>
                <a:gd name="connsiteX146" fmla="*/ 390472 w 521273"/>
                <a:gd name="connsiteY146" fmla="*/ 130237 h 488693"/>
                <a:gd name="connsiteX147" fmla="*/ 390554 w 521273"/>
                <a:gd name="connsiteY147" fmla="*/ 146364 h 488693"/>
                <a:gd name="connsiteX148" fmla="*/ 173818 w 521273"/>
                <a:gd name="connsiteY148" fmla="*/ 91712 h 488693"/>
                <a:gd name="connsiteX149" fmla="*/ 217882 w 521273"/>
                <a:gd name="connsiteY149" fmla="*/ 91712 h 488693"/>
                <a:gd name="connsiteX150" fmla="*/ 201999 w 521273"/>
                <a:gd name="connsiteY150" fmla="*/ 56689 h 488693"/>
                <a:gd name="connsiteX151" fmla="*/ 199556 w 521273"/>
                <a:gd name="connsiteY151" fmla="*/ 54326 h 488693"/>
                <a:gd name="connsiteX152" fmla="*/ 173818 w 521273"/>
                <a:gd name="connsiteY152" fmla="*/ 54245 h 488693"/>
                <a:gd name="connsiteX153" fmla="*/ 173818 w 521273"/>
                <a:gd name="connsiteY153" fmla="*/ 91712 h 488693"/>
                <a:gd name="connsiteX154" fmla="*/ 326046 w 521273"/>
                <a:gd name="connsiteY154" fmla="*/ 54326 h 488693"/>
                <a:gd name="connsiteX155" fmla="*/ 310164 w 521273"/>
                <a:gd name="connsiteY155" fmla="*/ 91712 h 488693"/>
                <a:gd name="connsiteX156" fmla="*/ 352028 w 521273"/>
                <a:gd name="connsiteY156" fmla="*/ 91712 h 488693"/>
                <a:gd name="connsiteX157" fmla="*/ 352028 w 521273"/>
                <a:gd name="connsiteY157" fmla="*/ 54326 h 488693"/>
                <a:gd name="connsiteX158" fmla="*/ 326046 w 521273"/>
                <a:gd name="connsiteY158" fmla="*/ 54326 h 488693"/>
                <a:gd name="connsiteX159" fmla="*/ 157040 w 521273"/>
                <a:gd name="connsiteY159" fmla="*/ 65078 h 488693"/>
                <a:gd name="connsiteX160" fmla="*/ 144497 w 521273"/>
                <a:gd name="connsiteY160" fmla="*/ 65241 h 488693"/>
                <a:gd name="connsiteX161" fmla="*/ 141401 w 521273"/>
                <a:gd name="connsiteY161" fmla="*/ 68254 h 488693"/>
                <a:gd name="connsiteX162" fmla="*/ 141401 w 521273"/>
                <a:gd name="connsiteY162" fmla="*/ 78191 h 488693"/>
                <a:gd name="connsiteX163" fmla="*/ 144497 w 521273"/>
                <a:gd name="connsiteY163" fmla="*/ 81205 h 488693"/>
                <a:gd name="connsiteX164" fmla="*/ 157040 w 521273"/>
                <a:gd name="connsiteY164" fmla="*/ 81368 h 488693"/>
                <a:gd name="connsiteX165" fmla="*/ 157040 w 521273"/>
                <a:gd name="connsiteY165" fmla="*/ 65078 h 488693"/>
                <a:gd name="connsiteX166" fmla="*/ 368725 w 521273"/>
                <a:gd name="connsiteY166" fmla="*/ 81286 h 488693"/>
                <a:gd name="connsiteX167" fmla="*/ 380861 w 521273"/>
                <a:gd name="connsiteY167" fmla="*/ 81123 h 488693"/>
                <a:gd name="connsiteX168" fmla="*/ 384445 w 521273"/>
                <a:gd name="connsiteY168" fmla="*/ 78028 h 488693"/>
                <a:gd name="connsiteX169" fmla="*/ 384445 w 521273"/>
                <a:gd name="connsiteY169" fmla="*/ 68091 h 488693"/>
                <a:gd name="connsiteX170" fmla="*/ 381757 w 521273"/>
                <a:gd name="connsiteY170" fmla="*/ 65241 h 488693"/>
                <a:gd name="connsiteX171" fmla="*/ 368807 w 521273"/>
                <a:gd name="connsiteY171" fmla="*/ 65078 h 488693"/>
                <a:gd name="connsiteX172" fmla="*/ 368725 w 521273"/>
                <a:gd name="connsiteY172" fmla="*/ 81286 h 48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521273" h="488693">
                  <a:moveTo>
                    <a:pt x="487722" y="163061"/>
                  </a:moveTo>
                  <a:cubicBezTo>
                    <a:pt x="487722" y="166482"/>
                    <a:pt x="487722" y="169658"/>
                    <a:pt x="487722" y="172753"/>
                  </a:cubicBezTo>
                  <a:cubicBezTo>
                    <a:pt x="487722" y="259822"/>
                    <a:pt x="487804" y="346891"/>
                    <a:pt x="487722" y="433960"/>
                  </a:cubicBezTo>
                  <a:cubicBezTo>
                    <a:pt x="487722" y="437462"/>
                    <a:pt x="487967" y="439906"/>
                    <a:pt x="491958" y="441779"/>
                  </a:cubicBezTo>
                  <a:cubicBezTo>
                    <a:pt x="496682" y="443978"/>
                    <a:pt x="498392" y="448784"/>
                    <a:pt x="498474" y="453996"/>
                  </a:cubicBezTo>
                  <a:cubicBezTo>
                    <a:pt x="498555" y="459779"/>
                    <a:pt x="498474" y="465644"/>
                    <a:pt x="498474" y="472159"/>
                  </a:cubicBezTo>
                  <a:cubicBezTo>
                    <a:pt x="502709" y="472159"/>
                    <a:pt x="506374" y="472078"/>
                    <a:pt x="509958" y="472159"/>
                  </a:cubicBezTo>
                  <a:cubicBezTo>
                    <a:pt x="516392" y="472241"/>
                    <a:pt x="520058" y="475173"/>
                    <a:pt x="520139" y="480141"/>
                  </a:cubicBezTo>
                  <a:cubicBezTo>
                    <a:pt x="520220" y="485191"/>
                    <a:pt x="516311" y="488449"/>
                    <a:pt x="509714" y="488449"/>
                  </a:cubicBezTo>
                  <a:cubicBezTo>
                    <a:pt x="484627" y="488531"/>
                    <a:pt x="459460" y="488531"/>
                    <a:pt x="434373" y="488531"/>
                  </a:cubicBezTo>
                  <a:cubicBezTo>
                    <a:pt x="320019" y="488531"/>
                    <a:pt x="205665" y="488531"/>
                    <a:pt x="91310" y="488531"/>
                  </a:cubicBezTo>
                  <a:cubicBezTo>
                    <a:pt x="66550" y="488531"/>
                    <a:pt x="41708" y="488531"/>
                    <a:pt x="16948" y="488449"/>
                  </a:cubicBezTo>
                  <a:cubicBezTo>
                    <a:pt x="14667" y="488449"/>
                    <a:pt x="11572" y="488531"/>
                    <a:pt x="10269" y="487228"/>
                  </a:cubicBezTo>
                  <a:cubicBezTo>
                    <a:pt x="8151" y="485110"/>
                    <a:pt x="6196" y="481852"/>
                    <a:pt x="6115" y="479001"/>
                  </a:cubicBezTo>
                  <a:cubicBezTo>
                    <a:pt x="5952" y="475255"/>
                    <a:pt x="9047" y="472648"/>
                    <a:pt x="13038" y="472404"/>
                  </a:cubicBezTo>
                  <a:cubicBezTo>
                    <a:pt x="17518" y="472159"/>
                    <a:pt x="21997" y="472322"/>
                    <a:pt x="27292" y="472322"/>
                  </a:cubicBezTo>
                  <a:cubicBezTo>
                    <a:pt x="27292" y="466621"/>
                    <a:pt x="27373" y="461490"/>
                    <a:pt x="27292" y="456358"/>
                  </a:cubicBezTo>
                  <a:cubicBezTo>
                    <a:pt x="27210" y="449272"/>
                    <a:pt x="29165" y="443571"/>
                    <a:pt x="36088" y="440313"/>
                  </a:cubicBezTo>
                  <a:cubicBezTo>
                    <a:pt x="37147" y="439824"/>
                    <a:pt x="37880" y="437381"/>
                    <a:pt x="37880" y="435833"/>
                  </a:cubicBezTo>
                  <a:cubicBezTo>
                    <a:pt x="38043" y="420439"/>
                    <a:pt x="38043" y="405046"/>
                    <a:pt x="38043" y="389652"/>
                  </a:cubicBezTo>
                  <a:cubicBezTo>
                    <a:pt x="38043" y="315778"/>
                    <a:pt x="38043" y="241985"/>
                    <a:pt x="37961" y="168111"/>
                  </a:cubicBezTo>
                  <a:cubicBezTo>
                    <a:pt x="37961" y="166482"/>
                    <a:pt x="37961" y="164853"/>
                    <a:pt x="37961" y="163549"/>
                  </a:cubicBezTo>
                  <a:cubicBezTo>
                    <a:pt x="33807" y="162409"/>
                    <a:pt x="30061" y="161921"/>
                    <a:pt x="26884" y="160292"/>
                  </a:cubicBezTo>
                  <a:cubicBezTo>
                    <a:pt x="20450" y="157115"/>
                    <a:pt x="16866" y="151658"/>
                    <a:pt x="16540" y="144246"/>
                  </a:cubicBezTo>
                  <a:cubicBezTo>
                    <a:pt x="16377" y="140744"/>
                    <a:pt x="16377" y="137242"/>
                    <a:pt x="16459" y="133739"/>
                  </a:cubicBezTo>
                  <a:cubicBezTo>
                    <a:pt x="16703" y="121522"/>
                    <a:pt x="24441" y="113703"/>
                    <a:pt x="36740" y="113621"/>
                  </a:cubicBezTo>
                  <a:cubicBezTo>
                    <a:pt x="55147" y="113540"/>
                    <a:pt x="73555" y="113621"/>
                    <a:pt x="91962" y="113621"/>
                  </a:cubicBezTo>
                  <a:cubicBezTo>
                    <a:pt x="106216" y="113621"/>
                    <a:pt x="120388" y="113621"/>
                    <a:pt x="135374" y="113621"/>
                  </a:cubicBezTo>
                  <a:cubicBezTo>
                    <a:pt x="135374" y="107920"/>
                    <a:pt x="135537" y="102463"/>
                    <a:pt x="135293" y="97087"/>
                  </a:cubicBezTo>
                  <a:cubicBezTo>
                    <a:pt x="135211" y="95947"/>
                    <a:pt x="133827" y="94562"/>
                    <a:pt x="132768" y="93748"/>
                  </a:cubicBezTo>
                  <a:cubicBezTo>
                    <a:pt x="127962" y="90083"/>
                    <a:pt x="125193" y="85358"/>
                    <a:pt x="124949" y="79250"/>
                  </a:cubicBezTo>
                  <a:cubicBezTo>
                    <a:pt x="124786" y="74933"/>
                    <a:pt x="124704" y="70535"/>
                    <a:pt x="125030" y="66218"/>
                  </a:cubicBezTo>
                  <a:cubicBezTo>
                    <a:pt x="125763" y="56770"/>
                    <a:pt x="132035" y="50091"/>
                    <a:pt x="141483" y="48869"/>
                  </a:cubicBezTo>
                  <a:cubicBezTo>
                    <a:pt x="145800" y="48299"/>
                    <a:pt x="150198" y="48706"/>
                    <a:pt x="154515" y="48299"/>
                  </a:cubicBezTo>
                  <a:cubicBezTo>
                    <a:pt x="155818" y="48136"/>
                    <a:pt x="157691" y="47159"/>
                    <a:pt x="158261" y="46100"/>
                  </a:cubicBezTo>
                  <a:cubicBezTo>
                    <a:pt x="161275" y="39829"/>
                    <a:pt x="166406" y="37629"/>
                    <a:pt x="173004" y="37711"/>
                  </a:cubicBezTo>
                  <a:cubicBezTo>
                    <a:pt x="182044" y="37711"/>
                    <a:pt x="191004" y="37711"/>
                    <a:pt x="199719" y="37711"/>
                  </a:cubicBezTo>
                  <a:cubicBezTo>
                    <a:pt x="201837" y="29403"/>
                    <a:pt x="203547" y="21584"/>
                    <a:pt x="205909" y="14009"/>
                  </a:cubicBezTo>
                  <a:cubicBezTo>
                    <a:pt x="207945" y="7493"/>
                    <a:pt x="210144" y="6190"/>
                    <a:pt x="216986" y="6190"/>
                  </a:cubicBezTo>
                  <a:cubicBezTo>
                    <a:pt x="247611" y="6190"/>
                    <a:pt x="278236" y="6272"/>
                    <a:pt x="308942" y="6109"/>
                  </a:cubicBezTo>
                  <a:cubicBezTo>
                    <a:pt x="314562" y="6109"/>
                    <a:pt x="318309" y="8226"/>
                    <a:pt x="319775" y="13683"/>
                  </a:cubicBezTo>
                  <a:cubicBezTo>
                    <a:pt x="321892" y="21421"/>
                    <a:pt x="323847" y="29159"/>
                    <a:pt x="326046" y="37711"/>
                  </a:cubicBezTo>
                  <a:cubicBezTo>
                    <a:pt x="333702" y="37711"/>
                    <a:pt x="342092" y="37874"/>
                    <a:pt x="350399" y="37629"/>
                  </a:cubicBezTo>
                  <a:cubicBezTo>
                    <a:pt x="357893" y="37467"/>
                    <a:pt x="364409" y="38770"/>
                    <a:pt x="367667" y="46670"/>
                  </a:cubicBezTo>
                  <a:cubicBezTo>
                    <a:pt x="368074" y="47566"/>
                    <a:pt x="370029" y="48218"/>
                    <a:pt x="371332" y="48299"/>
                  </a:cubicBezTo>
                  <a:cubicBezTo>
                    <a:pt x="375974" y="48625"/>
                    <a:pt x="380698" y="48381"/>
                    <a:pt x="385341" y="49032"/>
                  </a:cubicBezTo>
                  <a:cubicBezTo>
                    <a:pt x="393730" y="50254"/>
                    <a:pt x="399920" y="56933"/>
                    <a:pt x="400572" y="65322"/>
                  </a:cubicBezTo>
                  <a:cubicBezTo>
                    <a:pt x="400979" y="70128"/>
                    <a:pt x="400816" y="75015"/>
                    <a:pt x="400653" y="79820"/>
                  </a:cubicBezTo>
                  <a:cubicBezTo>
                    <a:pt x="400491" y="85521"/>
                    <a:pt x="397477" y="89757"/>
                    <a:pt x="393242" y="93503"/>
                  </a:cubicBezTo>
                  <a:cubicBezTo>
                    <a:pt x="391775" y="94807"/>
                    <a:pt x="390554" y="97169"/>
                    <a:pt x="390309" y="99123"/>
                  </a:cubicBezTo>
                  <a:cubicBezTo>
                    <a:pt x="389902" y="103684"/>
                    <a:pt x="390147" y="108409"/>
                    <a:pt x="390147" y="113540"/>
                  </a:cubicBezTo>
                  <a:cubicBezTo>
                    <a:pt x="404644" y="113540"/>
                    <a:pt x="418654" y="113540"/>
                    <a:pt x="432744" y="113540"/>
                  </a:cubicBezTo>
                  <a:cubicBezTo>
                    <a:pt x="451152" y="113540"/>
                    <a:pt x="469559" y="113458"/>
                    <a:pt x="487967" y="113540"/>
                  </a:cubicBezTo>
                  <a:cubicBezTo>
                    <a:pt x="501406" y="113540"/>
                    <a:pt x="508980" y="121277"/>
                    <a:pt x="509143" y="134798"/>
                  </a:cubicBezTo>
                  <a:cubicBezTo>
                    <a:pt x="509143" y="136101"/>
                    <a:pt x="509062" y="137486"/>
                    <a:pt x="509143" y="138789"/>
                  </a:cubicBezTo>
                  <a:cubicBezTo>
                    <a:pt x="510447" y="153939"/>
                    <a:pt x="502139" y="162083"/>
                    <a:pt x="487722" y="163061"/>
                  </a:cubicBezTo>
                  <a:close/>
                  <a:moveTo>
                    <a:pt x="189701" y="406756"/>
                  </a:moveTo>
                  <a:cubicBezTo>
                    <a:pt x="189701" y="404557"/>
                    <a:pt x="189701" y="402602"/>
                    <a:pt x="189701" y="400647"/>
                  </a:cubicBezTo>
                  <a:cubicBezTo>
                    <a:pt x="189701" y="367172"/>
                    <a:pt x="189701" y="333696"/>
                    <a:pt x="189619" y="300139"/>
                  </a:cubicBezTo>
                  <a:cubicBezTo>
                    <a:pt x="189619" y="283687"/>
                    <a:pt x="196868" y="276519"/>
                    <a:pt x="213077" y="276519"/>
                  </a:cubicBezTo>
                  <a:cubicBezTo>
                    <a:pt x="246226" y="276601"/>
                    <a:pt x="279376" y="276601"/>
                    <a:pt x="312526" y="276519"/>
                  </a:cubicBezTo>
                  <a:cubicBezTo>
                    <a:pt x="328653" y="276519"/>
                    <a:pt x="336064" y="283605"/>
                    <a:pt x="336064" y="299569"/>
                  </a:cubicBezTo>
                  <a:cubicBezTo>
                    <a:pt x="336064" y="333208"/>
                    <a:pt x="336064" y="366927"/>
                    <a:pt x="336064" y="400566"/>
                  </a:cubicBezTo>
                  <a:cubicBezTo>
                    <a:pt x="336064" y="402521"/>
                    <a:pt x="336064" y="404475"/>
                    <a:pt x="336064" y="406512"/>
                  </a:cubicBezTo>
                  <a:cubicBezTo>
                    <a:pt x="348933" y="406512"/>
                    <a:pt x="361151" y="406512"/>
                    <a:pt x="373449" y="406512"/>
                  </a:cubicBezTo>
                  <a:cubicBezTo>
                    <a:pt x="373449" y="303316"/>
                    <a:pt x="373449" y="200609"/>
                    <a:pt x="373449" y="96680"/>
                  </a:cubicBezTo>
                  <a:cubicBezTo>
                    <a:pt x="371006" y="97739"/>
                    <a:pt x="368155" y="97983"/>
                    <a:pt x="367667" y="99286"/>
                  </a:cubicBezTo>
                  <a:cubicBezTo>
                    <a:pt x="364490" y="106698"/>
                    <a:pt x="358463" y="108409"/>
                    <a:pt x="351295" y="108409"/>
                  </a:cubicBezTo>
                  <a:cubicBezTo>
                    <a:pt x="336716" y="108409"/>
                    <a:pt x="322137" y="108653"/>
                    <a:pt x="307557" y="108327"/>
                  </a:cubicBezTo>
                  <a:cubicBezTo>
                    <a:pt x="297295" y="108083"/>
                    <a:pt x="287439" y="108327"/>
                    <a:pt x="278317" y="114354"/>
                  </a:cubicBezTo>
                  <a:cubicBezTo>
                    <a:pt x="274815" y="116635"/>
                    <a:pt x="270254" y="117368"/>
                    <a:pt x="266018" y="118427"/>
                  </a:cubicBezTo>
                  <a:cubicBezTo>
                    <a:pt x="263982" y="118915"/>
                    <a:pt x="261539" y="119078"/>
                    <a:pt x="259584" y="118427"/>
                  </a:cubicBezTo>
                  <a:cubicBezTo>
                    <a:pt x="252824" y="116065"/>
                    <a:pt x="246226" y="113214"/>
                    <a:pt x="239547" y="110689"/>
                  </a:cubicBezTo>
                  <a:cubicBezTo>
                    <a:pt x="236860" y="109712"/>
                    <a:pt x="233927" y="108490"/>
                    <a:pt x="231077" y="108490"/>
                  </a:cubicBezTo>
                  <a:cubicBezTo>
                    <a:pt x="212018" y="108327"/>
                    <a:pt x="192877" y="108409"/>
                    <a:pt x="173818" y="108409"/>
                  </a:cubicBezTo>
                  <a:cubicBezTo>
                    <a:pt x="167465" y="108409"/>
                    <a:pt x="161601" y="106942"/>
                    <a:pt x="158832" y="100589"/>
                  </a:cubicBezTo>
                  <a:cubicBezTo>
                    <a:pt x="157203" y="96843"/>
                    <a:pt x="155085" y="97169"/>
                    <a:pt x="152234" y="97902"/>
                  </a:cubicBezTo>
                  <a:cubicBezTo>
                    <a:pt x="152234" y="200935"/>
                    <a:pt x="152234" y="303642"/>
                    <a:pt x="152234" y="406675"/>
                  </a:cubicBezTo>
                  <a:cubicBezTo>
                    <a:pt x="164859" y="406756"/>
                    <a:pt x="176995" y="406756"/>
                    <a:pt x="189701" y="406756"/>
                  </a:cubicBezTo>
                  <a:close/>
                  <a:moveTo>
                    <a:pt x="471025" y="439173"/>
                  </a:moveTo>
                  <a:cubicBezTo>
                    <a:pt x="471025" y="346891"/>
                    <a:pt x="471025" y="255017"/>
                    <a:pt x="471025" y="163142"/>
                  </a:cubicBezTo>
                  <a:cubicBezTo>
                    <a:pt x="443984" y="163142"/>
                    <a:pt x="417269" y="163142"/>
                    <a:pt x="390717" y="163142"/>
                  </a:cubicBezTo>
                  <a:cubicBezTo>
                    <a:pt x="390717" y="244591"/>
                    <a:pt x="390717" y="325714"/>
                    <a:pt x="390717" y="407000"/>
                  </a:cubicBezTo>
                  <a:cubicBezTo>
                    <a:pt x="396662" y="407000"/>
                    <a:pt x="402201" y="406919"/>
                    <a:pt x="407739" y="407000"/>
                  </a:cubicBezTo>
                  <a:cubicBezTo>
                    <a:pt x="417269" y="407082"/>
                    <a:pt x="422645" y="412457"/>
                    <a:pt x="422726" y="421987"/>
                  </a:cubicBezTo>
                  <a:cubicBezTo>
                    <a:pt x="422807" y="427607"/>
                    <a:pt x="422726" y="433308"/>
                    <a:pt x="422726" y="439173"/>
                  </a:cubicBezTo>
                  <a:cubicBezTo>
                    <a:pt x="439016" y="439173"/>
                    <a:pt x="454817" y="439173"/>
                    <a:pt x="471025" y="439173"/>
                  </a:cubicBezTo>
                  <a:close/>
                  <a:moveTo>
                    <a:pt x="54740" y="162979"/>
                  </a:moveTo>
                  <a:cubicBezTo>
                    <a:pt x="54740" y="255342"/>
                    <a:pt x="54740" y="347217"/>
                    <a:pt x="54740" y="439173"/>
                  </a:cubicBezTo>
                  <a:cubicBezTo>
                    <a:pt x="70948" y="439173"/>
                    <a:pt x="86749" y="439173"/>
                    <a:pt x="103039" y="439173"/>
                  </a:cubicBezTo>
                  <a:cubicBezTo>
                    <a:pt x="103039" y="433308"/>
                    <a:pt x="102958" y="427607"/>
                    <a:pt x="103039" y="421987"/>
                  </a:cubicBezTo>
                  <a:cubicBezTo>
                    <a:pt x="103120" y="412457"/>
                    <a:pt x="108496" y="407082"/>
                    <a:pt x="118026" y="407000"/>
                  </a:cubicBezTo>
                  <a:cubicBezTo>
                    <a:pt x="123646" y="406919"/>
                    <a:pt x="129347" y="407000"/>
                    <a:pt x="135130" y="407000"/>
                  </a:cubicBezTo>
                  <a:cubicBezTo>
                    <a:pt x="135130" y="325388"/>
                    <a:pt x="135130" y="244265"/>
                    <a:pt x="135130" y="162979"/>
                  </a:cubicBezTo>
                  <a:cubicBezTo>
                    <a:pt x="108252" y="162979"/>
                    <a:pt x="81699" y="162979"/>
                    <a:pt x="54740" y="162979"/>
                  </a:cubicBezTo>
                  <a:close/>
                  <a:moveTo>
                    <a:pt x="43907" y="471834"/>
                  </a:moveTo>
                  <a:cubicBezTo>
                    <a:pt x="190271" y="471834"/>
                    <a:pt x="335983" y="471834"/>
                    <a:pt x="481858" y="471834"/>
                  </a:cubicBezTo>
                  <a:cubicBezTo>
                    <a:pt x="481858" y="466377"/>
                    <a:pt x="481858" y="461327"/>
                    <a:pt x="481858" y="456114"/>
                  </a:cubicBezTo>
                  <a:cubicBezTo>
                    <a:pt x="335657" y="456114"/>
                    <a:pt x="189864" y="456114"/>
                    <a:pt x="43907" y="456114"/>
                  </a:cubicBezTo>
                  <a:cubicBezTo>
                    <a:pt x="43907" y="461571"/>
                    <a:pt x="43907" y="466539"/>
                    <a:pt x="43907" y="471834"/>
                  </a:cubicBezTo>
                  <a:close/>
                  <a:moveTo>
                    <a:pt x="220407" y="22480"/>
                  </a:moveTo>
                  <a:cubicBezTo>
                    <a:pt x="209330" y="56037"/>
                    <a:pt x="227004" y="91141"/>
                    <a:pt x="259665" y="101485"/>
                  </a:cubicBezTo>
                  <a:cubicBezTo>
                    <a:pt x="261702" y="102137"/>
                    <a:pt x="264308" y="102056"/>
                    <a:pt x="266344" y="101404"/>
                  </a:cubicBezTo>
                  <a:cubicBezTo>
                    <a:pt x="297621" y="91304"/>
                    <a:pt x="315458" y="57910"/>
                    <a:pt x="306661" y="26145"/>
                  </a:cubicBezTo>
                  <a:cubicBezTo>
                    <a:pt x="305928" y="23457"/>
                    <a:pt x="304788" y="22398"/>
                    <a:pt x="301937" y="22398"/>
                  </a:cubicBezTo>
                  <a:cubicBezTo>
                    <a:pt x="293385" y="22561"/>
                    <a:pt x="284833" y="22398"/>
                    <a:pt x="276281" y="22398"/>
                  </a:cubicBezTo>
                  <a:cubicBezTo>
                    <a:pt x="257792" y="22480"/>
                    <a:pt x="239222" y="22480"/>
                    <a:pt x="220407" y="22480"/>
                  </a:cubicBezTo>
                  <a:close/>
                  <a:moveTo>
                    <a:pt x="254453" y="406837"/>
                  </a:moveTo>
                  <a:cubicBezTo>
                    <a:pt x="254453" y="368719"/>
                    <a:pt x="254453" y="331008"/>
                    <a:pt x="254453" y="292809"/>
                  </a:cubicBezTo>
                  <a:cubicBezTo>
                    <a:pt x="252253" y="292809"/>
                    <a:pt x="250462" y="292809"/>
                    <a:pt x="248670" y="292809"/>
                  </a:cubicBezTo>
                  <a:cubicBezTo>
                    <a:pt x="236778" y="292809"/>
                    <a:pt x="224887" y="292890"/>
                    <a:pt x="212995" y="292809"/>
                  </a:cubicBezTo>
                  <a:cubicBezTo>
                    <a:pt x="206479" y="292809"/>
                    <a:pt x="205909" y="293298"/>
                    <a:pt x="205909" y="299976"/>
                  </a:cubicBezTo>
                  <a:cubicBezTo>
                    <a:pt x="205909" y="333778"/>
                    <a:pt x="205909" y="367579"/>
                    <a:pt x="205990" y="401380"/>
                  </a:cubicBezTo>
                  <a:cubicBezTo>
                    <a:pt x="205990" y="403172"/>
                    <a:pt x="206153" y="404964"/>
                    <a:pt x="206235" y="406837"/>
                  </a:cubicBezTo>
                  <a:cubicBezTo>
                    <a:pt x="222525" y="406837"/>
                    <a:pt x="238244" y="406837"/>
                    <a:pt x="254453" y="406837"/>
                  </a:cubicBezTo>
                  <a:close/>
                  <a:moveTo>
                    <a:pt x="271150" y="406756"/>
                  </a:moveTo>
                  <a:cubicBezTo>
                    <a:pt x="287439" y="406756"/>
                    <a:pt x="303240" y="406756"/>
                    <a:pt x="319205" y="406756"/>
                  </a:cubicBezTo>
                  <a:cubicBezTo>
                    <a:pt x="319449" y="405779"/>
                    <a:pt x="319693" y="404964"/>
                    <a:pt x="319693" y="404150"/>
                  </a:cubicBezTo>
                  <a:cubicBezTo>
                    <a:pt x="319775" y="368719"/>
                    <a:pt x="319775" y="333208"/>
                    <a:pt x="319775" y="297777"/>
                  </a:cubicBezTo>
                  <a:cubicBezTo>
                    <a:pt x="319775" y="293705"/>
                    <a:pt x="317576" y="292727"/>
                    <a:pt x="313992" y="292809"/>
                  </a:cubicBezTo>
                  <a:cubicBezTo>
                    <a:pt x="301123" y="292890"/>
                    <a:pt x="288254" y="292809"/>
                    <a:pt x="275303" y="292890"/>
                  </a:cubicBezTo>
                  <a:cubicBezTo>
                    <a:pt x="273919" y="292890"/>
                    <a:pt x="272453" y="293216"/>
                    <a:pt x="270987" y="293379"/>
                  </a:cubicBezTo>
                  <a:cubicBezTo>
                    <a:pt x="271150" y="331253"/>
                    <a:pt x="271150" y="368719"/>
                    <a:pt x="271150" y="406756"/>
                  </a:cubicBezTo>
                  <a:close/>
                  <a:moveTo>
                    <a:pt x="406192" y="423616"/>
                  </a:moveTo>
                  <a:cubicBezTo>
                    <a:pt x="310408" y="423616"/>
                    <a:pt x="215031" y="423616"/>
                    <a:pt x="119655" y="423616"/>
                  </a:cubicBezTo>
                  <a:cubicBezTo>
                    <a:pt x="119655" y="428992"/>
                    <a:pt x="119655" y="433960"/>
                    <a:pt x="119655" y="439173"/>
                  </a:cubicBezTo>
                  <a:cubicBezTo>
                    <a:pt x="215276" y="439173"/>
                    <a:pt x="310571" y="439173"/>
                    <a:pt x="406192" y="439173"/>
                  </a:cubicBezTo>
                  <a:cubicBezTo>
                    <a:pt x="406192" y="433879"/>
                    <a:pt x="406192" y="428910"/>
                    <a:pt x="406192" y="423616"/>
                  </a:cubicBezTo>
                  <a:close/>
                  <a:moveTo>
                    <a:pt x="135211" y="130237"/>
                  </a:moveTo>
                  <a:cubicBezTo>
                    <a:pt x="133827" y="130155"/>
                    <a:pt x="133012" y="130074"/>
                    <a:pt x="132198" y="130074"/>
                  </a:cubicBezTo>
                  <a:cubicBezTo>
                    <a:pt x="105971" y="130074"/>
                    <a:pt x="79663" y="130074"/>
                    <a:pt x="53437" y="130074"/>
                  </a:cubicBezTo>
                  <a:cubicBezTo>
                    <a:pt x="48224" y="130074"/>
                    <a:pt x="43093" y="130237"/>
                    <a:pt x="37880" y="130074"/>
                  </a:cubicBezTo>
                  <a:cubicBezTo>
                    <a:pt x="33970" y="129993"/>
                    <a:pt x="32341" y="131622"/>
                    <a:pt x="32667" y="135531"/>
                  </a:cubicBezTo>
                  <a:cubicBezTo>
                    <a:pt x="32830" y="136834"/>
                    <a:pt x="32667" y="138219"/>
                    <a:pt x="32667" y="139522"/>
                  </a:cubicBezTo>
                  <a:cubicBezTo>
                    <a:pt x="32667" y="146201"/>
                    <a:pt x="32911" y="146445"/>
                    <a:pt x="39835" y="146445"/>
                  </a:cubicBezTo>
                  <a:cubicBezTo>
                    <a:pt x="69564" y="146445"/>
                    <a:pt x="99374" y="146445"/>
                    <a:pt x="129103" y="146445"/>
                  </a:cubicBezTo>
                  <a:cubicBezTo>
                    <a:pt x="131057" y="146445"/>
                    <a:pt x="133012" y="146282"/>
                    <a:pt x="135130" y="146119"/>
                  </a:cubicBezTo>
                  <a:cubicBezTo>
                    <a:pt x="135211" y="140662"/>
                    <a:pt x="135211" y="135694"/>
                    <a:pt x="135211" y="130237"/>
                  </a:cubicBezTo>
                  <a:close/>
                  <a:moveTo>
                    <a:pt x="390554" y="146364"/>
                  </a:moveTo>
                  <a:cubicBezTo>
                    <a:pt x="393242" y="146364"/>
                    <a:pt x="395441" y="146364"/>
                    <a:pt x="397558" y="146364"/>
                  </a:cubicBezTo>
                  <a:cubicBezTo>
                    <a:pt x="409450" y="146364"/>
                    <a:pt x="421341" y="146282"/>
                    <a:pt x="433152" y="146282"/>
                  </a:cubicBezTo>
                  <a:cubicBezTo>
                    <a:pt x="451070" y="146282"/>
                    <a:pt x="468908" y="146201"/>
                    <a:pt x="486826" y="146445"/>
                  </a:cubicBezTo>
                  <a:cubicBezTo>
                    <a:pt x="491632" y="146527"/>
                    <a:pt x="493668" y="144816"/>
                    <a:pt x="493016" y="140011"/>
                  </a:cubicBezTo>
                  <a:cubicBezTo>
                    <a:pt x="492935" y="139196"/>
                    <a:pt x="493016" y="138300"/>
                    <a:pt x="493016" y="137486"/>
                  </a:cubicBezTo>
                  <a:cubicBezTo>
                    <a:pt x="493016" y="130074"/>
                    <a:pt x="492935" y="129993"/>
                    <a:pt x="485360" y="129993"/>
                  </a:cubicBezTo>
                  <a:cubicBezTo>
                    <a:pt x="455224" y="129993"/>
                    <a:pt x="425170" y="129993"/>
                    <a:pt x="395033" y="129993"/>
                  </a:cubicBezTo>
                  <a:cubicBezTo>
                    <a:pt x="393567" y="129993"/>
                    <a:pt x="392101" y="130155"/>
                    <a:pt x="390472" y="130237"/>
                  </a:cubicBezTo>
                  <a:cubicBezTo>
                    <a:pt x="390554" y="135613"/>
                    <a:pt x="390554" y="140581"/>
                    <a:pt x="390554" y="146364"/>
                  </a:cubicBezTo>
                  <a:close/>
                  <a:moveTo>
                    <a:pt x="173818" y="91712"/>
                  </a:moveTo>
                  <a:cubicBezTo>
                    <a:pt x="188397" y="91712"/>
                    <a:pt x="202651" y="91712"/>
                    <a:pt x="217882" y="91712"/>
                  </a:cubicBezTo>
                  <a:cubicBezTo>
                    <a:pt x="209330" y="80879"/>
                    <a:pt x="204524" y="69313"/>
                    <a:pt x="201999" y="56689"/>
                  </a:cubicBezTo>
                  <a:cubicBezTo>
                    <a:pt x="201837" y="55711"/>
                    <a:pt x="200452" y="54326"/>
                    <a:pt x="199556" y="54326"/>
                  </a:cubicBezTo>
                  <a:cubicBezTo>
                    <a:pt x="191085" y="54164"/>
                    <a:pt x="182615" y="54245"/>
                    <a:pt x="173818" y="54245"/>
                  </a:cubicBezTo>
                  <a:cubicBezTo>
                    <a:pt x="173818" y="66870"/>
                    <a:pt x="173818" y="79005"/>
                    <a:pt x="173818" y="91712"/>
                  </a:cubicBezTo>
                  <a:close/>
                  <a:moveTo>
                    <a:pt x="326046" y="54326"/>
                  </a:moveTo>
                  <a:cubicBezTo>
                    <a:pt x="320508" y="67358"/>
                    <a:pt x="315295" y="79576"/>
                    <a:pt x="310164" y="91712"/>
                  </a:cubicBezTo>
                  <a:cubicBezTo>
                    <a:pt x="323603" y="91712"/>
                    <a:pt x="337775" y="91712"/>
                    <a:pt x="352028" y="91712"/>
                  </a:cubicBezTo>
                  <a:cubicBezTo>
                    <a:pt x="352028" y="79005"/>
                    <a:pt x="352028" y="66788"/>
                    <a:pt x="352028" y="54326"/>
                  </a:cubicBezTo>
                  <a:cubicBezTo>
                    <a:pt x="342662" y="54326"/>
                    <a:pt x="333865" y="54326"/>
                    <a:pt x="326046" y="54326"/>
                  </a:cubicBezTo>
                  <a:close/>
                  <a:moveTo>
                    <a:pt x="157040" y="65078"/>
                  </a:moveTo>
                  <a:cubicBezTo>
                    <a:pt x="152723" y="65078"/>
                    <a:pt x="148569" y="64833"/>
                    <a:pt x="144497" y="65241"/>
                  </a:cubicBezTo>
                  <a:cubicBezTo>
                    <a:pt x="143356" y="65322"/>
                    <a:pt x="141564" y="67032"/>
                    <a:pt x="141401" y="68254"/>
                  </a:cubicBezTo>
                  <a:cubicBezTo>
                    <a:pt x="140994" y="71512"/>
                    <a:pt x="140913" y="74933"/>
                    <a:pt x="141401" y="78191"/>
                  </a:cubicBezTo>
                  <a:cubicBezTo>
                    <a:pt x="141564" y="79331"/>
                    <a:pt x="143356" y="81123"/>
                    <a:pt x="144497" y="81205"/>
                  </a:cubicBezTo>
                  <a:cubicBezTo>
                    <a:pt x="148569" y="81612"/>
                    <a:pt x="152723" y="81368"/>
                    <a:pt x="157040" y="81368"/>
                  </a:cubicBezTo>
                  <a:cubicBezTo>
                    <a:pt x="157040" y="75585"/>
                    <a:pt x="157040" y="70535"/>
                    <a:pt x="157040" y="65078"/>
                  </a:cubicBezTo>
                  <a:close/>
                  <a:moveTo>
                    <a:pt x="368725" y="81286"/>
                  </a:moveTo>
                  <a:cubicBezTo>
                    <a:pt x="372961" y="81286"/>
                    <a:pt x="376952" y="81530"/>
                    <a:pt x="380861" y="81123"/>
                  </a:cubicBezTo>
                  <a:cubicBezTo>
                    <a:pt x="382165" y="80960"/>
                    <a:pt x="384201" y="79250"/>
                    <a:pt x="384445" y="78028"/>
                  </a:cubicBezTo>
                  <a:cubicBezTo>
                    <a:pt x="384934" y="74770"/>
                    <a:pt x="384852" y="71349"/>
                    <a:pt x="384445" y="68091"/>
                  </a:cubicBezTo>
                  <a:cubicBezTo>
                    <a:pt x="384364" y="67032"/>
                    <a:pt x="382735" y="65322"/>
                    <a:pt x="381757" y="65241"/>
                  </a:cubicBezTo>
                  <a:cubicBezTo>
                    <a:pt x="377522" y="64915"/>
                    <a:pt x="373205" y="65078"/>
                    <a:pt x="368807" y="65078"/>
                  </a:cubicBezTo>
                  <a:cubicBezTo>
                    <a:pt x="368725" y="70616"/>
                    <a:pt x="368725" y="75666"/>
                    <a:pt x="368725" y="81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1" name="Полилиния: фигура 330">
              <a:extLst>
                <a:ext uri="{FF2B5EF4-FFF2-40B4-BE49-F238E27FC236}">
                  <a16:creationId xmlns:a16="http://schemas.microsoft.com/office/drawing/2014/main" id="{04E8785B-64B5-4BB3-91A8-C05E2C516FBF}"/>
                </a:ext>
              </a:extLst>
            </p:cNvPr>
            <p:cNvSpPr/>
            <p:nvPr/>
          </p:nvSpPr>
          <p:spPr>
            <a:xfrm>
              <a:off x="15036473" y="6484760"/>
              <a:ext cx="57014" cy="114029"/>
            </a:xfrm>
            <a:custGeom>
              <a:avLst/>
              <a:gdLst>
                <a:gd name="connsiteX0" fmla="*/ 6145 w 57014"/>
                <a:gd name="connsiteY0" fmla="*/ 57698 h 114028"/>
                <a:gd name="connsiteX1" fmla="*/ 6145 w 57014"/>
                <a:gd name="connsiteY1" fmla="*/ 21535 h 114028"/>
                <a:gd name="connsiteX2" fmla="*/ 20806 w 57014"/>
                <a:gd name="connsiteY2" fmla="*/ 6222 h 114028"/>
                <a:gd name="connsiteX3" fmla="*/ 40924 w 57014"/>
                <a:gd name="connsiteY3" fmla="*/ 6304 h 114028"/>
                <a:gd name="connsiteX4" fmla="*/ 54933 w 57014"/>
                <a:gd name="connsiteY4" fmla="*/ 20150 h 114028"/>
                <a:gd name="connsiteX5" fmla="*/ 54933 w 57014"/>
                <a:gd name="connsiteY5" fmla="*/ 95490 h 114028"/>
                <a:gd name="connsiteX6" fmla="*/ 40353 w 57014"/>
                <a:gd name="connsiteY6" fmla="*/ 109255 h 114028"/>
                <a:gd name="connsiteX7" fmla="*/ 20806 w 57014"/>
                <a:gd name="connsiteY7" fmla="*/ 109174 h 114028"/>
                <a:gd name="connsiteX8" fmla="*/ 6308 w 57014"/>
                <a:gd name="connsiteY8" fmla="*/ 94757 h 114028"/>
                <a:gd name="connsiteX9" fmla="*/ 6145 w 57014"/>
                <a:gd name="connsiteY9" fmla="*/ 57698 h 114028"/>
                <a:gd name="connsiteX10" fmla="*/ 22760 w 57014"/>
                <a:gd name="connsiteY10" fmla="*/ 22919 h 114028"/>
                <a:gd name="connsiteX11" fmla="*/ 22760 w 57014"/>
                <a:gd name="connsiteY11" fmla="*/ 92884 h 114028"/>
                <a:gd name="connsiteX12" fmla="*/ 38236 w 57014"/>
                <a:gd name="connsiteY12" fmla="*/ 92884 h 114028"/>
                <a:gd name="connsiteX13" fmla="*/ 38236 w 57014"/>
                <a:gd name="connsiteY13" fmla="*/ 22919 h 114028"/>
                <a:gd name="connsiteX14" fmla="*/ 22760 w 57014"/>
                <a:gd name="connsiteY14" fmla="*/ 22919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114028">
                  <a:moveTo>
                    <a:pt x="6145" y="57698"/>
                  </a:moveTo>
                  <a:cubicBezTo>
                    <a:pt x="6145" y="45643"/>
                    <a:pt x="6063" y="33589"/>
                    <a:pt x="6145" y="21535"/>
                  </a:cubicBezTo>
                  <a:cubicBezTo>
                    <a:pt x="6226" y="11842"/>
                    <a:pt x="11276" y="6467"/>
                    <a:pt x="20806" y="6222"/>
                  </a:cubicBezTo>
                  <a:cubicBezTo>
                    <a:pt x="27484" y="6059"/>
                    <a:pt x="34163" y="6059"/>
                    <a:pt x="40924" y="6304"/>
                  </a:cubicBezTo>
                  <a:cubicBezTo>
                    <a:pt x="49557" y="6629"/>
                    <a:pt x="54851" y="11598"/>
                    <a:pt x="54933" y="20150"/>
                  </a:cubicBezTo>
                  <a:cubicBezTo>
                    <a:pt x="55177" y="45236"/>
                    <a:pt x="55177" y="70323"/>
                    <a:pt x="54933" y="95490"/>
                  </a:cubicBezTo>
                  <a:cubicBezTo>
                    <a:pt x="54851" y="104205"/>
                    <a:pt x="49150" y="109174"/>
                    <a:pt x="40353" y="109255"/>
                  </a:cubicBezTo>
                  <a:cubicBezTo>
                    <a:pt x="33837" y="109337"/>
                    <a:pt x="27322" y="109337"/>
                    <a:pt x="20806" y="109174"/>
                  </a:cubicBezTo>
                  <a:cubicBezTo>
                    <a:pt x="11846" y="109011"/>
                    <a:pt x="6389" y="103635"/>
                    <a:pt x="6308" y="94757"/>
                  </a:cubicBezTo>
                  <a:cubicBezTo>
                    <a:pt x="6063" y="82458"/>
                    <a:pt x="6145" y="70078"/>
                    <a:pt x="6145" y="57698"/>
                  </a:cubicBezTo>
                  <a:close/>
                  <a:moveTo>
                    <a:pt x="22760" y="22919"/>
                  </a:moveTo>
                  <a:cubicBezTo>
                    <a:pt x="22760" y="46621"/>
                    <a:pt x="22760" y="69752"/>
                    <a:pt x="22760" y="92884"/>
                  </a:cubicBezTo>
                  <a:cubicBezTo>
                    <a:pt x="28136" y="92884"/>
                    <a:pt x="33104" y="92884"/>
                    <a:pt x="38236" y="92884"/>
                  </a:cubicBezTo>
                  <a:cubicBezTo>
                    <a:pt x="38236" y="69508"/>
                    <a:pt x="38236" y="46377"/>
                    <a:pt x="38236" y="22919"/>
                  </a:cubicBezTo>
                  <a:cubicBezTo>
                    <a:pt x="32942" y="22919"/>
                    <a:pt x="27973" y="22919"/>
                    <a:pt x="22760" y="22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A43AA203-9124-452E-9C41-8845D05ADB4E}"/>
                </a:ext>
              </a:extLst>
            </p:cNvPr>
            <p:cNvSpPr/>
            <p:nvPr/>
          </p:nvSpPr>
          <p:spPr>
            <a:xfrm>
              <a:off x="15166414" y="6484882"/>
              <a:ext cx="57014" cy="114029"/>
            </a:xfrm>
            <a:custGeom>
              <a:avLst/>
              <a:gdLst>
                <a:gd name="connsiteX0" fmla="*/ 54985 w 57014"/>
                <a:gd name="connsiteY0" fmla="*/ 57575 h 114028"/>
                <a:gd name="connsiteX1" fmla="*/ 54985 w 57014"/>
                <a:gd name="connsiteY1" fmla="*/ 93739 h 114028"/>
                <a:gd name="connsiteX2" fmla="*/ 39509 w 57014"/>
                <a:gd name="connsiteY2" fmla="*/ 109214 h 114028"/>
                <a:gd name="connsiteX3" fmla="*/ 19962 w 57014"/>
                <a:gd name="connsiteY3" fmla="*/ 109214 h 114028"/>
                <a:gd name="connsiteX4" fmla="*/ 6441 w 57014"/>
                <a:gd name="connsiteY4" fmla="*/ 96997 h 114028"/>
                <a:gd name="connsiteX5" fmla="*/ 6115 w 57014"/>
                <a:gd name="connsiteY5" fmla="*/ 87956 h 114028"/>
                <a:gd name="connsiteX6" fmla="*/ 6197 w 57014"/>
                <a:gd name="connsiteY6" fmla="*/ 23204 h 114028"/>
                <a:gd name="connsiteX7" fmla="*/ 23220 w 57014"/>
                <a:gd name="connsiteY7" fmla="*/ 6181 h 114028"/>
                <a:gd name="connsiteX8" fmla="*/ 40813 w 57014"/>
                <a:gd name="connsiteY8" fmla="*/ 6181 h 114028"/>
                <a:gd name="connsiteX9" fmla="*/ 54985 w 57014"/>
                <a:gd name="connsiteY9" fmla="*/ 20923 h 114028"/>
                <a:gd name="connsiteX10" fmla="*/ 54985 w 57014"/>
                <a:gd name="connsiteY10" fmla="*/ 57575 h 114028"/>
                <a:gd name="connsiteX11" fmla="*/ 38613 w 57014"/>
                <a:gd name="connsiteY11" fmla="*/ 22960 h 114028"/>
                <a:gd name="connsiteX12" fmla="*/ 22894 w 57014"/>
                <a:gd name="connsiteY12" fmla="*/ 22960 h 114028"/>
                <a:gd name="connsiteX13" fmla="*/ 22894 w 57014"/>
                <a:gd name="connsiteY13" fmla="*/ 92680 h 114028"/>
                <a:gd name="connsiteX14" fmla="*/ 38613 w 57014"/>
                <a:gd name="connsiteY14" fmla="*/ 92680 h 114028"/>
                <a:gd name="connsiteX15" fmla="*/ 38613 w 57014"/>
                <a:gd name="connsiteY15" fmla="*/ 22960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985" y="57575"/>
                  </a:moveTo>
                  <a:cubicBezTo>
                    <a:pt x="54985" y="69630"/>
                    <a:pt x="55066" y="81684"/>
                    <a:pt x="54985" y="93739"/>
                  </a:cubicBezTo>
                  <a:cubicBezTo>
                    <a:pt x="54903" y="103920"/>
                    <a:pt x="49690" y="109133"/>
                    <a:pt x="39509" y="109214"/>
                  </a:cubicBezTo>
                  <a:cubicBezTo>
                    <a:pt x="32993" y="109295"/>
                    <a:pt x="26478" y="109377"/>
                    <a:pt x="19962" y="109214"/>
                  </a:cubicBezTo>
                  <a:cubicBezTo>
                    <a:pt x="12550" y="109051"/>
                    <a:pt x="7418" y="104409"/>
                    <a:pt x="6441" y="96997"/>
                  </a:cubicBezTo>
                  <a:cubicBezTo>
                    <a:pt x="6034" y="93983"/>
                    <a:pt x="6115" y="90969"/>
                    <a:pt x="6115" y="87956"/>
                  </a:cubicBezTo>
                  <a:cubicBezTo>
                    <a:pt x="6115" y="66372"/>
                    <a:pt x="6115" y="44788"/>
                    <a:pt x="6197" y="23204"/>
                  </a:cubicBezTo>
                  <a:cubicBezTo>
                    <a:pt x="6197" y="10987"/>
                    <a:pt x="11002" y="6263"/>
                    <a:pt x="23220" y="6181"/>
                  </a:cubicBezTo>
                  <a:cubicBezTo>
                    <a:pt x="29084" y="6181"/>
                    <a:pt x="34948" y="6018"/>
                    <a:pt x="40813" y="6181"/>
                  </a:cubicBezTo>
                  <a:cubicBezTo>
                    <a:pt x="49853" y="6507"/>
                    <a:pt x="54903" y="11801"/>
                    <a:pt x="54985" y="20923"/>
                  </a:cubicBezTo>
                  <a:cubicBezTo>
                    <a:pt x="55066" y="33141"/>
                    <a:pt x="54985" y="45358"/>
                    <a:pt x="54985" y="57575"/>
                  </a:cubicBezTo>
                  <a:close/>
                  <a:moveTo>
                    <a:pt x="38613" y="22960"/>
                  </a:moveTo>
                  <a:cubicBezTo>
                    <a:pt x="33075" y="22960"/>
                    <a:pt x="27944" y="22960"/>
                    <a:pt x="22894" y="22960"/>
                  </a:cubicBezTo>
                  <a:cubicBezTo>
                    <a:pt x="22894" y="46417"/>
                    <a:pt x="22894" y="69385"/>
                    <a:pt x="22894" y="92680"/>
                  </a:cubicBezTo>
                  <a:cubicBezTo>
                    <a:pt x="28269" y="92680"/>
                    <a:pt x="33319" y="92680"/>
                    <a:pt x="38613" y="92680"/>
                  </a:cubicBezTo>
                  <a:cubicBezTo>
                    <a:pt x="38613" y="69304"/>
                    <a:pt x="38613" y="46335"/>
                    <a:pt x="38613" y="22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3" name="Полилиния: фигура 332">
              <a:extLst>
                <a:ext uri="{FF2B5EF4-FFF2-40B4-BE49-F238E27FC236}">
                  <a16:creationId xmlns:a16="http://schemas.microsoft.com/office/drawing/2014/main" id="{BB788910-73E6-4C44-8404-438BD6CEA2A3}"/>
                </a:ext>
              </a:extLst>
            </p:cNvPr>
            <p:cNvSpPr/>
            <p:nvPr/>
          </p:nvSpPr>
          <p:spPr>
            <a:xfrm>
              <a:off x="15101574" y="6484731"/>
              <a:ext cx="57014" cy="114029"/>
            </a:xfrm>
            <a:custGeom>
              <a:avLst/>
              <a:gdLst>
                <a:gd name="connsiteX0" fmla="*/ 54746 w 57014"/>
                <a:gd name="connsiteY0" fmla="*/ 57890 h 114028"/>
                <a:gd name="connsiteX1" fmla="*/ 54746 w 57014"/>
                <a:gd name="connsiteY1" fmla="*/ 93564 h 114028"/>
                <a:gd name="connsiteX2" fmla="*/ 39190 w 57014"/>
                <a:gd name="connsiteY2" fmla="*/ 109284 h 114028"/>
                <a:gd name="connsiteX3" fmla="*/ 20619 w 57014"/>
                <a:gd name="connsiteY3" fmla="*/ 109284 h 114028"/>
                <a:gd name="connsiteX4" fmla="*/ 6203 w 57014"/>
                <a:gd name="connsiteY4" fmla="*/ 95438 h 114028"/>
                <a:gd name="connsiteX5" fmla="*/ 6203 w 57014"/>
                <a:gd name="connsiteY5" fmla="*/ 20097 h 114028"/>
                <a:gd name="connsiteX6" fmla="*/ 19235 w 57014"/>
                <a:gd name="connsiteY6" fmla="*/ 6414 h 114028"/>
                <a:gd name="connsiteX7" fmla="*/ 41796 w 57014"/>
                <a:gd name="connsiteY7" fmla="*/ 6414 h 114028"/>
                <a:gd name="connsiteX8" fmla="*/ 54746 w 57014"/>
                <a:gd name="connsiteY8" fmla="*/ 20179 h 114028"/>
                <a:gd name="connsiteX9" fmla="*/ 54746 w 57014"/>
                <a:gd name="connsiteY9" fmla="*/ 57890 h 114028"/>
                <a:gd name="connsiteX10" fmla="*/ 54746 w 57014"/>
                <a:gd name="connsiteY10" fmla="*/ 57890 h 114028"/>
                <a:gd name="connsiteX11" fmla="*/ 38212 w 57014"/>
                <a:gd name="connsiteY11" fmla="*/ 92913 h 114028"/>
                <a:gd name="connsiteX12" fmla="*/ 38212 w 57014"/>
                <a:gd name="connsiteY12" fmla="*/ 22948 h 114028"/>
                <a:gd name="connsiteX13" fmla="*/ 22655 w 57014"/>
                <a:gd name="connsiteY13" fmla="*/ 22948 h 114028"/>
                <a:gd name="connsiteX14" fmla="*/ 22655 w 57014"/>
                <a:gd name="connsiteY14" fmla="*/ 92913 h 114028"/>
                <a:gd name="connsiteX15" fmla="*/ 38212 w 57014"/>
                <a:gd name="connsiteY15" fmla="*/ 92913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746" y="57890"/>
                  </a:moveTo>
                  <a:cubicBezTo>
                    <a:pt x="54746" y="69781"/>
                    <a:pt x="54746" y="81673"/>
                    <a:pt x="54746" y="93564"/>
                  </a:cubicBezTo>
                  <a:cubicBezTo>
                    <a:pt x="54746" y="104234"/>
                    <a:pt x="49696" y="109284"/>
                    <a:pt x="39190" y="109284"/>
                  </a:cubicBezTo>
                  <a:cubicBezTo>
                    <a:pt x="32999" y="109284"/>
                    <a:pt x="26809" y="109366"/>
                    <a:pt x="20619" y="109284"/>
                  </a:cubicBezTo>
                  <a:cubicBezTo>
                    <a:pt x="11823" y="109203"/>
                    <a:pt x="6284" y="104071"/>
                    <a:pt x="6203" y="95438"/>
                  </a:cubicBezTo>
                  <a:cubicBezTo>
                    <a:pt x="6040" y="70351"/>
                    <a:pt x="6121" y="45184"/>
                    <a:pt x="6203" y="20097"/>
                  </a:cubicBezTo>
                  <a:cubicBezTo>
                    <a:pt x="6203" y="12116"/>
                    <a:pt x="11171" y="6821"/>
                    <a:pt x="19235" y="6414"/>
                  </a:cubicBezTo>
                  <a:cubicBezTo>
                    <a:pt x="26728" y="6007"/>
                    <a:pt x="34303" y="6007"/>
                    <a:pt x="41796" y="6414"/>
                  </a:cubicBezTo>
                  <a:cubicBezTo>
                    <a:pt x="49778" y="6821"/>
                    <a:pt x="54665" y="12116"/>
                    <a:pt x="54746" y="20179"/>
                  </a:cubicBezTo>
                  <a:cubicBezTo>
                    <a:pt x="54909" y="32803"/>
                    <a:pt x="54746" y="45347"/>
                    <a:pt x="54746" y="57890"/>
                  </a:cubicBezTo>
                  <a:cubicBezTo>
                    <a:pt x="54746" y="57890"/>
                    <a:pt x="54746" y="57890"/>
                    <a:pt x="54746" y="57890"/>
                  </a:cubicBezTo>
                  <a:close/>
                  <a:moveTo>
                    <a:pt x="38212" y="92913"/>
                  </a:moveTo>
                  <a:cubicBezTo>
                    <a:pt x="38212" y="69293"/>
                    <a:pt x="38212" y="46161"/>
                    <a:pt x="38212" y="22948"/>
                  </a:cubicBezTo>
                  <a:cubicBezTo>
                    <a:pt x="32837" y="22948"/>
                    <a:pt x="27787" y="22948"/>
                    <a:pt x="22655" y="22948"/>
                  </a:cubicBezTo>
                  <a:cubicBezTo>
                    <a:pt x="22655" y="46406"/>
                    <a:pt x="22655" y="69618"/>
                    <a:pt x="22655" y="92913"/>
                  </a:cubicBezTo>
                  <a:cubicBezTo>
                    <a:pt x="27950" y="92913"/>
                    <a:pt x="32837" y="92913"/>
                    <a:pt x="38212" y="92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4" name="Полилиния: фигура 333">
              <a:extLst>
                <a:ext uri="{FF2B5EF4-FFF2-40B4-BE49-F238E27FC236}">
                  <a16:creationId xmlns:a16="http://schemas.microsoft.com/office/drawing/2014/main" id="{BF06DCB3-C084-421D-8D3F-48D7E6665FB2}"/>
                </a:ext>
              </a:extLst>
            </p:cNvPr>
            <p:cNvSpPr/>
            <p:nvPr/>
          </p:nvSpPr>
          <p:spPr>
            <a:xfrm>
              <a:off x="15269522" y="6636885"/>
              <a:ext cx="57014" cy="89594"/>
            </a:xfrm>
            <a:custGeom>
              <a:avLst/>
              <a:gdLst>
                <a:gd name="connsiteX0" fmla="*/ 54665 w 57014"/>
                <a:gd name="connsiteY0" fmla="*/ 46968 h 89593"/>
                <a:gd name="connsiteX1" fmla="*/ 54665 w 57014"/>
                <a:gd name="connsiteY1" fmla="*/ 73032 h 89593"/>
                <a:gd name="connsiteX2" fmla="*/ 40330 w 57014"/>
                <a:gd name="connsiteY2" fmla="*/ 87530 h 89593"/>
                <a:gd name="connsiteX3" fmla="*/ 20293 w 57014"/>
                <a:gd name="connsiteY3" fmla="*/ 87611 h 89593"/>
                <a:gd name="connsiteX4" fmla="*/ 6203 w 57014"/>
                <a:gd name="connsiteY4" fmla="*/ 73276 h 89593"/>
                <a:gd name="connsiteX5" fmla="*/ 6203 w 57014"/>
                <a:gd name="connsiteY5" fmla="*/ 20579 h 89593"/>
                <a:gd name="connsiteX6" fmla="*/ 20619 w 57014"/>
                <a:gd name="connsiteY6" fmla="*/ 6162 h 89593"/>
                <a:gd name="connsiteX7" fmla="*/ 41144 w 57014"/>
                <a:gd name="connsiteY7" fmla="*/ 6244 h 89593"/>
                <a:gd name="connsiteX8" fmla="*/ 54665 w 57014"/>
                <a:gd name="connsiteY8" fmla="*/ 19846 h 89593"/>
                <a:gd name="connsiteX9" fmla="*/ 54665 w 57014"/>
                <a:gd name="connsiteY9" fmla="*/ 46968 h 89593"/>
                <a:gd name="connsiteX10" fmla="*/ 38212 w 57014"/>
                <a:gd name="connsiteY10" fmla="*/ 22778 h 89593"/>
                <a:gd name="connsiteX11" fmla="*/ 22492 w 57014"/>
                <a:gd name="connsiteY11" fmla="*/ 22778 h 89593"/>
                <a:gd name="connsiteX12" fmla="*/ 22492 w 57014"/>
                <a:gd name="connsiteY12" fmla="*/ 70996 h 89593"/>
                <a:gd name="connsiteX13" fmla="*/ 38212 w 57014"/>
                <a:gd name="connsiteY13" fmla="*/ 70996 h 89593"/>
                <a:gd name="connsiteX14" fmla="*/ 38212 w 57014"/>
                <a:gd name="connsiteY14" fmla="*/ 22778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89593">
                  <a:moveTo>
                    <a:pt x="54665" y="46968"/>
                  </a:moveTo>
                  <a:cubicBezTo>
                    <a:pt x="54665" y="55683"/>
                    <a:pt x="54746" y="64398"/>
                    <a:pt x="54665" y="73032"/>
                  </a:cubicBezTo>
                  <a:cubicBezTo>
                    <a:pt x="54502" y="81991"/>
                    <a:pt x="49289" y="87285"/>
                    <a:pt x="40330" y="87530"/>
                  </a:cubicBezTo>
                  <a:cubicBezTo>
                    <a:pt x="33651" y="87693"/>
                    <a:pt x="26972" y="87774"/>
                    <a:pt x="20293" y="87611"/>
                  </a:cubicBezTo>
                  <a:cubicBezTo>
                    <a:pt x="11823" y="87367"/>
                    <a:pt x="6203" y="81747"/>
                    <a:pt x="6203" y="73276"/>
                  </a:cubicBezTo>
                  <a:cubicBezTo>
                    <a:pt x="6121" y="55683"/>
                    <a:pt x="6040" y="38172"/>
                    <a:pt x="6203" y="20579"/>
                  </a:cubicBezTo>
                  <a:cubicBezTo>
                    <a:pt x="6284" y="11619"/>
                    <a:pt x="11741" y="6325"/>
                    <a:pt x="20619" y="6162"/>
                  </a:cubicBezTo>
                  <a:cubicBezTo>
                    <a:pt x="27461" y="6081"/>
                    <a:pt x="34303" y="6081"/>
                    <a:pt x="41144" y="6244"/>
                  </a:cubicBezTo>
                  <a:cubicBezTo>
                    <a:pt x="49289" y="6406"/>
                    <a:pt x="54583" y="11782"/>
                    <a:pt x="54665" y="19846"/>
                  </a:cubicBezTo>
                  <a:cubicBezTo>
                    <a:pt x="54746" y="28886"/>
                    <a:pt x="54665" y="37927"/>
                    <a:pt x="54665" y="46968"/>
                  </a:cubicBezTo>
                  <a:close/>
                  <a:moveTo>
                    <a:pt x="38212" y="22778"/>
                  </a:moveTo>
                  <a:cubicBezTo>
                    <a:pt x="32674" y="22778"/>
                    <a:pt x="27542" y="22778"/>
                    <a:pt x="22492" y="22778"/>
                  </a:cubicBezTo>
                  <a:cubicBezTo>
                    <a:pt x="22492" y="38986"/>
                    <a:pt x="22492" y="54869"/>
                    <a:pt x="22492" y="70996"/>
                  </a:cubicBezTo>
                  <a:cubicBezTo>
                    <a:pt x="27787" y="70996"/>
                    <a:pt x="32918" y="70996"/>
                    <a:pt x="38212" y="70996"/>
                  </a:cubicBezTo>
                  <a:cubicBezTo>
                    <a:pt x="38212" y="54787"/>
                    <a:pt x="38212" y="38905"/>
                    <a:pt x="38212" y="22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5" name="Полилиния: фигура 334">
              <a:extLst>
                <a:ext uri="{FF2B5EF4-FFF2-40B4-BE49-F238E27FC236}">
                  <a16:creationId xmlns:a16="http://schemas.microsoft.com/office/drawing/2014/main" id="{320FEF62-4536-4C1B-93C3-207DECB9F159}"/>
                </a:ext>
              </a:extLst>
            </p:cNvPr>
            <p:cNvSpPr/>
            <p:nvPr/>
          </p:nvSpPr>
          <p:spPr>
            <a:xfrm>
              <a:off x="15269501" y="6528254"/>
              <a:ext cx="57014" cy="89594"/>
            </a:xfrm>
            <a:custGeom>
              <a:avLst/>
              <a:gdLst>
                <a:gd name="connsiteX0" fmla="*/ 54767 w 57014"/>
                <a:gd name="connsiteY0" fmla="*/ 47028 h 89593"/>
                <a:gd name="connsiteX1" fmla="*/ 54767 w 57014"/>
                <a:gd name="connsiteY1" fmla="*/ 72603 h 89593"/>
                <a:gd name="connsiteX2" fmla="*/ 39781 w 57014"/>
                <a:gd name="connsiteY2" fmla="*/ 87590 h 89593"/>
                <a:gd name="connsiteX3" fmla="*/ 20233 w 57014"/>
                <a:gd name="connsiteY3" fmla="*/ 87590 h 89593"/>
                <a:gd name="connsiteX4" fmla="*/ 6224 w 57014"/>
                <a:gd name="connsiteY4" fmla="*/ 73255 h 89593"/>
                <a:gd name="connsiteX5" fmla="*/ 6142 w 57014"/>
                <a:gd name="connsiteY5" fmla="*/ 20557 h 89593"/>
                <a:gd name="connsiteX6" fmla="*/ 20070 w 57014"/>
                <a:gd name="connsiteY6" fmla="*/ 6222 h 89593"/>
                <a:gd name="connsiteX7" fmla="*/ 41165 w 57014"/>
                <a:gd name="connsiteY7" fmla="*/ 6304 h 89593"/>
                <a:gd name="connsiteX8" fmla="*/ 54686 w 57014"/>
                <a:gd name="connsiteY8" fmla="*/ 19987 h 89593"/>
                <a:gd name="connsiteX9" fmla="*/ 54767 w 57014"/>
                <a:gd name="connsiteY9" fmla="*/ 47028 h 89593"/>
                <a:gd name="connsiteX10" fmla="*/ 54767 w 57014"/>
                <a:gd name="connsiteY10" fmla="*/ 47028 h 89593"/>
                <a:gd name="connsiteX11" fmla="*/ 22677 w 57014"/>
                <a:gd name="connsiteY11" fmla="*/ 22675 h 89593"/>
                <a:gd name="connsiteX12" fmla="*/ 22677 w 57014"/>
                <a:gd name="connsiteY12" fmla="*/ 71056 h 89593"/>
                <a:gd name="connsiteX13" fmla="*/ 38152 w 57014"/>
                <a:gd name="connsiteY13" fmla="*/ 71056 h 89593"/>
                <a:gd name="connsiteX14" fmla="*/ 38152 w 57014"/>
                <a:gd name="connsiteY14" fmla="*/ 22675 h 89593"/>
                <a:gd name="connsiteX15" fmla="*/ 22677 w 57014"/>
                <a:gd name="connsiteY15" fmla="*/ 2267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67" y="47028"/>
                  </a:moveTo>
                  <a:cubicBezTo>
                    <a:pt x="54767" y="55580"/>
                    <a:pt x="54849" y="64051"/>
                    <a:pt x="54767" y="72603"/>
                  </a:cubicBezTo>
                  <a:cubicBezTo>
                    <a:pt x="54686" y="82133"/>
                    <a:pt x="49392" y="87427"/>
                    <a:pt x="39781" y="87590"/>
                  </a:cubicBezTo>
                  <a:cubicBezTo>
                    <a:pt x="33265" y="87753"/>
                    <a:pt x="26749" y="87753"/>
                    <a:pt x="20233" y="87590"/>
                  </a:cubicBezTo>
                  <a:cubicBezTo>
                    <a:pt x="11600" y="87345"/>
                    <a:pt x="6224" y="81888"/>
                    <a:pt x="6224" y="73255"/>
                  </a:cubicBezTo>
                  <a:cubicBezTo>
                    <a:pt x="6142" y="55662"/>
                    <a:pt x="6061" y="38150"/>
                    <a:pt x="6142" y="20557"/>
                  </a:cubicBezTo>
                  <a:cubicBezTo>
                    <a:pt x="6224" y="11761"/>
                    <a:pt x="11437" y="6385"/>
                    <a:pt x="20070" y="6222"/>
                  </a:cubicBezTo>
                  <a:cubicBezTo>
                    <a:pt x="27075" y="6059"/>
                    <a:pt x="34079" y="6059"/>
                    <a:pt x="41165" y="6304"/>
                  </a:cubicBezTo>
                  <a:cubicBezTo>
                    <a:pt x="49392" y="6548"/>
                    <a:pt x="54523" y="11679"/>
                    <a:pt x="54686" y="19987"/>
                  </a:cubicBezTo>
                  <a:cubicBezTo>
                    <a:pt x="54767" y="29028"/>
                    <a:pt x="54686" y="37987"/>
                    <a:pt x="54767" y="47028"/>
                  </a:cubicBezTo>
                  <a:cubicBezTo>
                    <a:pt x="54686" y="47028"/>
                    <a:pt x="54686" y="47028"/>
                    <a:pt x="54767" y="47028"/>
                  </a:cubicBezTo>
                  <a:close/>
                  <a:moveTo>
                    <a:pt x="22677" y="22675"/>
                  </a:moveTo>
                  <a:cubicBezTo>
                    <a:pt x="22677" y="39046"/>
                    <a:pt x="22677" y="55010"/>
                    <a:pt x="22677" y="71056"/>
                  </a:cubicBezTo>
                  <a:cubicBezTo>
                    <a:pt x="28052" y="71056"/>
                    <a:pt x="32939" y="71056"/>
                    <a:pt x="38152" y="71056"/>
                  </a:cubicBezTo>
                  <a:cubicBezTo>
                    <a:pt x="38152" y="54847"/>
                    <a:pt x="38152" y="38883"/>
                    <a:pt x="38152" y="22675"/>
                  </a:cubicBezTo>
                  <a:cubicBezTo>
                    <a:pt x="32858" y="22675"/>
                    <a:pt x="27971" y="22675"/>
                    <a:pt x="22677" y="22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DC142370-7C15-4002-B948-838F01214C4E}"/>
                </a:ext>
              </a:extLst>
            </p:cNvPr>
            <p:cNvSpPr/>
            <p:nvPr/>
          </p:nvSpPr>
          <p:spPr>
            <a:xfrm>
              <a:off x="14933749" y="6636926"/>
              <a:ext cx="57014" cy="89594"/>
            </a:xfrm>
            <a:custGeom>
              <a:avLst/>
              <a:gdLst>
                <a:gd name="connsiteX0" fmla="*/ 6162 w 57014"/>
                <a:gd name="connsiteY0" fmla="*/ 46438 h 89593"/>
                <a:gd name="connsiteX1" fmla="*/ 6162 w 57014"/>
                <a:gd name="connsiteY1" fmla="*/ 20375 h 89593"/>
                <a:gd name="connsiteX2" fmla="*/ 20253 w 57014"/>
                <a:gd name="connsiteY2" fmla="*/ 6203 h 89593"/>
                <a:gd name="connsiteX3" fmla="*/ 40778 w 57014"/>
                <a:gd name="connsiteY3" fmla="*/ 6203 h 89593"/>
                <a:gd name="connsiteX4" fmla="*/ 54624 w 57014"/>
                <a:gd name="connsiteY4" fmla="*/ 19560 h 89593"/>
                <a:gd name="connsiteX5" fmla="*/ 54624 w 57014"/>
                <a:gd name="connsiteY5" fmla="*/ 74213 h 89593"/>
                <a:gd name="connsiteX6" fmla="*/ 41592 w 57014"/>
                <a:gd name="connsiteY6" fmla="*/ 87489 h 89593"/>
                <a:gd name="connsiteX7" fmla="*/ 19031 w 57014"/>
                <a:gd name="connsiteY7" fmla="*/ 87407 h 89593"/>
                <a:gd name="connsiteX8" fmla="*/ 6243 w 57014"/>
                <a:gd name="connsiteY8" fmla="*/ 74050 h 89593"/>
                <a:gd name="connsiteX9" fmla="*/ 6162 w 57014"/>
                <a:gd name="connsiteY9" fmla="*/ 46438 h 89593"/>
                <a:gd name="connsiteX10" fmla="*/ 6162 w 57014"/>
                <a:gd name="connsiteY10" fmla="*/ 46438 h 89593"/>
                <a:gd name="connsiteX11" fmla="*/ 38253 w 57014"/>
                <a:gd name="connsiteY11" fmla="*/ 22655 h 89593"/>
                <a:gd name="connsiteX12" fmla="*/ 22777 w 57014"/>
                <a:gd name="connsiteY12" fmla="*/ 22655 h 89593"/>
                <a:gd name="connsiteX13" fmla="*/ 22777 w 57014"/>
                <a:gd name="connsiteY13" fmla="*/ 70955 h 89593"/>
                <a:gd name="connsiteX14" fmla="*/ 38253 w 57014"/>
                <a:gd name="connsiteY14" fmla="*/ 70955 h 89593"/>
                <a:gd name="connsiteX15" fmla="*/ 38253 w 57014"/>
                <a:gd name="connsiteY15" fmla="*/ 2265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6162" y="46438"/>
                  </a:moveTo>
                  <a:cubicBezTo>
                    <a:pt x="6162" y="37723"/>
                    <a:pt x="6080" y="29008"/>
                    <a:pt x="6162" y="20375"/>
                  </a:cubicBezTo>
                  <a:cubicBezTo>
                    <a:pt x="6243" y="11660"/>
                    <a:pt x="11537" y="6366"/>
                    <a:pt x="20253" y="6203"/>
                  </a:cubicBezTo>
                  <a:cubicBezTo>
                    <a:pt x="27094" y="6121"/>
                    <a:pt x="33936" y="6040"/>
                    <a:pt x="40778" y="6203"/>
                  </a:cubicBezTo>
                  <a:cubicBezTo>
                    <a:pt x="48923" y="6366"/>
                    <a:pt x="54543" y="11578"/>
                    <a:pt x="54624" y="19560"/>
                  </a:cubicBezTo>
                  <a:cubicBezTo>
                    <a:pt x="54787" y="37805"/>
                    <a:pt x="54787" y="56049"/>
                    <a:pt x="54624" y="74213"/>
                  </a:cubicBezTo>
                  <a:cubicBezTo>
                    <a:pt x="54543" y="81624"/>
                    <a:pt x="49085" y="87163"/>
                    <a:pt x="41592" y="87489"/>
                  </a:cubicBezTo>
                  <a:cubicBezTo>
                    <a:pt x="34099" y="87815"/>
                    <a:pt x="26524" y="87815"/>
                    <a:pt x="19031" y="87407"/>
                  </a:cubicBezTo>
                  <a:cubicBezTo>
                    <a:pt x="11456" y="87000"/>
                    <a:pt x="6406" y="81624"/>
                    <a:pt x="6243" y="74050"/>
                  </a:cubicBezTo>
                  <a:cubicBezTo>
                    <a:pt x="5999" y="64764"/>
                    <a:pt x="6162" y="55561"/>
                    <a:pt x="6162" y="46438"/>
                  </a:cubicBezTo>
                  <a:cubicBezTo>
                    <a:pt x="6162" y="46438"/>
                    <a:pt x="6162" y="46438"/>
                    <a:pt x="6162" y="46438"/>
                  </a:cubicBezTo>
                  <a:close/>
                  <a:moveTo>
                    <a:pt x="38253" y="22655"/>
                  </a:moveTo>
                  <a:cubicBezTo>
                    <a:pt x="32959" y="22655"/>
                    <a:pt x="27827" y="22655"/>
                    <a:pt x="22777" y="22655"/>
                  </a:cubicBezTo>
                  <a:cubicBezTo>
                    <a:pt x="22777" y="38945"/>
                    <a:pt x="22777" y="54909"/>
                    <a:pt x="22777" y="70955"/>
                  </a:cubicBezTo>
                  <a:cubicBezTo>
                    <a:pt x="28153" y="70955"/>
                    <a:pt x="33121" y="70955"/>
                    <a:pt x="38253" y="70955"/>
                  </a:cubicBezTo>
                  <a:cubicBezTo>
                    <a:pt x="38253" y="54909"/>
                    <a:pt x="38253" y="39027"/>
                    <a:pt x="38253" y="22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132D8F81-5946-4706-BECC-B854EC49EFAF}"/>
                </a:ext>
              </a:extLst>
            </p:cNvPr>
            <p:cNvSpPr/>
            <p:nvPr/>
          </p:nvSpPr>
          <p:spPr>
            <a:xfrm>
              <a:off x="14933749" y="6528151"/>
              <a:ext cx="57014" cy="89594"/>
            </a:xfrm>
            <a:custGeom>
              <a:avLst/>
              <a:gdLst>
                <a:gd name="connsiteX0" fmla="*/ 54706 w 57014"/>
                <a:gd name="connsiteY0" fmla="*/ 47212 h 89593"/>
                <a:gd name="connsiteX1" fmla="*/ 54706 w 57014"/>
                <a:gd name="connsiteY1" fmla="*/ 73276 h 89593"/>
                <a:gd name="connsiteX2" fmla="*/ 40697 w 57014"/>
                <a:gd name="connsiteY2" fmla="*/ 87693 h 89593"/>
                <a:gd name="connsiteX3" fmla="*/ 20660 w 57014"/>
                <a:gd name="connsiteY3" fmla="*/ 87693 h 89593"/>
                <a:gd name="connsiteX4" fmla="*/ 6162 w 57014"/>
                <a:gd name="connsiteY4" fmla="*/ 73195 h 89593"/>
                <a:gd name="connsiteX5" fmla="*/ 6244 w 57014"/>
                <a:gd name="connsiteY5" fmla="*/ 20497 h 89593"/>
                <a:gd name="connsiteX6" fmla="*/ 20253 w 57014"/>
                <a:gd name="connsiteY6" fmla="*/ 6244 h 89593"/>
                <a:gd name="connsiteX7" fmla="*/ 40289 w 57014"/>
                <a:gd name="connsiteY7" fmla="*/ 6162 h 89593"/>
                <a:gd name="connsiteX8" fmla="*/ 54787 w 57014"/>
                <a:gd name="connsiteY8" fmla="*/ 20986 h 89593"/>
                <a:gd name="connsiteX9" fmla="*/ 54706 w 57014"/>
                <a:gd name="connsiteY9" fmla="*/ 47212 h 89593"/>
                <a:gd name="connsiteX10" fmla="*/ 54706 w 57014"/>
                <a:gd name="connsiteY10" fmla="*/ 47212 h 89593"/>
                <a:gd name="connsiteX11" fmla="*/ 38253 w 57014"/>
                <a:gd name="connsiteY11" fmla="*/ 22859 h 89593"/>
                <a:gd name="connsiteX12" fmla="*/ 22615 w 57014"/>
                <a:gd name="connsiteY12" fmla="*/ 22859 h 89593"/>
                <a:gd name="connsiteX13" fmla="*/ 22615 w 57014"/>
                <a:gd name="connsiteY13" fmla="*/ 71077 h 89593"/>
                <a:gd name="connsiteX14" fmla="*/ 38253 w 57014"/>
                <a:gd name="connsiteY14" fmla="*/ 71077 h 89593"/>
                <a:gd name="connsiteX15" fmla="*/ 38253 w 57014"/>
                <a:gd name="connsiteY15" fmla="*/ 22859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06" y="47212"/>
                  </a:moveTo>
                  <a:cubicBezTo>
                    <a:pt x="54706" y="55928"/>
                    <a:pt x="54787" y="64643"/>
                    <a:pt x="54706" y="73276"/>
                  </a:cubicBezTo>
                  <a:cubicBezTo>
                    <a:pt x="54624" y="81910"/>
                    <a:pt x="49249" y="87448"/>
                    <a:pt x="40697" y="87693"/>
                  </a:cubicBezTo>
                  <a:cubicBezTo>
                    <a:pt x="34018" y="87856"/>
                    <a:pt x="27339" y="87856"/>
                    <a:pt x="20660" y="87693"/>
                  </a:cubicBezTo>
                  <a:cubicBezTo>
                    <a:pt x="11701" y="87448"/>
                    <a:pt x="6244" y="82073"/>
                    <a:pt x="6162" y="73195"/>
                  </a:cubicBezTo>
                  <a:cubicBezTo>
                    <a:pt x="6081" y="55602"/>
                    <a:pt x="6081" y="38090"/>
                    <a:pt x="6244" y="20497"/>
                  </a:cubicBezTo>
                  <a:cubicBezTo>
                    <a:pt x="6325" y="11538"/>
                    <a:pt x="11456" y="6488"/>
                    <a:pt x="20253" y="6244"/>
                  </a:cubicBezTo>
                  <a:cubicBezTo>
                    <a:pt x="26932" y="6081"/>
                    <a:pt x="33610" y="6081"/>
                    <a:pt x="40289" y="6162"/>
                  </a:cubicBezTo>
                  <a:cubicBezTo>
                    <a:pt x="49493" y="6325"/>
                    <a:pt x="54706" y="11619"/>
                    <a:pt x="54787" y="20986"/>
                  </a:cubicBezTo>
                  <a:cubicBezTo>
                    <a:pt x="54787" y="29864"/>
                    <a:pt x="54706" y="38497"/>
                    <a:pt x="54706" y="47212"/>
                  </a:cubicBezTo>
                  <a:cubicBezTo>
                    <a:pt x="54706" y="47212"/>
                    <a:pt x="54706" y="47212"/>
                    <a:pt x="54706" y="47212"/>
                  </a:cubicBezTo>
                  <a:close/>
                  <a:moveTo>
                    <a:pt x="38253" y="22859"/>
                  </a:moveTo>
                  <a:cubicBezTo>
                    <a:pt x="32714" y="22859"/>
                    <a:pt x="27746" y="22859"/>
                    <a:pt x="22615" y="22859"/>
                  </a:cubicBezTo>
                  <a:cubicBezTo>
                    <a:pt x="22615" y="39068"/>
                    <a:pt x="22615" y="55032"/>
                    <a:pt x="22615" y="71077"/>
                  </a:cubicBezTo>
                  <a:cubicBezTo>
                    <a:pt x="27990" y="71077"/>
                    <a:pt x="33122" y="71077"/>
                    <a:pt x="38253" y="71077"/>
                  </a:cubicBezTo>
                  <a:cubicBezTo>
                    <a:pt x="38253" y="54869"/>
                    <a:pt x="38253" y="38986"/>
                    <a:pt x="38253" y="2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38" name="Стрелка вниз 17">
            <a:extLst>
              <a:ext uri="{FF2B5EF4-FFF2-40B4-BE49-F238E27FC236}">
                <a16:creationId xmlns:a16="http://schemas.microsoft.com/office/drawing/2014/main" id="{DB0C3104-EA34-4004-814A-C885D0C62A31}"/>
              </a:ext>
            </a:extLst>
          </p:cNvPr>
          <p:cNvSpPr/>
          <p:nvPr/>
        </p:nvSpPr>
        <p:spPr>
          <a:xfrm rot="16200000">
            <a:off x="6784732" y="2728474"/>
            <a:ext cx="351078" cy="1781045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Прямоугольник 338">
            <a:extLst>
              <a:ext uri="{FF2B5EF4-FFF2-40B4-BE49-F238E27FC236}">
                <a16:creationId xmlns:a16="http://schemas.microsoft.com/office/drawing/2014/main" id="{FF6EDE64-19F5-4AC0-AAAA-7B46017209C6}"/>
              </a:ext>
            </a:extLst>
          </p:cNvPr>
          <p:cNvSpPr/>
          <p:nvPr/>
        </p:nvSpPr>
        <p:spPr>
          <a:xfrm>
            <a:off x="1347588" y="2755689"/>
            <a:ext cx="1184940" cy="461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Базовая</a:t>
            </a:r>
            <a:endParaRPr lang="en-US" sz="1200" dirty="0">
              <a:solidFill>
                <a:srgbClr val="2F5597"/>
              </a:solidFill>
              <a:latin typeface="Geometria" charset="0"/>
              <a:ea typeface="Geometria" charset="0"/>
              <a:cs typeface="Geometria" charset="0"/>
            </a:endParaRPr>
          </a:p>
          <a:p>
            <a:pPr algn="ctr"/>
            <a:r>
              <a:rPr lang="ru-RU" sz="12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организация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FA7FDF25-4152-47BB-800E-B0FC283E6807}"/>
              </a:ext>
            </a:extLst>
          </p:cNvPr>
          <p:cNvSpPr txBox="1"/>
          <p:nvPr/>
        </p:nvSpPr>
        <p:spPr>
          <a:xfrm>
            <a:off x="1017394" y="5026533"/>
            <a:ext cx="186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</a:rPr>
              <a:t>Организация – участник*</a:t>
            </a:r>
          </a:p>
        </p:txBody>
      </p:sp>
      <p:sp>
        <p:nvSpPr>
          <p:cNvPr id="341" name="Прямоугольник 340">
            <a:extLst>
              <a:ext uri="{FF2B5EF4-FFF2-40B4-BE49-F238E27FC236}">
                <a16:creationId xmlns:a16="http://schemas.microsoft.com/office/drawing/2014/main" id="{46AC234E-0FE0-423B-AF0E-D1B7DFA0CBA9}"/>
              </a:ext>
            </a:extLst>
          </p:cNvPr>
          <p:cNvSpPr/>
          <p:nvPr/>
        </p:nvSpPr>
        <p:spPr>
          <a:xfrm>
            <a:off x="2157481" y="6278893"/>
            <a:ext cx="62829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eometria" pitchFamily="34" charset="-52"/>
                <a:ea typeface="Geometria" pitchFamily="34" charset="-52"/>
              </a:rPr>
              <a:t>* организации в соответствии с частью 1  статьи 15 Федерального закона </a:t>
            </a:r>
            <a:b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eometria" pitchFamily="34" charset="-52"/>
                <a:ea typeface="Geometria" pitchFamily="34" charset="-52"/>
              </a:rPr>
            </a:b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eometria" pitchFamily="34" charset="-52"/>
                <a:ea typeface="Geometria" pitchFamily="34" charset="-52"/>
              </a:rPr>
              <a:t>№ 273-ФЗ, в том числе вузы, колледжи, научные учреждения, предприятия 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2357014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: скругленные верхние углы 111">
            <a:extLst>
              <a:ext uri="{FF2B5EF4-FFF2-40B4-BE49-F238E27FC236}">
                <a16:creationId xmlns:a16="http://schemas.microsoft.com/office/drawing/2014/main" id="{AA20DEA5-6533-4CC7-919F-CF99FC58CD4A}"/>
              </a:ext>
            </a:extLst>
          </p:cNvPr>
          <p:cNvSpPr/>
          <p:nvPr/>
        </p:nvSpPr>
        <p:spPr>
          <a:xfrm rot="5400000">
            <a:off x="1051210" y="3107909"/>
            <a:ext cx="2840636" cy="3191079"/>
          </a:xfrm>
          <a:prstGeom prst="round2SameRect">
            <a:avLst>
              <a:gd name="adj1" fmla="val 2012"/>
              <a:gd name="adj2" fmla="val 0"/>
            </a:avLst>
          </a:prstGeom>
          <a:solidFill>
            <a:srgbClr val="F2F7FC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: скругленные верхние углы 106">
            <a:extLst>
              <a:ext uri="{FF2B5EF4-FFF2-40B4-BE49-F238E27FC236}">
                <a16:creationId xmlns:a16="http://schemas.microsoft.com/office/drawing/2014/main" id="{6B1AA947-E2E0-41A9-AF7C-46C8D98B7435}"/>
              </a:ext>
            </a:extLst>
          </p:cNvPr>
          <p:cNvSpPr/>
          <p:nvPr/>
        </p:nvSpPr>
        <p:spPr>
          <a:xfrm rot="5400000">
            <a:off x="5482091" y="-2208145"/>
            <a:ext cx="702767" cy="9912887"/>
          </a:xfrm>
          <a:prstGeom prst="round2SameRect">
            <a:avLst>
              <a:gd name="adj1" fmla="val 12372"/>
              <a:gd name="adj2" fmla="val 0"/>
            </a:avLst>
          </a:prstGeom>
          <a:solidFill>
            <a:schemeClr val="bg1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ый треугольник 107">
            <a:extLst>
              <a:ext uri="{FF2B5EF4-FFF2-40B4-BE49-F238E27FC236}">
                <a16:creationId xmlns:a16="http://schemas.microsoft.com/office/drawing/2014/main" id="{E0F67FFC-3CFA-48C0-9C8C-C6633A003567}"/>
              </a:ext>
            </a:extLst>
          </p:cNvPr>
          <p:cNvSpPr/>
          <p:nvPr/>
        </p:nvSpPr>
        <p:spPr>
          <a:xfrm rot="16200000">
            <a:off x="747074" y="2396334"/>
            <a:ext cx="122188" cy="135642"/>
          </a:xfrm>
          <a:prstGeom prst="rtTriangle">
            <a:avLst/>
          </a:prstGeom>
          <a:solidFill>
            <a:srgbClr val="216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: скругленные верхние углы 108">
            <a:extLst>
              <a:ext uri="{FF2B5EF4-FFF2-40B4-BE49-F238E27FC236}">
                <a16:creationId xmlns:a16="http://schemas.microsoft.com/office/drawing/2014/main" id="{2B892CA3-0CF8-4190-9C23-92C15E606ECA}"/>
              </a:ext>
            </a:extLst>
          </p:cNvPr>
          <p:cNvSpPr/>
          <p:nvPr/>
        </p:nvSpPr>
        <p:spPr>
          <a:xfrm rot="5400000">
            <a:off x="1163891" y="2101845"/>
            <a:ext cx="458730" cy="1305818"/>
          </a:xfrm>
          <a:prstGeom prst="round2SameRect">
            <a:avLst/>
          </a:prstGeom>
          <a:solidFill>
            <a:srgbClr val="31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ый треугольник 109">
            <a:extLst>
              <a:ext uri="{FF2B5EF4-FFF2-40B4-BE49-F238E27FC236}">
                <a16:creationId xmlns:a16="http://schemas.microsoft.com/office/drawing/2014/main" id="{BEDA3302-7792-4FEA-80C0-9D3A5A91EA70}"/>
              </a:ext>
            </a:extLst>
          </p:cNvPr>
          <p:cNvSpPr/>
          <p:nvPr/>
        </p:nvSpPr>
        <p:spPr>
          <a:xfrm rot="10800000">
            <a:off x="740262" y="2977646"/>
            <a:ext cx="135811" cy="122036"/>
          </a:xfrm>
          <a:prstGeom prst="rtTriangle">
            <a:avLst/>
          </a:prstGeom>
          <a:solidFill>
            <a:srgbClr val="216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B3DBFE3-6B65-4605-A537-5819C0DCF822}"/>
              </a:ext>
            </a:extLst>
          </p:cNvPr>
          <p:cNvSpPr txBox="1"/>
          <p:nvPr/>
        </p:nvSpPr>
        <p:spPr>
          <a:xfrm>
            <a:off x="822753" y="2568977"/>
            <a:ext cx="12234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Решение:</a:t>
            </a:r>
          </a:p>
        </p:txBody>
      </p:sp>
      <p:sp>
        <p:nvSpPr>
          <p:cNvPr id="98" name="Прямоугольник: скругленные верхние углы 97">
            <a:extLst>
              <a:ext uri="{FF2B5EF4-FFF2-40B4-BE49-F238E27FC236}">
                <a16:creationId xmlns:a16="http://schemas.microsoft.com/office/drawing/2014/main" id="{919FAE7B-CA2C-4060-82A2-E129D8BB696B}"/>
              </a:ext>
            </a:extLst>
          </p:cNvPr>
          <p:cNvSpPr/>
          <p:nvPr/>
        </p:nvSpPr>
        <p:spPr>
          <a:xfrm rot="5400000">
            <a:off x="5482091" y="-3004980"/>
            <a:ext cx="702767" cy="9912887"/>
          </a:xfrm>
          <a:prstGeom prst="round2SameRect">
            <a:avLst>
              <a:gd name="adj1" fmla="val 12372"/>
              <a:gd name="adj2" fmla="val 0"/>
            </a:avLst>
          </a:prstGeom>
          <a:solidFill>
            <a:schemeClr val="bg1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ый треугольник 98">
            <a:extLst>
              <a:ext uri="{FF2B5EF4-FFF2-40B4-BE49-F238E27FC236}">
                <a16:creationId xmlns:a16="http://schemas.microsoft.com/office/drawing/2014/main" id="{572C6E3B-53B0-4514-8575-5A46531953D7}"/>
              </a:ext>
            </a:extLst>
          </p:cNvPr>
          <p:cNvSpPr/>
          <p:nvPr/>
        </p:nvSpPr>
        <p:spPr>
          <a:xfrm rot="16200000">
            <a:off x="747074" y="1599499"/>
            <a:ext cx="122188" cy="135642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: скругленные верхние углы 99">
            <a:extLst>
              <a:ext uri="{FF2B5EF4-FFF2-40B4-BE49-F238E27FC236}">
                <a16:creationId xmlns:a16="http://schemas.microsoft.com/office/drawing/2014/main" id="{8FCB876A-3ED0-4486-9957-C894040837B8}"/>
              </a:ext>
            </a:extLst>
          </p:cNvPr>
          <p:cNvSpPr/>
          <p:nvPr/>
        </p:nvSpPr>
        <p:spPr>
          <a:xfrm rot="5400000">
            <a:off x="1163891" y="1305010"/>
            <a:ext cx="458730" cy="1305818"/>
          </a:xfrm>
          <a:prstGeom prst="round2SameRect">
            <a:avLst/>
          </a:prstGeom>
          <a:solidFill>
            <a:srgbClr val="39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ый треугольник 100">
            <a:extLst>
              <a:ext uri="{FF2B5EF4-FFF2-40B4-BE49-F238E27FC236}">
                <a16:creationId xmlns:a16="http://schemas.microsoft.com/office/drawing/2014/main" id="{63658D02-1D7E-4459-A3CB-6A738F5F4CFD}"/>
              </a:ext>
            </a:extLst>
          </p:cNvPr>
          <p:cNvSpPr/>
          <p:nvPr/>
        </p:nvSpPr>
        <p:spPr>
          <a:xfrm rot="10800000">
            <a:off x="740262" y="2180811"/>
            <a:ext cx="135811" cy="12203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A931438-8B82-4BD5-9F02-2926481A5538}"/>
              </a:ext>
            </a:extLst>
          </p:cNvPr>
          <p:cNvSpPr txBox="1"/>
          <p:nvPr/>
        </p:nvSpPr>
        <p:spPr>
          <a:xfrm>
            <a:off x="822753" y="1772142"/>
            <a:ext cx="11031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Задача: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РЕАЛИЗАЦИЯ СЕТЕВОЙ ОБРАЗОВАТЕЛЬНОЙ ПРОГРАММЫ </a:t>
            </a:r>
            <a:br>
              <a:rPr lang="ru-RU" sz="2200" dirty="0"/>
            </a:br>
            <a:r>
              <a:rPr lang="ru-RU" sz="2200" dirty="0"/>
              <a:t>МЕЖДУ РЕГИОНАЛЬНЫМ ВУЗОМ И ВЕДУЩИМ ВУЗОМ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9380E59D-1137-4FB4-B1D4-A271C070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27094"/>
              </p:ext>
            </p:extLst>
          </p:nvPr>
        </p:nvGraphicFramePr>
        <p:xfrm>
          <a:off x="11506217" y="6356351"/>
          <a:ext cx="43179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8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fld id="{0BA1C65B-850A-4B05-91B2-D6356306B263}" type="slidenum">
                        <a:rPr lang="ru-RU" sz="1200" smtClean="0"/>
                        <a:t>45</a:t>
                      </a:fld>
                      <a:endParaRPr lang="ru-RU" sz="11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6E4642C1-B8D7-46A8-A55D-E36AF948BBF1}"/>
              </a:ext>
            </a:extLst>
          </p:cNvPr>
          <p:cNvSpPr txBox="1"/>
          <p:nvPr/>
        </p:nvSpPr>
        <p:spPr>
          <a:xfrm>
            <a:off x="1290194" y="1247689"/>
            <a:ext cx="922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19382"/>
                </a:solidFill>
                <a:ea typeface="Geometria" pitchFamily="34" charset="-52"/>
              </a:rPr>
              <a:t>ВЫСТРАИВАНИЕ ВЗАИМОДЕЙСТВИЯ МЕЖДУ РЕГИОНАЛЬНЫМИ ВУЗАМИ И ВЕДУЩИМИ ВУЗАМИ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9DF589-258B-4A27-8A01-451498E76641}"/>
              </a:ext>
            </a:extLst>
          </p:cNvPr>
          <p:cNvSpPr txBox="1"/>
          <p:nvPr/>
        </p:nvSpPr>
        <p:spPr>
          <a:xfrm>
            <a:off x="2076669" y="1683392"/>
            <a:ext cx="837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Увеличение бюджетных ассигнований ведущему вузу  на часть программы, реализуемой 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в рамках сетевого взаимодействия,  с целью доведения до норматива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FC2B4B-C808-4244-95B5-67995BDC999C}"/>
              </a:ext>
            </a:extLst>
          </p:cNvPr>
          <p:cNvSpPr txBox="1"/>
          <p:nvPr/>
        </p:nvSpPr>
        <p:spPr>
          <a:xfrm>
            <a:off x="2128960" y="2475143"/>
            <a:ext cx="659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19382"/>
                </a:solidFill>
                <a:ea typeface="Geometria" pitchFamily="34" charset="-52"/>
              </a:rPr>
              <a:t>Прямое финансирование с участием Минобрнауки России. </a:t>
            </a:r>
          </a:p>
          <a:p>
            <a:r>
              <a:rPr lang="ru-RU" sz="1400" dirty="0">
                <a:solidFill>
                  <a:srgbClr val="319382"/>
                </a:solidFill>
                <a:ea typeface="Geometria" pitchFamily="34" charset="-52"/>
              </a:rPr>
              <a:t>Финансовый механизм – «распределенное» государственное задание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9170FCC-C1EA-4E92-83EB-619FD6E79091}"/>
              </a:ext>
            </a:extLst>
          </p:cNvPr>
          <p:cNvSpPr/>
          <p:nvPr/>
        </p:nvSpPr>
        <p:spPr>
          <a:xfrm>
            <a:off x="890104" y="3900036"/>
            <a:ext cx="31910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  <a:t>приказ Минобрнауки России </a:t>
            </a:r>
            <a:br>
              <a:rPr lang="ru-RU" sz="12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  <a:t>от 28.10.2021 № 989   </a:t>
            </a:r>
            <a:br>
              <a:rPr lang="ru-RU" sz="1200" b="1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  <a:t>«Об утверждении методики формирования государственного задания на оказание образовательных услуг в сфере высшего и среднего профессионального образования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  <a:t>на очередной финансовый год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  <a:t>и плановый период» (Зарегистрирован  в Минюсте России от 16.12.2021 г. 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  <a:cs typeface="Times New Roman" panose="02020603050405020304" pitchFamily="18" charset="0"/>
              </a:rPr>
              <a:t>№ 66373)</a:t>
            </a: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98238682-DC7D-495D-9752-210D3862F9CD}"/>
              </a:ext>
            </a:extLst>
          </p:cNvPr>
          <p:cNvCxnSpPr>
            <a:cxnSpLocks/>
          </p:cNvCxnSpPr>
          <p:nvPr/>
        </p:nvCxnSpPr>
        <p:spPr>
          <a:xfrm>
            <a:off x="6238307" y="3283130"/>
            <a:ext cx="0" cy="284063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трелка вправо 42">
            <a:extLst>
              <a:ext uri="{FF2B5EF4-FFF2-40B4-BE49-F238E27FC236}">
                <a16:creationId xmlns:a16="http://schemas.microsoft.com/office/drawing/2014/main" id="{50D565C3-3D12-444C-86CE-420C8CE15272}"/>
              </a:ext>
            </a:extLst>
          </p:cNvPr>
          <p:cNvSpPr/>
          <p:nvPr/>
        </p:nvSpPr>
        <p:spPr>
          <a:xfrm>
            <a:off x="7216824" y="4153371"/>
            <a:ext cx="609263" cy="188514"/>
          </a:xfrm>
          <a:prstGeom prst="rightArrow">
            <a:avLst/>
          </a:prstGeom>
          <a:solidFill>
            <a:srgbClr val="31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90" name="Стрелка вправо 43">
            <a:extLst>
              <a:ext uri="{FF2B5EF4-FFF2-40B4-BE49-F238E27FC236}">
                <a16:creationId xmlns:a16="http://schemas.microsoft.com/office/drawing/2014/main" id="{E293EFCB-5F5B-489B-8106-F928085B481E}"/>
              </a:ext>
            </a:extLst>
          </p:cNvPr>
          <p:cNvSpPr/>
          <p:nvPr/>
        </p:nvSpPr>
        <p:spPr>
          <a:xfrm>
            <a:off x="7216828" y="5458560"/>
            <a:ext cx="607052" cy="175350"/>
          </a:xfrm>
          <a:prstGeom prst="rightArrow">
            <a:avLst/>
          </a:prstGeom>
          <a:solidFill>
            <a:srgbClr val="31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33A200B-6242-4B0D-B390-B0E7E732027D}"/>
              </a:ext>
            </a:extLst>
          </p:cNvPr>
          <p:cNvSpPr txBox="1"/>
          <p:nvPr/>
        </p:nvSpPr>
        <p:spPr>
          <a:xfrm>
            <a:off x="7107986" y="3861704"/>
            <a:ext cx="79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-</a:t>
            </a:r>
            <a:r>
              <a:rPr lang="ru-RU" sz="1400" b="1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 </a:t>
            </a:r>
            <a:r>
              <a:rPr lang="ru-RU" sz="1000" b="1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10 СГК</a:t>
            </a:r>
            <a:endParaRPr lang="ru-RU" sz="1400" b="1" dirty="0">
              <a:solidFill>
                <a:srgbClr val="1F497D"/>
              </a:solidFill>
              <a:latin typeface="Geometria" pitchFamily="34" charset="-52"/>
              <a:ea typeface="Geometria" pitchFamily="34" charset="-52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672D27-6A8D-487A-AD50-381AE19853DB}"/>
              </a:ext>
            </a:extLst>
          </p:cNvPr>
          <p:cNvSpPr txBox="1"/>
          <p:nvPr/>
        </p:nvSpPr>
        <p:spPr>
          <a:xfrm>
            <a:off x="7107990" y="5255891"/>
            <a:ext cx="802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Geometria" pitchFamily="34" charset="-52"/>
                <a:ea typeface="Geometria" pitchFamily="34" charset="-52"/>
              </a:rPr>
              <a:t>+ 10 СГК</a:t>
            </a:r>
          </a:p>
        </p:txBody>
      </p:sp>
      <p:sp>
        <p:nvSpPr>
          <p:cNvPr id="93" name="Правая круглая скобка 92">
            <a:extLst>
              <a:ext uri="{FF2B5EF4-FFF2-40B4-BE49-F238E27FC236}">
                <a16:creationId xmlns:a16="http://schemas.microsoft.com/office/drawing/2014/main" id="{80722CF3-0BD2-40B0-AA00-4C5761B29676}"/>
              </a:ext>
            </a:extLst>
          </p:cNvPr>
          <p:cNvSpPr/>
          <p:nvPr/>
        </p:nvSpPr>
        <p:spPr>
          <a:xfrm>
            <a:off x="9671458" y="3371035"/>
            <a:ext cx="87577" cy="2751597"/>
          </a:xfrm>
          <a:prstGeom prst="rightBracke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7386F98-D90B-450A-A15B-F623AD469509}"/>
              </a:ext>
            </a:extLst>
          </p:cNvPr>
          <p:cNvSpPr txBox="1"/>
          <p:nvPr/>
        </p:nvSpPr>
        <p:spPr>
          <a:xfrm>
            <a:off x="7947832" y="3987364"/>
            <a:ext cx="178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ФО по нормативу базовой организации 199,2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тыс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 . рублей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45B783EA-7B6E-48B1-BBDD-7BFE19654094}"/>
              </a:ext>
            </a:extLst>
          </p:cNvPr>
          <p:cNvSpPr/>
          <p:nvPr/>
        </p:nvSpPr>
        <p:spPr>
          <a:xfrm>
            <a:off x="7958024" y="5525359"/>
            <a:ext cx="1962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ФО по нормативу организации–участника 314,9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тыс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a typeface="Geometria" pitchFamily="34" charset="-52"/>
              </a:rPr>
              <a:t> . рублей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D65C7F45-52BC-499B-BAA1-CEEEC16483DC}"/>
              </a:ext>
            </a:extLst>
          </p:cNvPr>
          <p:cNvSpPr/>
          <p:nvPr/>
        </p:nvSpPr>
        <p:spPr>
          <a:xfrm>
            <a:off x="9638561" y="4044714"/>
            <a:ext cx="16286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  <a:cs typeface="Times New Roman" panose="02020603050405020304" pitchFamily="18" charset="0"/>
              </a:rPr>
              <a:t>8,1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1840905C-9FDE-42C0-986E-31B86F13EF32}"/>
              </a:ext>
            </a:extLst>
          </p:cNvPr>
          <p:cNvSpPr/>
          <p:nvPr/>
        </p:nvSpPr>
        <p:spPr>
          <a:xfrm>
            <a:off x="9939811" y="4884690"/>
            <a:ext cx="1075502" cy="213455"/>
          </a:xfrm>
          <a:prstGeom prst="rect">
            <a:avLst/>
          </a:prstGeom>
          <a:solidFill>
            <a:srgbClr val="319382"/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млн рублей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E13ED107-A700-433B-927C-9A5ED3B793B8}"/>
              </a:ext>
            </a:extLst>
          </p:cNvPr>
          <p:cNvSpPr/>
          <p:nvPr/>
        </p:nvSpPr>
        <p:spPr>
          <a:xfrm>
            <a:off x="5003214" y="3900036"/>
            <a:ext cx="816249" cy="6001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3300" b="1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  <a:cs typeface="Times New Roman" panose="02020603050405020304" pitchFamily="18" charset="0"/>
              </a:rPr>
              <a:t>6,3</a:t>
            </a: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827ABFBE-C591-4E9E-9EAE-CC2393D127B0}"/>
              </a:ext>
            </a:extLst>
          </p:cNvPr>
          <p:cNvGrpSpPr/>
          <p:nvPr/>
        </p:nvGrpSpPr>
        <p:grpSpPr>
          <a:xfrm>
            <a:off x="4194741" y="4414306"/>
            <a:ext cx="549061" cy="514745"/>
            <a:chOff x="14869126" y="6344618"/>
            <a:chExt cx="521273" cy="488694"/>
          </a:xfrm>
          <a:solidFill>
            <a:srgbClr val="319382"/>
          </a:solidFill>
        </p:grpSpPr>
        <p:sp>
          <p:nvSpPr>
            <p:cNvPr id="127" name="Полилиния: фигура 126">
              <a:extLst>
                <a:ext uri="{FF2B5EF4-FFF2-40B4-BE49-F238E27FC236}">
                  <a16:creationId xmlns:a16="http://schemas.microsoft.com/office/drawing/2014/main" id="{4AF29122-5DDF-46F8-A912-1AB804BD0DD7}"/>
                </a:ext>
              </a:extLst>
            </p:cNvPr>
            <p:cNvSpPr/>
            <p:nvPr/>
          </p:nvSpPr>
          <p:spPr>
            <a:xfrm>
              <a:off x="14869126" y="6344618"/>
              <a:ext cx="521273" cy="488694"/>
            </a:xfrm>
            <a:custGeom>
              <a:avLst/>
              <a:gdLst>
                <a:gd name="connsiteX0" fmla="*/ 487722 w 521273"/>
                <a:gd name="connsiteY0" fmla="*/ 163061 h 488693"/>
                <a:gd name="connsiteX1" fmla="*/ 487722 w 521273"/>
                <a:gd name="connsiteY1" fmla="*/ 172753 h 488693"/>
                <a:gd name="connsiteX2" fmla="*/ 487722 w 521273"/>
                <a:gd name="connsiteY2" fmla="*/ 433960 h 488693"/>
                <a:gd name="connsiteX3" fmla="*/ 491958 w 521273"/>
                <a:gd name="connsiteY3" fmla="*/ 441779 h 488693"/>
                <a:gd name="connsiteX4" fmla="*/ 498474 w 521273"/>
                <a:gd name="connsiteY4" fmla="*/ 453996 h 488693"/>
                <a:gd name="connsiteX5" fmla="*/ 498474 w 521273"/>
                <a:gd name="connsiteY5" fmla="*/ 472159 h 488693"/>
                <a:gd name="connsiteX6" fmla="*/ 509958 w 521273"/>
                <a:gd name="connsiteY6" fmla="*/ 472159 h 488693"/>
                <a:gd name="connsiteX7" fmla="*/ 520139 w 521273"/>
                <a:gd name="connsiteY7" fmla="*/ 480141 h 488693"/>
                <a:gd name="connsiteX8" fmla="*/ 509714 w 521273"/>
                <a:gd name="connsiteY8" fmla="*/ 488449 h 488693"/>
                <a:gd name="connsiteX9" fmla="*/ 434373 w 521273"/>
                <a:gd name="connsiteY9" fmla="*/ 488531 h 488693"/>
                <a:gd name="connsiteX10" fmla="*/ 91310 w 521273"/>
                <a:gd name="connsiteY10" fmla="*/ 488531 h 488693"/>
                <a:gd name="connsiteX11" fmla="*/ 16948 w 521273"/>
                <a:gd name="connsiteY11" fmla="*/ 488449 h 488693"/>
                <a:gd name="connsiteX12" fmla="*/ 10269 w 521273"/>
                <a:gd name="connsiteY12" fmla="*/ 487228 h 488693"/>
                <a:gd name="connsiteX13" fmla="*/ 6115 w 521273"/>
                <a:gd name="connsiteY13" fmla="*/ 479001 h 488693"/>
                <a:gd name="connsiteX14" fmla="*/ 13038 w 521273"/>
                <a:gd name="connsiteY14" fmla="*/ 472404 h 488693"/>
                <a:gd name="connsiteX15" fmla="*/ 27292 w 521273"/>
                <a:gd name="connsiteY15" fmla="*/ 472322 h 488693"/>
                <a:gd name="connsiteX16" fmla="*/ 27292 w 521273"/>
                <a:gd name="connsiteY16" fmla="*/ 456358 h 488693"/>
                <a:gd name="connsiteX17" fmla="*/ 36088 w 521273"/>
                <a:gd name="connsiteY17" fmla="*/ 440313 h 488693"/>
                <a:gd name="connsiteX18" fmla="*/ 37880 w 521273"/>
                <a:gd name="connsiteY18" fmla="*/ 435833 h 488693"/>
                <a:gd name="connsiteX19" fmla="*/ 38043 w 521273"/>
                <a:gd name="connsiteY19" fmla="*/ 389652 h 488693"/>
                <a:gd name="connsiteX20" fmla="*/ 37961 w 521273"/>
                <a:gd name="connsiteY20" fmla="*/ 168111 h 488693"/>
                <a:gd name="connsiteX21" fmla="*/ 37961 w 521273"/>
                <a:gd name="connsiteY21" fmla="*/ 163549 h 488693"/>
                <a:gd name="connsiteX22" fmla="*/ 26884 w 521273"/>
                <a:gd name="connsiteY22" fmla="*/ 160292 h 488693"/>
                <a:gd name="connsiteX23" fmla="*/ 16540 w 521273"/>
                <a:gd name="connsiteY23" fmla="*/ 144246 h 488693"/>
                <a:gd name="connsiteX24" fmla="*/ 16459 w 521273"/>
                <a:gd name="connsiteY24" fmla="*/ 133739 h 488693"/>
                <a:gd name="connsiteX25" fmla="*/ 36740 w 521273"/>
                <a:gd name="connsiteY25" fmla="*/ 113621 h 488693"/>
                <a:gd name="connsiteX26" fmla="*/ 91962 w 521273"/>
                <a:gd name="connsiteY26" fmla="*/ 113621 h 488693"/>
                <a:gd name="connsiteX27" fmla="*/ 135374 w 521273"/>
                <a:gd name="connsiteY27" fmla="*/ 113621 h 488693"/>
                <a:gd name="connsiteX28" fmla="*/ 135293 w 521273"/>
                <a:gd name="connsiteY28" fmla="*/ 97087 h 488693"/>
                <a:gd name="connsiteX29" fmla="*/ 132768 w 521273"/>
                <a:gd name="connsiteY29" fmla="*/ 93748 h 488693"/>
                <a:gd name="connsiteX30" fmla="*/ 124949 w 521273"/>
                <a:gd name="connsiteY30" fmla="*/ 79250 h 488693"/>
                <a:gd name="connsiteX31" fmla="*/ 125030 w 521273"/>
                <a:gd name="connsiteY31" fmla="*/ 66218 h 488693"/>
                <a:gd name="connsiteX32" fmla="*/ 141483 w 521273"/>
                <a:gd name="connsiteY32" fmla="*/ 48869 h 488693"/>
                <a:gd name="connsiteX33" fmla="*/ 154515 w 521273"/>
                <a:gd name="connsiteY33" fmla="*/ 48299 h 488693"/>
                <a:gd name="connsiteX34" fmla="*/ 158261 w 521273"/>
                <a:gd name="connsiteY34" fmla="*/ 46100 h 488693"/>
                <a:gd name="connsiteX35" fmla="*/ 173004 w 521273"/>
                <a:gd name="connsiteY35" fmla="*/ 37711 h 488693"/>
                <a:gd name="connsiteX36" fmla="*/ 199719 w 521273"/>
                <a:gd name="connsiteY36" fmla="*/ 37711 h 488693"/>
                <a:gd name="connsiteX37" fmla="*/ 205909 w 521273"/>
                <a:gd name="connsiteY37" fmla="*/ 14009 h 488693"/>
                <a:gd name="connsiteX38" fmla="*/ 216986 w 521273"/>
                <a:gd name="connsiteY38" fmla="*/ 6190 h 488693"/>
                <a:gd name="connsiteX39" fmla="*/ 308942 w 521273"/>
                <a:gd name="connsiteY39" fmla="*/ 6109 h 488693"/>
                <a:gd name="connsiteX40" fmla="*/ 319775 w 521273"/>
                <a:gd name="connsiteY40" fmla="*/ 13683 h 488693"/>
                <a:gd name="connsiteX41" fmla="*/ 326046 w 521273"/>
                <a:gd name="connsiteY41" fmla="*/ 37711 h 488693"/>
                <a:gd name="connsiteX42" fmla="*/ 350399 w 521273"/>
                <a:gd name="connsiteY42" fmla="*/ 37629 h 488693"/>
                <a:gd name="connsiteX43" fmla="*/ 367667 w 521273"/>
                <a:gd name="connsiteY43" fmla="*/ 46670 h 488693"/>
                <a:gd name="connsiteX44" fmla="*/ 371332 w 521273"/>
                <a:gd name="connsiteY44" fmla="*/ 48299 h 488693"/>
                <a:gd name="connsiteX45" fmla="*/ 385341 w 521273"/>
                <a:gd name="connsiteY45" fmla="*/ 49032 h 488693"/>
                <a:gd name="connsiteX46" fmla="*/ 400572 w 521273"/>
                <a:gd name="connsiteY46" fmla="*/ 65322 h 488693"/>
                <a:gd name="connsiteX47" fmla="*/ 400653 w 521273"/>
                <a:gd name="connsiteY47" fmla="*/ 79820 h 488693"/>
                <a:gd name="connsiteX48" fmla="*/ 393242 w 521273"/>
                <a:gd name="connsiteY48" fmla="*/ 93503 h 488693"/>
                <a:gd name="connsiteX49" fmla="*/ 390309 w 521273"/>
                <a:gd name="connsiteY49" fmla="*/ 99123 h 488693"/>
                <a:gd name="connsiteX50" fmla="*/ 390147 w 521273"/>
                <a:gd name="connsiteY50" fmla="*/ 113540 h 488693"/>
                <a:gd name="connsiteX51" fmla="*/ 432744 w 521273"/>
                <a:gd name="connsiteY51" fmla="*/ 113540 h 488693"/>
                <a:gd name="connsiteX52" fmla="*/ 487967 w 521273"/>
                <a:gd name="connsiteY52" fmla="*/ 113540 h 488693"/>
                <a:gd name="connsiteX53" fmla="*/ 509143 w 521273"/>
                <a:gd name="connsiteY53" fmla="*/ 134798 h 488693"/>
                <a:gd name="connsiteX54" fmla="*/ 509143 w 521273"/>
                <a:gd name="connsiteY54" fmla="*/ 138789 h 488693"/>
                <a:gd name="connsiteX55" fmla="*/ 487722 w 521273"/>
                <a:gd name="connsiteY55" fmla="*/ 163061 h 488693"/>
                <a:gd name="connsiteX56" fmla="*/ 189701 w 521273"/>
                <a:gd name="connsiteY56" fmla="*/ 406756 h 488693"/>
                <a:gd name="connsiteX57" fmla="*/ 189701 w 521273"/>
                <a:gd name="connsiteY57" fmla="*/ 400647 h 488693"/>
                <a:gd name="connsiteX58" fmla="*/ 189619 w 521273"/>
                <a:gd name="connsiteY58" fmla="*/ 300139 h 488693"/>
                <a:gd name="connsiteX59" fmla="*/ 213077 w 521273"/>
                <a:gd name="connsiteY59" fmla="*/ 276519 h 488693"/>
                <a:gd name="connsiteX60" fmla="*/ 312526 w 521273"/>
                <a:gd name="connsiteY60" fmla="*/ 276519 h 488693"/>
                <a:gd name="connsiteX61" fmla="*/ 336064 w 521273"/>
                <a:gd name="connsiteY61" fmla="*/ 299569 h 488693"/>
                <a:gd name="connsiteX62" fmla="*/ 336064 w 521273"/>
                <a:gd name="connsiteY62" fmla="*/ 400566 h 488693"/>
                <a:gd name="connsiteX63" fmla="*/ 336064 w 521273"/>
                <a:gd name="connsiteY63" fmla="*/ 406512 h 488693"/>
                <a:gd name="connsiteX64" fmla="*/ 373449 w 521273"/>
                <a:gd name="connsiteY64" fmla="*/ 406512 h 488693"/>
                <a:gd name="connsiteX65" fmla="*/ 373449 w 521273"/>
                <a:gd name="connsiteY65" fmla="*/ 96680 h 488693"/>
                <a:gd name="connsiteX66" fmla="*/ 367667 w 521273"/>
                <a:gd name="connsiteY66" fmla="*/ 99286 h 488693"/>
                <a:gd name="connsiteX67" fmla="*/ 351295 w 521273"/>
                <a:gd name="connsiteY67" fmla="*/ 108409 h 488693"/>
                <a:gd name="connsiteX68" fmla="*/ 307557 w 521273"/>
                <a:gd name="connsiteY68" fmla="*/ 108327 h 488693"/>
                <a:gd name="connsiteX69" fmla="*/ 278317 w 521273"/>
                <a:gd name="connsiteY69" fmla="*/ 114354 h 488693"/>
                <a:gd name="connsiteX70" fmla="*/ 266018 w 521273"/>
                <a:gd name="connsiteY70" fmla="*/ 118427 h 488693"/>
                <a:gd name="connsiteX71" fmla="*/ 259584 w 521273"/>
                <a:gd name="connsiteY71" fmla="*/ 118427 h 488693"/>
                <a:gd name="connsiteX72" fmla="*/ 239547 w 521273"/>
                <a:gd name="connsiteY72" fmla="*/ 110689 h 488693"/>
                <a:gd name="connsiteX73" fmla="*/ 231077 w 521273"/>
                <a:gd name="connsiteY73" fmla="*/ 108490 h 488693"/>
                <a:gd name="connsiteX74" fmla="*/ 173818 w 521273"/>
                <a:gd name="connsiteY74" fmla="*/ 108409 h 488693"/>
                <a:gd name="connsiteX75" fmla="*/ 158832 w 521273"/>
                <a:gd name="connsiteY75" fmla="*/ 100589 h 488693"/>
                <a:gd name="connsiteX76" fmla="*/ 152234 w 521273"/>
                <a:gd name="connsiteY76" fmla="*/ 97902 h 488693"/>
                <a:gd name="connsiteX77" fmla="*/ 152234 w 521273"/>
                <a:gd name="connsiteY77" fmla="*/ 406675 h 488693"/>
                <a:gd name="connsiteX78" fmla="*/ 189701 w 521273"/>
                <a:gd name="connsiteY78" fmla="*/ 406756 h 488693"/>
                <a:gd name="connsiteX79" fmla="*/ 471025 w 521273"/>
                <a:gd name="connsiteY79" fmla="*/ 439173 h 488693"/>
                <a:gd name="connsiteX80" fmla="*/ 471025 w 521273"/>
                <a:gd name="connsiteY80" fmla="*/ 163142 h 488693"/>
                <a:gd name="connsiteX81" fmla="*/ 390717 w 521273"/>
                <a:gd name="connsiteY81" fmla="*/ 163142 h 488693"/>
                <a:gd name="connsiteX82" fmla="*/ 390717 w 521273"/>
                <a:gd name="connsiteY82" fmla="*/ 407000 h 488693"/>
                <a:gd name="connsiteX83" fmla="*/ 407739 w 521273"/>
                <a:gd name="connsiteY83" fmla="*/ 407000 h 488693"/>
                <a:gd name="connsiteX84" fmla="*/ 422726 w 521273"/>
                <a:gd name="connsiteY84" fmla="*/ 421987 h 488693"/>
                <a:gd name="connsiteX85" fmla="*/ 422726 w 521273"/>
                <a:gd name="connsiteY85" fmla="*/ 439173 h 488693"/>
                <a:gd name="connsiteX86" fmla="*/ 471025 w 521273"/>
                <a:gd name="connsiteY86" fmla="*/ 439173 h 488693"/>
                <a:gd name="connsiteX87" fmla="*/ 54740 w 521273"/>
                <a:gd name="connsiteY87" fmla="*/ 162979 h 488693"/>
                <a:gd name="connsiteX88" fmla="*/ 54740 w 521273"/>
                <a:gd name="connsiteY88" fmla="*/ 439173 h 488693"/>
                <a:gd name="connsiteX89" fmla="*/ 103039 w 521273"/>
                <a:gd name="connsiteY89" fmla="*/ 439173 h 488693"/>
                <a:gd name="connsiteX90" fmla="*/ 103039 w 521273"/>
                <a:gd name="connsiteY90" fmla="*/ 421987 h 488693"/>
                <a:gd name="connsiteX91" fmla="*/ 118026 w 521273"/>
                <a:gd name="connsiteY91" fmla="*/ 407000 h 488693"/>
                <a:gd name="connsiteX92" fmla="*/ 135130 w 521273"/>
                <a:gd name="connsiteY92" fmla="*/ 407000 h 488693"/>
                <a:gd name="connsiteX93" fmla="*/ 135130 w 521273"/>
                <a:gd name="connsiteY93" fmla="*/ 162979 h 488693"/>
                <a:gd name="connsiteX94" fmla="*/ 54740 w 521273"/>
                <a:gd name="connsiteY94" fmla="*/ 162979 h 488693"/>
                <a:gd name="connsiteX95" fmla="*/ 43907 w 521273"/>
                <a:gd name="connsiteY95" fmla="*/ 471834 h 488693"/>
                <a:gd name="connsiteX96" fmla="*/ 481858 w 521273"/>
                <a:gd name="connsiteY96" fmla="*/ 471834 h 488693"/>
                <a:gd name="connsiteX97" fmla="*/ 481858 w 521273"/>
                <a:gd name="connsiteY97" fmla="*/ 456114 h 488693"/>
                <a:gd name="connsiteX98" fmla="*/ 43907 w 521273"/>
                <a:gd name="connsiteY98" fmla="*/ 456114 h 488693"/>
                <a:gd name="connsiteX99" fmla="*/ 43907 w 521273"/>
                <a:gd name="connsiteY99" fmla="*/ 471834 h 488693"/>
                <a:gd name="connsiteX100" fmla="*/ 220407 w 521273"/>
                <a:gd name="connsiteY100" fmla="*/ 22480 h 488693"/>
                <a:gd name="connsiteX101" fmla="*/ 259665 w 521273"/>
                <a:gd name="connsiteY101" fmla="*/ 101485 h 488693"/>
                <a:gd name="connsiteX102" fmla="*/ 266344 w 521273"/>
                <a:gd name="connsiteY102" fmla="*/ 101404 h 488693"/>
                <a:gd name="connsiteX103" fmla="*/ 306661 w 521273"/>
                <a:gd name="connsiteY103" fmla="*/ 26145 h 488693"/>
                <a:gd name="connsiteX104" fmla="*/ 301937 w 521273"/>
                <a:gd name="connsiteY104" fmla="*/ 22398 h 488693"/>
                <a:gd name="connsiteX105" fmla="*/ 276281 w 521273"/>
                <a:gd name="connsiteY105" fmla="*/ 22398 h 488693"/>
                <a:gd name="connsiteX106" fmla="*/ 220407 w 521273"/>
                <a:gd name="connsiteY106" fmla="*/ 22480 h 488693"/>
                <a:gd name="connsiteX107" fmla="*/ 254453 w 521273"/>
                <a:gd name="connsiteY107" fmla="*/ 406837 h 488693"/>
                <a:gd name="connsiteX108" fmla="*/ 254453 w 521273"/>
                <a:gd name="connsiteY108" fmla="*/ 292809 h 488693"/>
                <a:gd name="connsiteX109" fmla="*/ 248670 w 521273"/>
                <a:gd name="connsiteY109" fmla="*/ 292809 h 488693"/>
                <a:gd name="connsiteX110" fmla="*/ 212995 w 521273"/>
                <a:gd name="connsiteY110" fmla="*/ 292809 h 488693"/>
                <a:gd name="connsiteX111" fmla="*/ 205909 w 521273"/>
                <a:gd name="connsiteY111" fmla="*/ 299976 h 488693"/>
                <a:gd name="connsiteX112" fmla="*/ 205990 w 521273"/>
                <a:gd name="connsiteY112" fmla="*/ 401380 h 488693"/>
                <a:gd name="connsiteX113" fmla="*/ 206235 w 521273"/>
                <a:gd name="connsiteY113" fmla="*/ 406837 h 488693"/>
                <a:gd name="connsiteX114" fmla="*/ 254453 w 521273"/>
                <a:gd name="connsiteY114" fmla="*/ 406837 h 488693"/>
                <a:gd name="connsiteX115" fmla="*/ 271150 w 521273"/>
                <a:gd name="connsiteY115" fmla="*/ 406756 h 488693"/>
                <a:gd name="connsiteX116" fmla="*/ 319205 w 521273"/>
                <a:gd name="connsiteY116" fmla="*/ 406756 h 488693"/>
                <a:gd name="connsiteX117" fmla="*/ 319693 w 521273"/>
                <a:gd name="connsiteY117" fmla="*/ 404150 h 488693"/>
                <a:gd name="connsiteX118" fmla="*/ 319775 w 521273"/>
                <a:gd name="connsiteY118" fmla="*/ 297777 h 488693"/>
                <a:gd name="connsiteX119" fmla="*/ 313992 w 521273"/>
                <a:gd name="connsiteY119" fmla="*/ 292809 h 488693"/>
                <a:gd name="connsiteX120" fmla="*/ 275303 w 521273"/>
                <a:gd name="connsiteY120" fmla="*/ 292890 h 488693"/>
                <a:gd name="connsiteX121" fmla="*/ 270987 w 521273"/>
                <a:gd name="connsiteY121" fmla="*/ 293379 h 488693"/>
                <a:gd name="connsiteX122" fmla="*/ 271150 w 521273"/>
                <a:gd name="connsiteY122" fmla="*/ 406756 h 488693"/>
                <a:gd name="connsiteX123" fmla="*/ 406192 w 521273"/>
                <a:gd name="connsiteY123" fmla="*/ 423616 h 488693"/>
                <a:gd name="connsiteX124" fmla="*/ 119655 w 521273"/>
                <a:gd name="connsiteY124" fmla="*/ 423616 h 488693"/>
                <a:gd name="connsiteX125" fmla="*/ 119655 w 521273"/>
                <a:gd name="connsiteY125" fmla="*/ 439173 h 488693"/>
                <a:gd name="connsiteX126" fmla="*/ 406192 w 521273"/>
                <a:gd name="connsiteY126" fmla="*/ 439173 h 488693"/>
                <a:gd name="connsiteX127" fmla="*/ 406192 w 521273"/>
                <a:gd name="connsiteY127" fmla="*/ 423616 h 488693"/>
                <a:gd name="connsiteX128" fmla="*/ 135211 w 521273"/>
                <a:gd name="connsiteY128" fmla="*/ 130237 h 488693"/>
                <a:gd name="connsiteX129" fmla="*/ 132198 w 521273"/>
                <a:gd name="connsiteY129" fmla="*/ 130074 h 488693"/>
                <a:gd name="connsiteX130" fmla="*/ 53437 w 521273"/>
                <a:gd name="connsiteY130" fmla="*/ 130074 h 488693"/>
                <a:gd name="connsiteX131" fmla="*/ 37880 w 521273"/>
                <a:gd name="connsiteY131" fmla="*/ 130074 h 488693"/>
                <a:gd name="connsiteX132" fmla="*/ 32667 w 521273"/>
                <a:gd name="connsiteY132" fmla="*/ 135531 h 488693"/>
                <a:gd name="connsiteX133" fmla="*/ 32667 w 521273"/>
                <a:gd name="connsiteY133" fmla="*/ 139522 h 488693"/>
                <a:gd name="connsiteX134" fmla="*/ 39835 w 521273"/>
                <a:gd name="connsiteY134" fmla="*/ 146445 h 488693"/>
                <a:gd name="connsiteX135" fmla="*/ 129103 w 521273"/>
                <a:gd name="connsiteY135" fmla="*/ 146445 h 488693"/>
                <a:gd name="connsiteX136" fmla="*/ 135130 w 521273"/>
                <a:gd name="connsiteY136" fmla="*/ 146119 h 488693"/>
                <a:gd name="connsiteX137" fmla="*/ 135211 w 521273"/>
                <a:gd name="connsiteY137" fmla="*/ 130237 h 488693"/>
                <a:gd name="connsiteX138" fmla="*/ 390554 w 521273"/>
                <a:gd name="connsiteY138" fmla="*/ 146364 h 488693"/>
                <a:gd name="connsiteX139" fmla="*/ 397558 w 521273"/>
                <a:gd name="connsiteY139" fmla="*/ 146364 h 488693"/>
                <a:gd name="connsiteX140" fmla="*/ 433152 w 521273"/>
                <a:gd name="connsiteY140" fmla="*/ 146282 h 488693"/>
                <a:gd name="connsiteX141" fmla="*/ 486826 w 521273"/>
                <a:gd name="connsiteY141" fmla="*/ 146445 h 488693"/>
                <a:gd name="connsiteX142" fmla="*/ 493016 w 521273"/>
                <a:gd name="connsiteY142" fmla="*/ 140011 h 488693"/>
                <a:gd name="connsiteX143" fmla="*/ 493016 w 521273"/>
                <a:gd name="connsiteY143" fmla="*/ 137486 h 488693"/>
                <a:gd name="connsiteX144" fmla="*/ 485360 w 521273"/>
                <a:gd name="connsiteY144" fmla="*/ 129993 h 488693"/>
                <a:gd name="connsiteX145" fmla="*/ 395033 w 521273"/>
                <a:gd name="connsiteY145" fmla="*/ 129993 h 488693"/>
                <a:gd name="connsiteX146" fmla="*/ 390472 w 521273"/>
                <a:gd name="connsiteY146" fmla="*/ 130237 h 488693"/>
                <a:gd name="connsiteX147" fmla="*/ 390554 w 521273"/>
                <a:gd name="connsiteY147" fmla="*/ 146364 h 488693"/>
                <a:gd name="connsiteX148" fmla="*/ 173818 w 521273"/>
                <a:gd name="connsiteY148" fmla="*/ 91712 h 488693"/>
                <a:gd name="connsiteX149" fmla="*/ 217882 w 521273"/>
                <a:gd name="connsiteY149" fmla="*/ 91712 h 488693"/>
                <a:gd name="connsiteX150" fmla="*/ 201999 w 521273"/>
                <a:gd name="connsiteY150" fmla="*/ 56689 h 488693"/>
                <a:gd name="connsiteX151" fmla="*/ 199556 w 521273"/>
                <a:gd name="connsiteY151" fmla="*/ 54326 h 488693"/>
                <a:gd name="connsiteX152" fmla="*/ 173818 w 521273"/>
                <a:gd name="connsiteY152" fmla="*/ 54245 h 488693"/>
                <a:gd name="connsiteX153" fmla="*/ 173818 w 521273"/>
                <a:gd name="connsiteY153" fmla="*/ 91712 h 488693"/>
                <a:gd name="connsiteX154" fmla="*/ 326046 w 521273"/>
                <a:gd name="connsiteY154" fmla="*/ 54326 h 488693"/>
                <a:gd name="connsiteX155" fmla="*/ 310164 w 521273"/>
                <a:gd name="connsiteY155" fmla="*/ 91712 h 488693"/>
                <a:gd name="connsiteX156" fmla="*/ 352028 w 521273"/>
                <a:gd name="connsiteY156" fmla="*/ 91712 h 488693"/>
                <a:gd name="connsiteX157" fmla="*/ 352028 w 521273"/>
                <a:gd name="connsiteY157" fmla="*/ 54326 h 488693"/>
                <a:gd name="connsiteX158" fmla="*/ 326046 w 521273"/>
                <a:gd name="connsiteY158" fmla="*/ 54326 h 488693"/>
                <a:gd name="connsiteX159" fmla="*/ 157040 w 521273"/>
                <a:gd name="connsiteY159" fmla="*/ 65078 h 488693"/>
                <a:gd name="connsiteX160" fmla="*/ 144497 w 521273"/>
                <a:gd name="connsiteY160" fmla="*/ 65241 h 488693"/>
                <a:gd name="connsiteX161" fmla="*/ 141401 w 521273"/>
                <a:gd name="connsiteY161" fmla="*/ 68254 h 488693"/>
                <a:gd name="connsiteX162" fmla="*/ 141401 w 521273"/>
                <a:gd name="connsiteY162" fmla="*/ 78191 h 488693"/>
                <a:gd name="connsiteX163" fmla="*/ 144497 w 521273"/>
                <a:gd name="connsiteY163" fmla="*/ 81205 h 488693"/>
                <a:gd name="connsiteX164" fmla="*/ 157040 w 521273"/>
                <a:gd name="connsiteY164" fmla="*/ 81368 h 488693"/>
                <a:gd name="connsiteX165" fmla="*/ 157040 w 521273"/>
                <a:gd name="connsiteY165" fmla="*/ 65078 h 488693"/>
                <a:gd name="connsiteX166" fmla="*/ 368725 w 521273"/>
                <a:gd name="connsiteY166" fmla="*/ 81286 h 488693"/>
                <a:gd name="connsiteX167" fmla="*/ 380861 w 521273"/>
                <a:gd name="connsiteY167" fmla="*/ 81123 h 488693"/>
                <a:gd name="connsiteX168" fmla="*/ 384445 w 521273"/>
                <a:gd name="connsiteY168" fmla="*/ 78028 h 488693"/>
                <a:gd name="connsiteX169" fmla="*/ 384445 w 521273"/>
                <a:gd name="connsiteY169" fmla="*/ 68091 h 488693"/>
                <a:gd name="connsiteX170" fmla="*/ 381757 w 521273"/>
                <a:gd name="connsiteY170" fmla="*/ 65241 h 488693"/>
                <a:gd name="connsiteX171" fmla="*/ 368807 w 521273"/>
                <a:gd name="connsiteY171" fmla="*/ 65078 h 488693"/>
                <a:gd name="connsiteX172" fmla="*/ 368725 w 521273"/>
                <a:gd name="connsiteY172" fmla="*/ 81286 h 48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521273" h="488693">
                  <a:moveTo>
                    <a:pt x="487722" y="163061"/>
                  </a:moveTo>
                  <a:cubicBezTo>
                    <a:pt x="487722" y="166482"/>
                    <a:pt x="487722" y="169658"/>
                    <a:pt x="487722" y="172753"/>
                  </a:cubicBezTo>
                  <a:cubicBezTo>
                    <a:pt x="487722" y="259822"/>
                    <a:pt x="487804" y="346891"/>
                    <a:pt x="487722" y="433960"/>
                  </a:cubicBezTo>
                  <a:cubicBezTo>
                    <a:pt x="487722" y="437462"/>
                    <a:pt x="487967" y="439906"/>
                    <a:pt x="491958" y="441779"/>
                  </a:cubicBezTo>
                  <a:cubicBezTo>
                    <a:pt x="496682" y="443978"/>
                    <a:pt x="498392" y="448784"/>
                    <a:pt x="498474" y="453996"/>
                  </a:cubicBezTo>
                  <a:cubicBezTo>
                    <a:pt x="498555" y="459779"/>
                    <a:pt x="498474" y="465644"/>
                    <a:pt x="498474" y="472159"/>
                  </a:cubicBezTo>
                  <a:cubicBezTo>
                    <a:pt x="502709" y="472159"/>
                    <a:pt x="506374" y="472078"/>
                    <a:pt x="509958" y="472159"/>
                  </a:cubicBezTo>
                  <a:cubicBezTo>
                    <a:pt x="516392" y="472241"/>
                    <a:pt x="520058" y="475173"/>
                    <a:pt x="520139" y="480141"/>
                  </a:cubicBezTo>
                  <a:cubicBezTo>
                    <a:pt x="520220" y="485191"/>
                    <a:pt x="516311" y="488449"/>
                    <a:pt x="509714" y="488449"/>
                  </a:cubicBezTo>
                  <a:cubicBezTo>
                    <a:pt x="484627" y="488531"/>
                    <a:pt x="459460" y="488531"/>
                    <a:pt x="434373" y="488531"/>
                  </a:cubicBezTo>
                  <a:cubicBezTo>
                    <a:pt x="320019" y="488531"/>
                    <a:pt x="205665" y="488531"/>
                    <a:pt x="91310" y="488531"/>
                  </a:cubicBezTo>
                  <a:cubicBezTo>
                    <a:pt x="66550" y="488531"/>
                    <a:pt x="41708" y="488531"/>
                    <a:pt x="16948" y="488449"/>
                  </a:cubicBezTo>
                  <a:cubicBezTo>
                    <a:pt x="14667" y="488449"/>
                    <a:pt x="11572" y="488531"/>
                    <a:pt x="10269" y="487228"/>
                  </a:cubicBezTo>
                  <a:cubicBezTo>
                    <a:pt x="8151" y="485110"/>
                    <a:pt x="6196" y="481852"/>
                    <a:pt x="6115" y="479001"/>
                  </a:cubicBezTo>
                  <a:cubicBezTo>
                    <a:pt x="5952" y="475255"/>
                    <a:pt x="9047" y="472648"/>
                    <a:pt x="13038" y="472404"/>
                  </a:cubicBezTo>
                  <a:cubicBezTo>
                    <a:pt x="17518" y="472159"/>
                    <a:pt x="21997" y="472322"/>
                    <a:pt x="27292" y="472322"/>
                  </a:cubicBezTo>
                  <a:cubicBezTo>
                    <a:pt x="27292" y="466621"/>
                    <a:pt x="27373" y="461490"/>
                    <a:pt x="27292" y="456358"/>
                  </a:cubicBezTo>
                  <a:cubicBezTo>
                    <a:pt x="27210" y="449272"/>
                    <a:pt x="29165" y="443571"/>
                    <a:pt x="36088" y="440313"/>
                  </a:cubicBezTo>
                  <a:cubicBezTo>
                    <a:pt x="37147" y="439824"/>
                    <a:pt x="37880" y="437381"/>
                    <a:pt x="37880" y="435833"/>
                  </a:cubicBezTo>
                  <a:cubicBezTo>
                    <a:pt x="38043" y="420439"/>
                    <a:pt x="38043" y="405046"/>
                    <a:pt x="38043" y="389652"/>
                  </a:cubicBezTo>
                  <a:cubicBezTo>
                    <a:pt x="38043" y="315778"/>
                    <a:pt x="38043" y="241985"/>
                    <a:pt x="37961" y="168111"/>
                  </a:cubicBezTo>
                  <a:cubicBezTo>
                    <a:pt x="37961" y="166482"/>
                    <a:pt x="37961" y="164853"/>
                    <a:pt x="37961" y="163549"/>
                  </a:cubicBezTo>
                  <a:cubicBezTo>
                    <a:pt x="33807" y="162409"/>
                    <a:pt x="30061" y="161921"/>
                    <a:pt x="26884" y="160292"/>
                  </a:cubicBezTo>
                  <a:cubicBezTo>
                    <a:pt x="20450" y="157115"/>
                    <a:pt x="16866" y="151658"/>
                    <a:pt x="16540" y="144246"/>
                  </a:cubicBezTo>
                  <a:cubicBezTo>
                    <a:pt x="16377" y="140744"/>
                    <a:pt x="16377" y="137242"/>
                    <a:pt x="16459" y="133739"/>
                  </a:cubicBezTo>
                  <a:cubicBezTo>
                    <a:pt x="16703" y="121522"/>
                    <a:pt x="24441" y="113703"/>
                    <a:pt x="36740" y="113621"/>
                  </a:cubicBezTo>
                  <a:cubicBezTo>
                    <a:pt x="55147" y="113540"/>
                    <a:pt x="73555" y="113621"/>
                    <a:pt x="91962" y="113621"/>
                  </a:cubicBezTo>
                  <a:cubicBezTo>
                    <a:pt x="106216" y="113621"/>
                    <a:pt x="120388" y="113621"/>
                    <a:pt x="135374" y="113621"/>
                  </a:cubicBezTo>
                  <a:cubicBezTo>
                    <a:pt x="135374" y="107920"/>
                    <a:pt x="135537" y="102463"/>
                    <a:pt x="135293" y="97087"/>
                  </a:cubicBezTo>
                  <a:cubicBezTo>
                    <a:pt x="135211" y="95947"/>
                    <a:pt x="133827" y="94562"/>
                    <a:pt x="132768" y="93748"/>
                  </a:cubicBezTo>
                  <a:cubicBezTo>
                    <a:pt x="127962" y="90083"/>
                    <a:pt x="125193" y="85358"/>
                    <a:pt x="124949" y="79250"/>
                  </a:cubicBezTo>
                  <a:cubicBezTo>
                    <a:pt x="124786" y="74933"/>
                    <a:pt x="124704" y="70535"/>
                    <a:pt x="125030" y="66218"/>
                  </a:cubicBezTo>
                  <a:cubicBezTo>
                    <a:pt x="125763" y="56770"/>
                    <a:pt x="132035" y="50091"/>
                    <a:pt x="141483" y="48869"/>
                  </a:cubicBezTo>
                  <a:cubicBezTo>
                    <a:pt x="145800" y="48299"/>
                    <a:pt x="150198" y="48706"/>
                    <a:pt x="154515" y="48299"/>
                  </a:cubicBezTo>
                  <a:cubicBezTo>
                    <a:pt x="155818" y="48136"/>
                    <a:pt x="157691" y="47159"/>
                    <a:pt x="158261" y="46100"/>
                  </a:cubicBezTo>
                  <a:cubicBezTo>
                    <a:pt x="161275" y="39829"/>
                    <a:pt x="166406" y="37629"/>
                    <a:pt x="173004" y="37711"/>
                  </a:cubicBezTo>
                  <a:cubicBezTo>
                    <a:pt x="182044" y="37711"/>
                    <a:pt x="191004" y="37711"/>
                    <a:pt x="199719" y="37711"/>
                  </a:cubicBezTo>
                  <a:cubicBezTo>
                    <a:pt x="201837" y="29403"/>
                    <a:pt x="203547" y="21584"/>
                    <a:pt x="205909" y="14009"/>
                  </a:cubicBezTo>
                  <a:cubicBezTo>
                    <a:pt x="207945" y="7493"/>
                    <a:pt x="210144" y="6190"/>
                    <a:pt x="216986" y="6190"/>
                  </a:cubicBezTo>
                  <a:cubicBezTo>
                    <a:pt x="247611" y="6190"/>
                    <a:pt x="278236" y="6272"/>
                    <a:pt x="308942" y="6109"/>
                  </a:cubicBezTo>
                  <a:cubicBezTo>
                    <a:pt x="314562" y="6109"/>
                    <a:pt x="318309" y="8226"/>
                    <a:pt x="319775" y="13683"/>
                  </a:cubicBezTo>
                  <a:cubicBezTo>
                    <a:pt x="321892" y="21421"/>
                    <a:pt x="323847" y="29159"/>
                    <a:pt x="326046" y="37711"/>
                  </a:cubicBezTo>
                  <a:cubicBezTo>
                    <a:pt x="333702" y="37711"/>
                    <a:pt x="342092" y="37874"/>
                    <a:pt x="350399" y="37629"/>
                  </a:cubicBezTo>
                  <a:cubicBezTo>
                    <a:pt x="357893" y="37467"/>
                    <a:pt x="364409" y="38770"/>
                    <a:pt x="367667" y="46670"/>
                  </a:cubicBezTo>
                  <a:cubicBezTo>
                    <a:pt x="368074" y="47566"/>
                    <a:pt x="370029" y="48218"/>
                    <a:pt x="371332" y="48299"/>
                  </a:cubicBezTo>
                  <a:cubicBezTo>
                    <a:pt x="375974" y="48625"/>
                    <a:pt x="380698" y="48381"/>
                    <a:pt x="385341" y="49032"/>
                  </a:cubicBezTo>
                  <a:cubicBezTo>
                    <a:pt x="393730" y="50254"/>
                    <a:pt x="399920" y="56933"/>
                    <a:pt x="400572" y="65322"/>
                  </a:cubicBezTo>
                  <a:cubicBezTo>
                    <a:pt x="400979" y="70128"/>
                    <a:pt x="400816" y="75015"/>
                    <a:pt x="400653" y="79820"/>
                  </a:cubicBezTo>
                  <a:cubicBezTo>
                    <a:pt x="400491" y="85521"/>
                    <a:pt x="397477" y="89757"/>
                    <a:pt x="393242" y="93503"/>
                  </a:cubicBezTo>
                  <a:cubicBezTo>
                    <a:pt x="391775" y="94807"/>
                    <a:pt x="390554" y="97169"/>
                    <a:pt x="390309" y="99123"/>
                  </a:cubicBezTo>
                  <a:cubicBezTo>
                    <a:pt x="389902" y="103684"/>
                    <a:pt x="390147" y="108409"/>
                    <a:pt x="390147" y="113540"/>
                  </a:cubicBezTo>
                  <a:cubicBezTo>
                    <a:pt x="404644" y="113540"/>
                    <a:pt x="418654" y="113540"/>
                    <a:pt x="432744" y="113540"/>
                  </a:cubicBezTo>
                  <a:cubicBezTo>
                    <a:pt x="451152" y="113540"/>
                    <a:pt x="469559" y="113458"/>
                    <a:pt x="487967" y="113540"/>
                  </a:cubicBezTo>
                  <a:cubicBezTo>
                    <a:pt x="501406" y="113540"/>
                    <a:pt x="508980" y="121277"/>
                    <a:pt x="509143" y="134798"/>
                  </a:cubicBezTo>
                  <a:cubicBezTo>
                    <a:pt x="509143" y="136101"/>
                    <a:pt x="509062" y="137486"/>
                    <a:pt x="509143" y="138789"/>
                  </a:cubicBezTo>
                  <a:cubicBezTo>
                    <a:pt x="510447" y="153939"/>
                    <a:pt x="502139" y="162083"/>
                    <a:pt x="487722" y="163061"/>
                  </a:cubicBezTo>
                  <a:close/>
                  <a:moveTo>
                    <a:pt x="189701" y="406756"/>
                  </a:moveTo>
                  <a:cubicBezTo>
                    <a:pt x="189701" y="404557"/>
                    <a:pt x="189701" y="402602"/>
                    <a:pt x="189701" y="400647"/>
                  </a:cubicBezTo>
                  <a:cubicBezTo>
                    <a:pt x="189701" y="367172"/>
                    <a:pt x="189701" y="333696"/>
                    <a:pt x="189619" y="300139"/>
                  </a:cubicBezTo>
                  <a:cubicBezTo>
                    <a:pt x="189619" y="283687"/>
                    <a:pt x="196868" y="276519"/>
                    <a:pt x="213077" y="276519"/>
                  </a:cubicBezTo>
                  <a:cubicBezTo>
                    <a:pt x="246226" y="276601"/>
                    <a:pt x="279376" y="276601"/>
                    <a:pt x="312526" y="276519"/>
                  </a:cubicBezTo>
                  <a:cubicBezTo>
                    <a:pt x="328653" y="276519"/>
                    <a:pt x="336064" y="283605"/>
                    <a:pt x="336064" y="299569"/>
                  </a:cubicBezTo>
                  <a:cubicBezTo>
                    <a:pt x="336064" y="333208"/>
                    <a:pt x="336064" y="366927"/>
                    <a:pt x="336064" y="400566"/>
                  </a:cubicBezTo>
                  <a:cubicBezTo>
                    <a:pt x="336064" y="402521"/>
                    <a:pt x="336064" y="404475"/>
                    <a:pt x="336064" y="406512"/>
                  </a:cubicBezTo>
                  <a:cubicBezTo>
                    <a:pt x="348933" y="406512"/>
                    <a:pt x="361151" y="406512"/>
                    <a:pt x="373449" y="406512"/>
                  </a:cubicBezTo>
                  <a:cubicBezTo>
                    <a:pt x="373449" y="303316"/>
                    <a:pt x="373449" y="200609"/>
                    <a:pt x="373449" y="96680"/>
                  </a:cubicBezTo>
                  <a:cubicBezTo>
                    <a:pt x="371006" y="97739"/>
                    <a:pt x="368155" y="97983"/>
                    <a:pt x="367667" y="99286"/>
                  </a:cubicBezTo>
                  <a:cubicBezTo>
                    <a:pt x="364490" y="106698"/>
                    <a:pt x="358463" y="108409"/>
                    <a:pt x="351295" y="108409"/>
                  </a:cubicBezTo>
                  <a:cubicBezTo>
                    <a:pt x="336716" y="108409"/>
                    <a:pt x="322137" y="108653"/>
                    <a:pt x="307557" y="108327"/>
                  </a:cubicBezTo>
                  <a:cubicBezTo>
                    <a:pt x="297295" y="108083"/>
                    <a:pt x="287439" y="108327"/>
                    <a:pt x="278317" y="114354"/>
                  </a:cubicBezTo>
                  <a:cubicBezTo>
                    <a:pt x="274815" y="116635"/>
                    <a:pt x="270254" y="117368"/>
                    <a:pt x="266018" y="118427"/>
                  </a:cubicBezTo>
                  <a:cubicBezTo>
                    <a:pt x="263982" y="118915"/>
                    <a:pt x="261539" y="119078"/>
                    <a:pt x="259584" y="118427"/>
                  </a:cubicBezTo>
                  <a:cubicBezTo>
                    <a:pt x="252824" y="116065"/>
                    <a:pt x="246226" y="113214"/>
                    <a:pt x="239547" y="110689"/>
                  </a:cubicBezTo>
                  <a:cubicBezTo>
                    <a:pt x="236860" y="109712"/>
                    <a:pt x="233927" y="108490"/>
                    <a:pt x="231077" y="108490"/>
                  </a:cubicBezTo>
                  <a:cubicBezTo>
                    <a:pt x="212018" y="108327"/>
                    <a:pt x="192877" y="108409"/>
                    <a:pt x="173818" y="108409"/>
                  </a:cubicBezTo>
                  <a:cubicBezTo>
                    <a:pt x="167465" y="108409"/>
                    <a:pt x="161601" y="106942"/>
                    <a:pt x="158832" y="100589"/>
                  </a:cubicBezTo>
                  <a:cubicBezTo>
                    <a:pt x="157203" y="96843"/>
                    <a:pt x="155085" y="97169"/>
                    <a:pt x="152234" y="97902"/>
                  </a:cubicBezTo>
                  <a:cubicBezTo>
                    <a:pt x="152234" y="200935"/>
                    <a:pt x="152234" y="303642"/>
                    <a:pt x="152234" y="406675"/>
                  </a:cubicBezTo>
                  <a:cubicBezTo>
                    <a:pt x="164859" y="406756"/>
                    <a:pt x="176995" y="406756"/>
                    <a:pt x="189701" y="406756"/>
                  </a:cubicBezTo>
                  <a:close/>
                  <a:moveTo>
                    <a:pt x="471025" y="439173"/>
                  </a:moveTo>
                  <a:cubicBezTo>
                    <a:pt x="471025" y="346891"/>
                    <a:pt x="471025" y="255017"/>
                    <a:pt x="471025" y="163142"/>
                  </a:cubicBezTo>
                  <a:cubicBezTo>
                    <a:pt x="443984" y="163142"/>
                    <a:pt x="417269" y="163142"/>
                    <a:pt x="390717" y="163142"/>
                  </a:cubicBezTo>
                  <a:cubicBezTo>
                    <a:pt x="390717" y="244591"/>
                    <a:pt x="390717" y="325714"/>
                    <a:pt x="390717" y="407000"/>
                  </a:cubicBezTo>
                  <a:cubicBezTo>
                    <a:pt x="396662" y="407000"/>
                    <a:pt x="402201" y="406919"/>
                    <a:pt x="407739" y="407000"/>
                  </a:cubicBezTo>
                  <a:cubicBezTo>
                    <a:pt x="417269" y="407082"/>
                    <a:pt x="422645" y="412457"/>
                    <a:pt x="422726" y="421987"/>
                  </a:cubicBezTo>
                  <a:cubicBezTo>
                    <a:pt x="422807" y="427607"/>
                    <a:pt x="422726" y="433308"/>
                    <a:pt x="422726" y="439173"/>
                  </a:cubicBezTo>
                  <a:cubicBezTo>
                    <a:pt x="439016" y="439173"/>
                    <a:pt x="454817" y="439173"/>
                    <a:pt x="471025" y="439173"/>
                  </a:cubicBezTo>
                  <a:close/>
                  <a:moveTo>
                    <a:pt x="54740" y="162979"/>
                  </a:moveTo>
                  <a:cubicBezTo>
                    <a:pt x="54740" y="255342"/>
                    <a:pt x="54740" y="347217"/>
                    <a:pt x="54740" y="439173"/>
                  </a:cubicBezTo>
                  <a:cubicBezTo>
                    <a:pt x="70948" y="439173"/>
                    <a:pt x="86749" y="439173"/>
                    <a:pt x="103039" y="439173"/>
                  </a:cubicBezTo>
                  <a:cubicBezTo>
                    <a:pt x="103039" y="433308"/>
                    <a:pt x="102958" y="427607"/>
                    <a:pt x="103039" y="421987"/>
                  </a:cubicBezTo>
                  <a:cubicBezTo>
                    <a:pt x="103120" y="412457"/>
                    <a:pt x="108496" y="407082"/>
                    <a:pt x="118026" y="407000"/>
                  </a:cubicBezTo>
                  <a:cubicBezTo>
                    <a:pt x="123646" y="406919"/>
                    <a:pt x="129347" y="407000"/>
                    <a:pt x="135130" y="407000"/>
                  </a:cubicBezTo>
                  <a:cubicBezTo>
                    <a:pt x="135130" y="325388"/>
                    <a:pt x="135130" y="244265"/>
                    <a:pt x="135130" y="162979"/>
                  </a:cubicBezTo>
                  <a:cubicBezTo>
                    <a:pt x="108252" y="162979"/>
                    <a:pt x="81699" y="162979"/>
                    <a:pt x="54740" y="162979"/>
                  </a:cubicBezTo>
                  <a:close/>
                  <a:moveTo>
                    <a:pt x="43907" y="471834"/>
                  </a:moveTo>
                  <a:cubicBezTo>
                    <a:pt x="190271" y="471834"/>
                    <a:pt x="335983" y="471834"/>
                    <a:pt x="481858" y="471834"/>
                  </a:cubicBezTo>
                  <a:cubicBezTo>
                    <a:pt x="481858" y="466377"/>
                    <a:pt x="481858" y="461327"/>
                    <a:pt x="481858" y="456114"/>
                  </a:cubicBezTo>
                  <a:cubicBezTo>
                    <a:pt x="335657" y="456114"/>
                    <a:pt x="189864" y="456114"/>
                    <a:pt x="43907" y="456114"/>
                  </a:cubicBezTo>
                  <a:cubicBezTo>
                    <a:pt x="43907" y="461571"/>
                    <a:pt x="43907" y="466539"/>
                    <a:pt x="43907" y="471834"/>
                  </a:cubicBezTo>
                  <a:close/>
                  <a:moveTo>
                    <a:pt x="220407" y="22480"/>
                  </a:moveTo>
                  <a:cubicBezTo>
                    <a:pt x="209330" y="56037"/>
                    <a:pt x="227004" y="91141"/>
                    <a:pt x="259665" y="101485"/>
                  </a:cubicBezTo>
                  <a:cubicBezTo>
                    <a:pt x="261702" y="102137"/>
                    <a:pt x="264308" y="102056"/>
                    <a:pt x="266344" y="101404"/>
                  </a:cubicBezTo>
                  <a:cubicBezTo>
                    <a:pt x="297621" y="91304"/>
                    <a:pt x="315458" y="57910"/>
                    <a:pt x="306661" y="26145"/>
                  </a:cubicBezTo>
                  <a:cubicBezTo>
                    <a:pt x="305928" y="23457"/>
                    <a:pt x="304788" y="22398"/>
                    <a:pt x="301937" y="22398"/>
                  </a:cubicBezTo>
                  <a:cubicBezTo>
                    <a:pt x="293385" y="22561"/>
                    <a:pt x="284833" y="22398"/>
                    <a:pt x="276281" y="22398"/>
                  </a:cubicBezTo>
                  <a:cubicBezTo>
                    <a:pt x="257792" y="22480"/>
                    <a:pt x="239222" y="22480"/>
                    <a:pt x="220407" y="22480"/>
                  </a:cubicBezTo>
                  <a:close/>
                  <a:moveTo>
                    <a:pt x="254453" y="406837"/>
                  </a:moveTo>
                  <a:cubicBezTo>
                    <a:pt x="254453" y="368719"/>
                    <a:pt x="254453" y="331008"/>
                    <a:pt x="254453" y="292809"/>
                  </a:cubicBezTo>
                  <a:cubicBezTo>
                    <a:pt x="252253" y="292809"/>
                    <a:pt x="250462" y="292809"/>
                    <a:pt x="248670" y="292809"/>
                  </a:cubicBezTo>
                  <a:cubicBezTo>
                    <a:pt x="236778" y="292809"/>
                    <a:pt x="224887" y="292890"/>
                    <a:pt x="212995" y="292809"/>
                  </a:cubicBezTo>
                  <a:cubicBezTo>
                    <a:pt x="206479" y="292809"/>
                    <a:pt x="205909" y="293298"/>
                    <a:pt x="205909" y="299976"/>
                  </a:cubicBezTo>
                  <a:cubicBezTo>
                    <a:pt x="205909" y="333778"/>
                    <a:pt x="205909" y="367579"/>
                    <a:pt x="205990" y="401380"/>
                  </a:cubicBezTo>
                  <a:cubicBezTo>
                    <a:pt x="205990" y="403172"/>
                    <a:pt x="206153" y="404964"/>
                    <a:pt x="206235" y="406837"/>
                  </a:cubicBezTo>
                  <a:cubicBezTo>
                    <a:pt x="222525" y="406837"/>
                    <a:pt x="238244" y="406837"/>
                    <a:pt x="254453" y="406837"/>
                  </a:cubicBezTo>
                  <a:close/>
                  <a:moveTo>
                    <a:pt x="271150" y="406756"/>
                  </a:moveTo>
                  <a:cubicBezTo>
                    <a:pt x="287439" y="406756"/>
                    <a:pt x="303240" y="406756"/>
                    <a:pt x="319205" y="406756"/>
                  </a:cubicBezTo>
                  <a:cubicBezTo>
                    <a:pt x="319449" y="405779"/>
                    <a:pt x="319693" y="404964"/>
                    <a:pt x="319693" y="404150"/>
                  </a:cubicBezTo>
                  <a:cubicBezTo>
                    <a:pt x="319775" y="368719"/>
                    <a:pt x="319775" y="333208"/>
                    <a:pt x="319775" y="297777"/>
                  </a:cubicBezTo>
                  <a:cubicBezTo>
                    <a:pt x="319775" y="293705"/>
                    <a:pt x="317576" y="292727"/>
                    <a:pt x="313992" y="292809"/>
                  </a:cubicBezTo>
                  <a:cubicBezTo>
                    <a:pt x="301123" y="292890"/>
                    <a:pt x="288254" y="292809"/>
                    <a:pt x="275303" y="292890"/>
                  </a:cubicBezTo>
                  <a:cubicBezTo>
                    <a:pt x="273919" y="292890"/>
                    <a:pt x="272453" y="293216"/>
                    <a:pt x="270987" y="293379"/>
                  </a:cubicBezTo>
                  <a:cubicBezTo>
                    <a:pt x="271150" y="331253"/>
                    <a:pt x="271150" y="368719"/>
                    <a:pt x="271150" y="406756"/>
                  </a:cubicBezTo>
                  <a:close/>
                  <a:moveTo>
                    <a:pt x="406192" y="423616"/>
                  </a:moveTo>
                  <a:cubicBezTo>
                    <a:pt x="310408" y="423616"/>
                    <a:pt x="215031" y="423616"/>
                    <a:pt x="119655" y="423616"/>
                  </a:cubicBezTo>
                  <a:cubicBezTo>
                    <a:pt x="119655" y="428992"/>
                    <a:pt x="119655" y="433960"/>
                    <a:pt x="119655" y="439173"/>
                  </a:cubicBezTo>
                  <a:cubicBezTo>
                    <a:pt x="215276" y="439173"/>
                    <a:pt x="310571" y="439173"/>
                    <a:pt x="406192" y="439173"/>
                  </a:cubicBezTo>
                  <a:cubicBezTo>
                    <a:pt x="406192" y="433879"/>
                    <a:pt x="406192" y="428910"/>
                    <a:pt x="406192" y="423616"/>
                  </a:cubicBezTo>
                  <a:close/>
                  <a:moveTo>
                    <a:pt x="135211" y="130237"/>
                  </a:moveTo>
                  <a:cubicBezTo>
                    <a:pt x="133827" y="130155"/>
                    <a:pt x="133012" y="130074"/>
                    <a:pt x="132198" y="130074"/>
                  </a:cubicBezTo>
                  <a:cubicBezTo>
                    <a:pt x="105971" y="130074"/>
                    <a:pt x="79663" y="130074"/>
                    <a:pt x="53437" y="130074"/>
                  </a:cubicBezTo>
                  <a:cubicBezTo>
                    <a:pt x="48224" y="130074"/>
                    <a:pt x="43093" y="130237"/>
                    <a:pt x="37880" y="130074"/>
                  </a:cubicBezTo>
                  <a:cubicBezTo>
                    <a:pt x="33970" y="129993"/>
                    <a:pt x="32341" y="131622"/>
                    <a:pt x="32667" y="135531"/>
                  </a:cubicBezTo>
                  <a:cubicBezTo>
                    <a:pt x="32830" y="136834"/>
                    <a:pt x="32667" y="138219"/>
                    <a:pt x="32667" y="139522"/>
                  </a:cubicBezTo>
                  <a:cubicBezTo>
                    <a:pt x="32667" y="146201"/>
                    <a:pt x="32911" y="146445"/>
                    <a:pt x="39835" y="146445"/>
                  </a:cubicBezTo>
                  <a:cubicBezTo>
                    <a:pt x="69564" y="146445"/>
                    <a:pt x="99374" y="146445"/>
                    <a:pt x="129103" y="146445"/>
                  </a:cubicBezTo>
                  <a:cubicBezTo>
                    <a:pt x="131057" y="146445"/>
                    <a:pt x="133012" y="146282"/>
                    <a:pt x="135130" y="146119"/>
                  </a:cubicBezTo>
                  <a:cubicBezTo>
                    <a:pt x="135211" y="140662"/>
                    <a:pt x="135211" y="135694"/>
                    <a:pt x="135211" y="130237"/>
                  </a:cubicBezTo>
                  <a:close/>
                  <a:moveTo>
                    <a:pt x="390554" y="146364"/>
                  </a:moveTo>
                  <a:cubicBezTo>
                    <a:pt x="393242" y="146364"/>
                    <a:pt x="395441" y="146364"/>
                    <a:pt x="397558" y="146364"/>
                  </a:cubicBezTo>
                  <a:cubicBezTo>
                    <a:pt x="409450" y="146364"/>
                    <a:pt x="421341" y="146282"/>
                    <a:pt x="433152" y="146282"/>
                  </a:cubicBezTo>
                  <a:cubicBezTo>
                    <a:pt x="451070" y="146282"/>
                    <a:pt x="468908" y="146201"/>
                    <a:pt x="486826" y="146445"/>
                  </a:cubicBezTo>
                  <a:cubicBezTo>
                    <a:pt x="491632" y="146527"/>
                    <a:pt x="493668" y="144816"/>
                    <a:pt x="493016" y="140011"/>
                  </a:cubicBezTo>
                  <a:cubicBezTo>
                    <a:pt x="492935" y="139196"/>
                    <a:pt x="493016" y="138300"/>
                    <a:pt x="493016" y="137486"/>
                  </a:cubicBezTo>
                  <a:cubicBezTo>
                    <a:pt x="493016" y="130074"/>
                    <a:pt x="492935" y="129993"/>
                    <a:pt x="485360" y="129993"/>
                  </a:cubicBezTo>
                  <a:cubicBezTo>
                    <a:pt x="455224" y="129993"/>
                    <a:pt x="425170" y="129993"/>
                    <a:pt x="395033" y="129993"/>
                  </a:cubicBezTo>
                  <a:cubicBezTo>
                    <a:pt x="393567" y="129993"/>
                    <a:pt x="392101" y="130155"/>
                    <a:pt x="390472" y="130237"/>
                  </a:cubicBezTo>
                  <a:cubicBezTo>
                    <a:pt x="390554" y="135613"/>
                    <a:pt x="390554" y="140581"/>
                    <a:pt x="390554" y="146364"/>
                  </a:cubicBezTo>
                  <a:close/>
                  <a:moveTo>
                    <a:pt x="173818" y="91712"/>
                  </a:moveTo>
                  <a:cubicBezTo>
                    <a:pt x="188397" y="91712"/>
                    <a:pt x="202651" y="91712"/>
                    <a:pt x="217882" y="91712"/>
                  </a:cubicBezTo>
                  <a:cubicBezTo>
                    <a:pt x="209330" y="80879"/>
                    <a:pt x="204524" y="69313"/>
                    <a:pt x="201999" y="56689"/>
                  </a:cubicBezTo>
                  <a:cubicBezTo>
                    <a:pt x="201837" y="55711"/>
                    <a:pt x="200452" y="54326"/>
                    <a:pt x="199556" y="54326"/>
                  </a:cubicBezTo>
                  <a:cubicBezTo>
                    <a:pt x="191085" y="54164"/>
                    <a:pt x="182615" y="54245"/>
                    <a:pt x="173818" y="54245"/>
                  </a:cubicBezTo>
                  <a:cubicBezTo>
                    <a:pt x="173818" y="66870"/>
                    <a:pt x="173818" y="79005"/>
                    <a:pt x="173818" y="91712"/>
                  </a:cubicBezTo>
                  <a:close/>
                  <a:moveTo>
                    <a:pt x="326046" y="54326"/>
                  </a:moveTo>
                  <a:cubicBezTo>
                    <a:pt x="320508" y="67358"/>
                    <a:pt x="315295" y="79576"/>
                    <a:pt x="310164" y="91712"/>
                  </a:cubicBezTo>
                  <a:cubicBezTo>
                    <a:pt x="323603" y="91712"/>
                    <a:pt x="337775" y="91712"/>
                    <a:pt x="352028" y="91712"/>
                  </a:cubicBezTo>
                  <a:cubicBezTo>
                    <a:pt x="352028" y="79005"/>
                    <a:pt x="352028" y="66788"/>
                    <a:pt x="352028" y="54326"/>
                  </a:cubicBezTo>
                  <a:cubicBezTo>
                    <a:pt x="342662" y="54326"/>
                    <a:pt x="333865" y="54326"/>
                    <a:pt x="326046" y="54326"/>
                  </a:cubicBezTo>
                  <a:close/>
                  <a:moveTo>
                    <a:pt x="157040" y="65078"/>
                  </a:moveTo>
                  <a:cubicBezTo>
                    <a:pt x="152723" y="65078"/>
                    <a:pt x="148569" y="64833"/>
                    <a:pt x="144497" y="65241"/>
                  </a:cubicBezTo>
                  <a:cubicBezTo>
                    <a:pt x="143356" y="65322"/>
                    <a:pt x="141564" y="67032"/>
                    <a:pt x="141401" y="68254"/>
                  </a:cubicBezTo>
                  <a:cubicBezTo>
                    <a:pt x="140994" y="71512"/>
                    <a:pt x="140913" y="74933"/>
                    <a:pt x="141401" y="78191"/>
                  </a:cubicBezTo>
                  <a:cubicBezTo>
                    <a:pt x="141564" y="79331"/>
                    <a:pt x="143356" y="81123"/>
                    <a:pt x="144497" y="81205"/>
                  </a:cubicBezTo>
                  <a:cubicBezTo>
                    <a:pt x="148569" y="81612"/>
                    <a:pt x="152723" y="81368"/>
                    <a:pt x="157040" y="81368"/>
                  </a:cubicBezTo>
                  <a:cubicBezTo>
                    <a:pt x="157040" y="75585"/>
                    <a:pt x="157040" y="70535"/>
                    <a:pt x="157040" y="65078"/>
                  </a:cubicBezTo>
                  <a:close/>
                  <a:moveTo>
                    <a:pt x="368725" y="81286"/>
                  </a:moveTo>
                  <a:cubicBezTo>
                    <a:pt x="372961" y="81286"/>
                    <a:pt x="376952" y="81530"/>
                    <a:pt x="380861" y="81123"/>
                  </a:cubicBezTo>
                  <a:cubicBezTo>
                    <a:pt x="382165" y="80960"/>
                    <a:pt x="384201" y="79250"/>
                    <a:pt x="384445" y="78028"/>
                  </a:cubicBezTo>
                  <a:cubicBezTo>
                    <a:pt x="384934" y="74770"/>
                    <a:pt x="384852" y="71349"/>
                    <a:pt x="384445" y="68091"/>
                  </a:cubicBezTo>
                  <a:cubicBezTo>
                    <a:pt x="384364" y="67032"/>
                    <a:pt x="382735" y="65322"/>
                    <a:pt x="381757" y="65241"/>
                  </a:cubicBezTo>
                  <a:cubicBezTo>
                    <a:pt x="377522" y="64915"/>
                    <a:pt x="373205" y="65078"/>
                    <a:pt x="368807" y="65078"/>
                  </a:cubicBezTo>
                  <a:cubicBezTo>
                    <a:pt x="368725" y="70616"/>
                    <a:pt x="368725" y="75666"/>
                    <a:pt x="368725" y="81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8" name="Полилиния: фигура 127">
              <a:extLst>
                <a:ext uri="{FF2B5EF4-FFF2-40B4-BE49-F238E27FC236}">
                  <a16:creationId xmlns:a16="http://schemas.microsoft.com/office/drawing/2014/main" id="{A6D1BB4E-832C-4A0C-8BDE-7E9EBCE8888C}"/>
                </a:ext>
              </a:extLst>
            </p:cNvPr>
            <p:cNvSpPr/>
            <p:nvPr/>
          </p:nvSpPr>
          <p:spPr>
            <a:xfrm>
              <a:off x="15036473" y="6484760"/>
              <a:ext cx="57014" cy="114029"/>
            </a:xfrm>
            <a:custGeom>
              <a:avLst/>
              <a:gdLst>
                <a:gd name="connsiteX0" fmla="*/ 6145 w 57014"/>
                <a:gd name="connsiteY0" fmla="*/ 57698 h 114028"/>
                <a:gd name="connsiteX1" fmla="*/ 6145 w 57014"/>
                <a:gd name="connsiteY1" fmla="*/ 21535 h 114028"/>
                <a:gd name="connsiteX2" fmla="*/ 20806 w 57014"/>
                <a:gd name="connsiteY2" fmla="*/ 6222 h 114028"/>
                <a:gd name="connsiteX3" fmla="*/ 40924 w 57014"/>
                <a:gd name="connsiteY3" fmla="*/ 6304 h 114028"/>
                <a:gd name="connsiteX4" fmla="*/ 54933 w 57014"/>
                <a:gd name="connsiteY4" fmla="*/ 20150 h 114028"/>
                <a:gd name="connsiteX5" fmla="*/ 54933 w 57014"/>
                <a:gd name="connsiteY5" fmla="*/ 95490 h 114028"/>
                <a:gd name="connsiteX6" fmla="*/ 40353 w 57014"/>
                <a:gd name="connsiteY6" fmla="*/ 109255 h 114028"/>
                <a:gd name="connsiteX7" fmla="*/ 20806 w 57014"/>
                <a:gd name="connsiteY7" fmla="*/ 109174 h 114028"/>
                <a:gd name="connsiteX8" fmla="*/ 6308 w 57014"/>
                <a:gd name="connsiteY8" fmla="*/ 94757 h 114028"/>
                <a:gd name="connsiteX9" fmla="*/ 6145 w 57014"/>
                <a:gd name="connsiteY9" fmla="*/ 57698 h 114028"/>
                <a:gd name="connsiteX10" fmla="*/ 22760 w 57014"/>
                <a:gd name="connsiteY10" fmla="*/ 22919 h 114028"/>
                <a:gd name="connsiteX11" fmla="*/ 22760 w 57014"/>
                <a:gd name="connsiteY11" fmla="*/ 92884 h 114028"/>
                <a:gd name="connsiteX12" fmla="*/ 38236 w 57014"/>
                <a:gd name="connsiteY12" fmla="*/ 92884 h 114028"/>
                <a:gd name="connsiteX13" fmla="*/ 38236 w 57014"/>
                <a:gd name="connsiteY13" fmla="*/ 22919 h 114028"/>
                <a:gd name="connsiteX14" fmla="*/ 22760 w 57014"/>
                <a:gd name="connsiteY14" fmla="*/ 22919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114028">
                  <a:moveTo>
                    <a:pt x="6145" y="57698"/>
                  </a:moveTo>
                  <a:cubicBezTo>
                    <a:pt x="6145" y="45643"/>
                    <a:pt x="6063" y="33589"/>
                    <a:pt x="6145" y="21535"/>
                  </a:cubicBezTo>
                  <a:cubicBezTo>
                    <a:pt x="6226" y="11842"/>
                    <a:pt x="11276" y="6467"/>
                    <a:pt x="20806" y="6222"/>
                  </a:cubicBezTo>
                  <a:cubicBezTo>
                    <a:pt x="27484" y="6059"/>
                    <a:pt x="34163" y="6059"/>
                    <a:pt x="40924" y="6304"/>
                  </a:cubicBezTo>
                  <a:cubicBezTo>
                    <a:pt x="49557" y="6629"/>
                    <a:pt x="54851" y="11598"/>
                    <a:pt x="54933" y="20150"/>
                  </a:cubicBezTo>
                  <a:cubicBezTo>
                    <a:pt x="55177" y="45236"/>
                    <a:pt x="55177" y="70323"/>
                    <a:pt x="54933" y="95490"/>
                  </a:cubicBezTo>
                  <a:cubicBezTo>
                    <a:pt x="54851" y="104205"/>
                    <a:pt x="49150" y="109174"/>
                    <a:pt x="40353" y="109255"/>
                  </a:cubicBezTo>
                  <a:cubicBezTo>
                    <a:pt x="33837" y="109337"/>
                    <a:pt x="27322" y="109337"/>
                    <a:pt x="20806" y="109174"/>
                  </a:cubicBezTo>
                  <a:cubicBezTo>
                    <a:pt x="11846" y="109011"/>
                    <a:pt x="6389" y="103635"/>
                    <a:pt x="6308" y="94757"/>
                  </a:cubicBezTo>
                  <a:cubicBezTo>
                    <a:pt x="6063" y="82458"/>
                    <a:pt x="6145" y="70078"/>
                    <a:pt x="6145" y="57698"/>
                  </a:cubicBezTo>
                  <a:close/>
                  <a:moveTo>
                    <a:pt x="22760" y="22919"/>
                  </a:moveTo>
                  <a:cubicBezTo>
                    <a:pt x="22760" y="46621"/>
                    <a:pt x="22760" y="69752"/>
                    <a:pt x="22760" y="92884"/>
                  </a:cubicBezTo>
                  <a:cubicBezTo>
                    <a:pt x="28136" y="92884"/>
                    <a:pt x="33104" y="92884"/>
                    <a:pt x="38236" y="92884"/>
                  </a:cubicBezTo>
                  <a:cubicBezTo>
                    <a:pt x="38236" y="69508"/>
                    <a:pt x="38236" y="46377"/>
                    <a:pt x="38236" y="22919"/>
                  </a:cubicBezTo>
                  <a:cubicBezTo>
                    <a:pt x="32942" y="22919"/>
                    <a:pt x="27973" y="22919"/>
                    <a:pt x="22760" y="22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305C36F3-C507-42E4-8284-97DCC6F74A7D}"/>
                </a:ext>
              </a:extLst>
            </p:cNvPr>
            <p:cNvSpPr/>
            <p:nvPr/>
          </p:nvSpPr>
          <p:spPr>
            <a:xfrm>
              <a:off x="15166414" y="6484882"/>
              <a:ext cx="57014" cy="114029"/>
            </a:xfrm>
            <a:custGeom>
              <a:avLst/>
              <a:gdLst>
                <a:gd name="connsiteX0" fmla="*/ 54985 w 57014"/>
                <a:gd name="connsiteY0" fmla="*/ 57575 h 114028"/>
                <a:gd name="connsiteX1" fmla="*/ 54985 w 57014"/>
                <a:gd name="connsiteY1" fmla="*/ 93739 h 114028"/>
                <a:gd name="connsiteX2" fmla="*/ 39509 w 57014"/>
                <a:gd name="connsiteY2" fmla="*/ 109214 h 114028"/>
                <a:gd name="connsiteX3" fmla="*/ 19962 w 57014"/>
                <a:gd name="connsiteY3" fmla="*/ 109214 h 114028"/>
                <a:gd name="connsiteX4" fmla="*/ 6441 w 57014"/>
                <a:gd name="connsiteY4" fmla="*/ 96997 h 114028"/>
                <a:gd name="connsiteX5" fmla="*/ 6115 w 57014"/>
                <a:gd name="connsiteY5" fmla="*/ 87956 h 114028"/>
                <a:gd name="connsiteX6" fmla="*/ 6197 w 57014"/>
                <a:gd name="connsiteY6" fmla="*/ 23204 h 114028"/>
                <a:gd name="connsiteX7" fmla="*/ 23220 w 57014"/>
                <a:gd name="connsiteY7" fmla="*/ 6181 h 114028"/>
                <a:gd name="connsiteX8" fmla="*/ 40813 w 57014"/>
                <a:gd name="connsiteY8" fmla="*/ 6181 h 114028"/>
                <a:gd name="connsiteX9" fmla="*/ 54985 w 57014"/>
                <a:gd name="connsiteY9" fmla="*/ 20923 h 114028"/>
                <a:gd name="connsiteX10" fmla="*/ 54985 w 57014"/>
                <a:gd name="connsiteY10" fmla="*/ 57575 h 114028"/>
                <a:gd name="connsiteX11" fmla="*/ 38613 w 57014"/>
                <a:gd name="connsiteY11" fmla="*/ 22960 h 114028"/>
                <a:gd name="connsiteX12" fmla="*/ 22894 w 57014"/>
                <a:gd name="connsiteY12" fmla="*/ 22960 h 114028"/>
                <a:gd name="connsiteX13" fmla="*/ 22894 w 57014"/>
                <a:gd name="connsiteY13" fmla="*/ 92680 h 114028"/>
                <a:gd name="connsiteX14" fmla="*/ 38613 w 57014"/>
                <a:gd name="connsiteY14" fmla="*/ 92680 h 114028"/>
                <a:gd name="connsiteX15" fmla="*/ 38613 w 57014"/>
                <a:gd name="connsiteY15" fmla="*/ 22960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985" y="57575"/>
                  </a:moveTo>
                  <a:cubicBezTo>
                    <a:pt x="54985" y="69630"/>
                    <a:pt x="55066" y="81684"/>
                    <a:pt x="54985" y="93739"/>
                  </a:cubicBezTo>
                  <a:cubicBezTo>
                    <a:pt x="54903" y="103920"/>
                    <a:pt x="49690" y="109133"/>
                    <a:pt x="39509" y="109214"/>
                  </a:cubicBezTo>
                  <a:cubicBezTo>
                    <a:pt x="32993" y="109295"/>
                    <a:pt x="26478" y="109377"/>
                    <a:pt x="19962" y="109214"/>
                  </a:cubicBezTo>
                  <a:cubicBezTo>
                    <a:pt x="12550" y="109051"/>
                    <a:pt x="7418" y="104409"/>
                    <a:pt x="6441" y="96997"/>
                  </a:cubicBezTo>
                  <a:cubicBezTo>
                    <a:pt x="6034" y="93983"/>
                    <a:pt x="6115" y="90969"/>
                    <a:pt x="6115" y="87956"/>
                  </a:cubicBezTo>
                  <a:cubicBezTo>
                    <a:pt x="6115" y="66372"/>
                    <a:pt x="6115" y="44788"/>
                    <a:pt x="6197" y="23204"/>
                  </a:cubicBezTo>
                  <a:cubicBezTo>
                    <a:pt x="6197" y="10987"/>
                    <a:pt x="11002" y="6263"/>
                    <a:pt x="23220" y="6181"/>
                  </a:cubicBezTo>
                  <a:cubicBezTo>
                    <a:pt x="29084" y="6181"/>
                    <a:pt x="34948" y="6018"/>
                    <a:pt x="40813" y="6181"/>
                  </a:cubicBezTo>
                  <a:cubicBezTo>
                    <a:pt x="49853" y="6507"/>
                    <a:pt x="54903" y="11801"/>
                    <a:pt x="54985" y="20923"/>
                  </a:cubicBezTo>
                  <a:cubicBezTo>
                    <a:pt x="55066" y="33141"/>
                    <a:pt x="54985" y="45358"/>
                    <a:pt x="54985" y="57575"/>
                  </a:cubicBezTo>
                  <a:close/>
                  <a:moveTo>
                    <a:pt x="38613" y="22960"/>
                  </a:moveTo>
                  <a:cubicBezTo>
                    <a:pt x="33075" y="22960"/>
                    <a:pt x="27944" y="22960"/>
                    <a:pt x="22894" y="22960"/>
                  </a:cubicBezTo>
                  <a:cubicBezTo>
                    <a:pt x="22894" y="46417"/>
                    <a:pt x="22894" y="69385"/>
                    <a:pt x="22894" y="92680"/>
                  </a:cubicBezTo>
                  <a:cubicBezTo>
                    <a:pt x="28269" y="92680"/>
                    <a:pt x="33319" y="92680"/>
                    <a:pt x="38613" y="92680"/>
                  </a:cubicBezTo>
                  <a:cubicBezTo>
                    <a:pt x="38613" y="69304"/>
                    <a:pt x="38613" y="46335"/>
                    <a:pt x="38613" y="22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024B068-21DA-44B5-B7F0-2F58D86FD9D4}"/>
                </a:ext>
              </a:extLst>
            </p:cNvPr>
            <p:cNvSpPr/>
            <p:nvPr/>
          </p:nvSpPr>
          <p:spPr>
            <a:xfrm>
              <a:off x="15101574" y="6484731"/>
              <a:ext cx="57014" cy="114029"/>
            </a:xfrm>
            <a:custGeom>
              <a:avLst/>
              <a:gdLst>
                <a:gd name="connsiteX0" fmla="*/ 54746 w 57014"/>
                <a:gd name="connsiteY0" fmla="*/ 57890 h 114028"/>
                <a:gd name="connsiteX1" fmla="*/ 54746 w 57014"/>
                <a:gd name="connsiteY1" fmla="*/ 93564 h 114028"/>
                <a:gd name="connsiteX2" fmla="*/ 39190 w 57014"/>
                <a:gd name="connsiteY2" fmla="*/ 109284 h 114028"/>
                <a:gd name="connsiteX3" fmla="*/ 20619 w 57014"/>
                <a:gd name="connsiteY3" fmla="*/ 109284 h 114028"/>
                <a:gd name="connsiteX4" fmla="*/ 6203 w 57014"/>
                <a:gd name="connsiteY4" fmla="*/ 95438 h 114028"/>
                <a:gd name="connsiteX5" fmla="*/ 6203 w 57014"/>
                <a:gd name="connsiteY5" fmla="*/ 20097 h 114028"/>
                <a:gd name="connsiteX6" fmla="*/ 19235 w 57014"/>
                <a:gd name="connsiteY6" fmla="*/ 6414 h 114028"/>
                <a:gd name="connsiteX7" fmla="*/ 41796 w 57014"/>
                <a:gd name="connsiteY7" fmla="*/ 6414 h 114028"/>
                <a:gd name="connsiteX8" fmla="*/ 54746 w 57014"/>
                <a:gd name="connsiteY8" fmla="*/ 20179 h 114028"/>
                <a:gd name="connsiteX9" fmla="*/ 54746 w 57014"/>
                <a:gd name="connsiteY9" fmla="*/ 57890 h 114028"/>
                <a:gd name="connsiteX10" fmla="*/ 54746 w 57014"/>
                <a:gd name="connsiteY10" fmla="*/ 57890 h 114028"/>
                <a:gd name="connsiteX11" fmla="*/ 38212 w 57014"/>
                <a:gd name="connsiteY11" fmla="*/ 92913 h 114028"/>
                <a:gd name="connsiteX12" fmla="*/ 38212 w 57014"/>
                <a:gd name="connsiteY12" fmla="*/ 22948 h 114028"/>
                <a:gd name="connsiteX13" fmla="*/ 22655 w 57014"/>
                <a:gd name="connsiteY13" fmla="*/ 22948 h 114028"/>
                <a:gd name="connsiteX14" fmla="*/ 22655 w 57014"/>
                <a:gd name="connsiteY14" fmla="*/ 92913 h 114028"/>
                <a:gd name="connsiteX15" fmla="*/ 38212 w 57014"/>
                <a:gd name="connsiteY15" fmla="*/ 92913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746" y="57890"/>
                  </a:moveTo>
                  <a:cubicBezTo>
                    <a:pt x="54746" y="69781"/>
                    <a:pt x="54746" y="81673"/>
                    <a:pt x="54746" y="93564"/>
                  </a:cubicBezTo>
                  <a:cubicBezTo>
                    <a:pt x="54746" y="104234"/>
                    <a:pt x="49696" y="109284"/>
                    <a:pt x="39190" y="109284"/>
                  </a:cubicBezTo>
                  <a:cubicBezTo>
                    <a:pt x="32999" y="109284"/>
                    <a:pt x="26809" y="109366"/>
                    <a:pt x="20619" y="109284"/>
                  </a:cubicBezTo>
                  <a:cubicBezTo>
                    <a:pt x="11823" y="109203"/>
                    <a:pt x="6284" y="104071"/>
                    <a:pt x="6203" y="95438"/>
                  </a:cubicBezTo>
                  <a:cubicBezTo>
                    <a:pt x="6040" y="70351"/>
                    <a:pt x="6121" y="45184"/>
                    <a:pt x="6203" y="20097"/>
                  </a:cubicBezTo>
                  <a:cubicBezTo>
                    <a:pt x="6203" y="12116"/>
                    <a:pt x="11171" y="6821"/>
                    <a:pt x="19235" y="6414"/>
                  </a:cubicBezTo>
                  <a:cubicBezTo>
                    <a:pt x="26728" y="6007"/>
                    <a:pt x="34303" y="6007"/>
                    <a:pt x="41796" y="6414"/>
                  </a:cubicBezTo>
                  <a:cubicBezTo>
                    <a:pt x="49778" y="6821"/>
                    <a:pt x="54665" y="12116"/>
                    <a:pt x="54746" y="20179"/>
                  </a:cubicBezTo>
                  <a:cubicBezTo>
                    <a:pt x="54909" y="32803"/>
                    <a:pt x="54746" y="45347"/>
                    <a:pt x="54746" y="57890"/>
                  </a:cubicBezTo>
                  <a:cubicBezTo>
                    <a:pt x="54746" y="57890"/>
                    <a:pt x="54746" y="57890"/>
                    <a:pt x="54746" y="57890"/>
                  </a:cubicBezTo>
                  <a:close/>
                  <a:moveTo>
                    <a:pt x="38212" y="92913"/>
                  </a:moveTo>
                  <a:cubicBezTo>
                    <a:pt x="38212" y="69293"/>
                    <a:pt x="38212" y="46161"/>
                    <a:pt x="38212" y="22948"/>
                  </a:cubicBezTo>
                  <a:cubicBezTo>
                    <a:pt x="32837" y="22948"/>
                    <a:pt x="27787" y="22948"/>
                    <a:pt x="22655" y="22948"/>
                  </a:cubicBezTo>
                  <a:cubicBezTo>
                    <a:pt x="22655" y="46406"/>
                    <a:pt x="22655" y="69618"/>
                    <a:pt x="22655" y="92913"/>
                  </a:cubicBezTo>
                  <a:cubicBezTo>
                    <a:pt x="27950" y="92913"/>
                    <a:pt x="32837" y="92913"/>
                    <a:pt x="38212" y="92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1" name="Полилиния: фигура 130">
              <a:extLst>
                <a:ext uri="{FF2B5EF4-FFF2-40B4-BE49-F238E27FC236}">
                  <a16:creationId xmlns:a16="http://schemas.microsoft.com/office/drawing/2014/main" id="{D0BF1EF8-92DE-4496-B505-A76A72C0A729}"/>
                </a:ext>
              </a:extLst>
            </p:cNvPr>
            <p:cNvSpPr/>
            <p:nvPr/>
          </p:nvSpPr>
          <p:spPr>
            <a:xfrm>
              <a:off x="15269522" y="6636885"/>
              <a:ext cx="57014" cy="89594"/>
            </a:xfrm>
            <a:custGeom>
              <a:avLst/>
              <a:gdLst>
                <a:gd name="connsiteX0" fmla="*/ 54665 w 57014"/>
                <a:gd name="connsiteY0" fmla="*/ 46968 h 89593"/>
                <a:gd name="connsiteX1" fmla="*/ 54665 w 57014"/>
                <a:gd name="connsiteY1" fmla="*/ 73032 h 89593"/>
                <a:gd name="connsiteX2" fmla="*/ 40330 w 57014"/>
                <a:gd name="connsiteY2" fmla="*/ 87530 h 89593"/>
                <a:gd name="connsiteX3" fmla="*/ 20293 w 57014"/>
                <a:gd name="connsiteY3" fmla="*/ 87611 h 89593"/>
                <a:gd name="connsiteX4" fmla="*/ 6203 w 57014"/>
                <a:gd name="connsiteY4" fmla="*/ 73276 h 89593"/>
                <a:gd name="connsiteX5" fmla="*/ 6203 w 57014"/>
                <a:gd name="connsiteY5" fmla="*/ 20579 h 89593"/>
                <a:gd name="connsiteX6" fmla="*/ 20619 w 57014"/>
                <a:gd name="connsiteY6" fmla="*/ 6162 h 89593"/>
                <a:gd name="connsiteX7" fmla="*/ 41144 w 57014"/>
                <a:gd name="connsiteY7" fmla="*/ 6244 h 89593"/>
                <a:gd name="connsiteX8" fmla="*/ 54665 w 57014"/>
                <a:gd name="connsiteY8" fmla="*/ 19846 h 89593"/>
                <a:gd name="connsiteX9" fmla="*/ 54665 w 57014"/>
                <a:gd name="connsiteY9" fmla="*/ 46968 h 89593"/>
                <a:gd name="connsiteX10" fmla="*/ 38212 w 57014"/>
                <a:gd name="connsiteY10" fmla="*/ 22778 h 89593"/>
                <a:gd name="connsiteX11" fmla="*/ 22492 w 57014"/>
                <a:gd name="connsiteY11" fmla="*/ 22778 h 89593"/>
                <a:gd name="connsiteX12" fmla="*/ 22492 w 57014"/>
                <a:gd name="connsiteY12" fmla="*/ 70996 h 89593"/>
                <a:gd name="connsiteX13" fmla="*/ 38212 w 57014"/>
                <a:gd name="connsiteY13" fmla="*/ 70996 h 89593"/>
                <a:gd name="connsiteX14" fmla="*/ 38212 w 57014"/>
                <a:gd name="connsiteY14" fmla="*/ 22778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89593">
                  <a:moveTo>
                    <a:pt x="54665" y="46968"/>
                  </a:moveTo>
                  <a:cubicBezTo>
                    <a:pt x="54665" y="55683"/>
                    <a:pt x="54746" y="64398"/>
                    <a:pt x="54665" y="73032"/>
                  </a:cubicBezTo>
                  <a:cubicBezTo>
                    <a:pt x="54502" y="81991"/>
                    <a:pt x="49289" y="87285"/>
                    <a:pt x="40330" y="87530"/>
                  </a:cubicBezTo>
                  <a:cubicBezTo>
                    <a:pt x="33651" y="87693"/>
                    <a:pt x="26972" y="87774"/>
                    <a:pt x="20293" y="87611"/>
                  </a:cubicBezTo>
                  <a:cubicBezTo>
                    <a:pt x="11823" y="87367"/>
                    <a:pt x="6203" y="81747"/>
                    <a:pt x="6203" y="73276"/>
                  </a:cubicBezTo>
                  <a:cubicBezTo>
                    <a:pt x="6121" y="55683"/>
                    <a:pt x="6040" y="38172"/>
                    <a:pt x="6203" y="20579"/>
                  </a:cubicBezTo>
                  <a:cubicBezTo>
                    <a:pt x="6284" y="11619"/>
                    <a:pt x="11741" y="6325"/>
                    <a:pt x="20619" y="6162"/>
                  </a:cubicBezTo>
                  <a:cubicBezTo>
                    <a:pt x="27461" y="6081"/>
                    <a:pt x="34303" y="6081"/>
                    <a:pt x="41144" y="6244"/>
                  </a:cubicBezTo>
                  <a:cubicBezTo>
                    <a:pt x="49289" y="6406"/>
                    <a:pt x="54583" y="11782"/>
                    <a:pt x="54665" y="19846"/>
                  </a:cubicBezTo>
                  <a:cubicBezTo>
                    <a:pt x="54746" y="28886"/>
                    <a:pt x="54665" y="37927"/>
                    <a:pt x="54665" y="46968"/>
                  </a:cubicBezTo>
                  <a:close/>
                  <a:moveTo>
                    <a:pt x="38212" y="22778"/>
                  </a:moveTo>
                  <a:cubicBezTo>
                    <a:pt x="32674" y="22778"/>
                    <a:pt x="27542" y="22778"/>
                    <a:pt x="22492" y="22778"/>
                  </a:cubicBezTo>
                  <a:cubicBezTo>
                    <a:pt x="22492" y="38986"/>
                    <a:pt x="22492" y="54869"/>
                    <a:pt x="22492" y="70996"/>
                  </a:cubicBezTo>
                  <a:cubicBezTo>
                    <a:pt x="27787" y="70996"/>
                    <a:pt x="32918" y="70996"/>
                    <a:pt x="38212" y="70996"/>
                  </a:cubicBezTo>
                  <a:cubicBezTo>
                    <a:pt x="38212" y="54787"/>
                    <a:pt x="38212" y="38905"/>
                    <a:pt x="38212" y="22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D9DDFCF5-A08A-4E1C-AF9D-A7CE6A837F5A}"/>
                </a:ext>
              </a:extLst>
            </p:cNvPr>
            <p:cNvSpPr/>
            <p:nvPr/>
          </p:nvSpPr>
          <p:spPr>
            <a:xfrm>
              <a:off x="15269501" y="6528254"/>
              <a:ext cx="57014" cy="89594"/>
            </a:xfrm>
            <a:custGeom>
              <a:avLst/>
              <a:gdLst>
                <a:gd name="connsiteX0" fmla="*/ 54767 w 57014"/>
                <a:gd name="connsiteY0" fmla="*/ 47028 h 89593"/>
                <a:gd name="connsiteX1" fmla="*/ 54767 w 57014"/>
                <a:gd name="connsiteY1" fmla="*/ 72603 h 89593"/>
                <a:gd name="connsiteX2" fmla="*/ 39781 w 57014"/>
                <a:gd name="connsiteY2" fmla="*/ 87590 h 89593"/>
                <a:gd name="connsiteX3" fmla="*/ 20233 w 57014"/>
                <a:gd name="connsiteY3" fmla="*/ 87590 h 89593"/>
                <a:gd name="connsiteX4" fmla="*/ 6224 w 57014"/>
                <a:gd name="connsiteY4" fmla="*/ 73255 h 89593"/>
                <a:gd name="connsiteX5" fmla="*/ 6142 w 57014"/>
                <a:gd name="connsiteY5" fmla="*/ 20557 h 89593"/>
                <a:gd name="connsiteX6" fmla="*/ 20070 w 57014"/>
                <a:gd name="connsiteY6" fmla="*/ 6222 h 89593"/>
                <a:gd name="connsiteX7" fmla="*/ 41165 w 57014"/>
                <a:gd name="connsiteY7" fmla="*/ 6304 h 89593"/>
                <a:gd name="connsiteX8" fmla="*/ 54686 w 57014"/>
                <a:gd name="connsiteY8" fmla="*/ 19987 h 89593"/>
                <a:gd name="connsiteX9" fmla="*/ 54767 w 57014"/>
                <a:gd name="connsiteY9" fmla="*/ 47028 h 89593"/>
                <a:gd name="connsiteX10" fmla="*/ 54767 w 57014"/>
                <a:gd name="connsiteY10" fmla="*/ 47028 h 89593"/>
                <a:gd name="connsiteX11" fmla="*/ 22677 w 57014"/>
                <a:gd name="connsiteY11" fmla="*/ 22675 h 89593"/>
                <a:gd name="connsiteX12" fmla="*/ 22677 w 57014"/>
                <a:gd name="connsiteY12" fmla="*/ 71056 h 89593"/>
                <a:gd name="connsiteX13" fmla="*/ 38152 w 57014"/>
                <a:gd name="connsiteY13" fmla="*/ 71056 h 89593"/>
                <a:gd name="connsiteX14" fmla="*/ 38152 w 57014"/>
                <a:gd name="connsiteY14" fmla="*/ 22675 h 89593"/>
                <a:gd name="connsiteX15" fmla="*/ 22677 w 57014"/>
                <a:gd name="connsiteY15" fmla="*/ 2267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67" y="47028"/>
                  </a:moveTo>
                  <a:cubicBezTo>
                    <a:pt x="54767" y="55580"/>
                    <a:pt x="54849" y="64051"/>
                    <a:pt x="54767" y="72603"/>
                  </a:cubicBezTo>
                  <a:cubicBezTo>
                    <a:pt x="54686" y="82133"/>
                    <a:pt x="49392" y="87427"/>
                    <a:pt x="39781" y="87590"/>
                  </a:cubicBezTo>
                  <a:cubicBezTo>
                    <a:pt x="33265" y="87753"/>
                    <a:pt x="26749" y="87753"/>
                    <a:pt x="20233" y="87590"/>
                  </a:cubicBezTo>
                  <a:cubicBezTo>
                    <a:pt x="11600" y="87345"/>
                    <a:pt x="6224" y="81888"/>
                    <a:pt x="6224" y="73255"/>
                  </a:cubicBezTo>
                  <a:cubicBezTo>
                    <a:pt x="6142" y="55662"/>
                    <a:pt x="6061" y="38150"/>
                    <a:pt x="6142" y="20557"/>
                  </a:cubicBezTo>
                  <a:cubicBezTo>
                    <a:pt x="6224" y="11761"/>
                    <a:pt x="11437" y="6385"/>
                    <a:pt x="20070" y="6222"/>
                  </a:cubicBezTo>
                  <a:cubicBezTo>
                    <a:pt x="27075" y="6059"/>
                    <a:pt x="34079" y="6059"/>
                    <a:pt x="41165" y="6304"/>
                  </a:cubicBezTo>
                  <a:cubicBezTo>
                    <a:pt x="49392" y="6548"/>
                    <a:pt x="54523" y="11679"/>
                    <a:pt x="54686" y="19987"/>
                  </a:cubicBezTo>
                  <a:cubicBezTo>
                    <a:pt x="54767" y="29028"/>
                    <a:pt x="54686" y="37987"/>
                    <a:pt x="54767" y="47028"/>
                  </a:cubicBezTo>
                  <a:cubicBezTo>
                    <a:pt x="54686" y="47028"/>
                    <a:pt x="54686" y="47028"/>
                    <a:pt x="54767" y="47028"/>
                  </a:cubicBezTo>
                  <a:close/>
                  <a:moveTo>
                    <a:pt x="22677" y="22675"/>
                  </a:moveTo>
                  <a:cubicBezTo>
                    <a:pt x="22677" y="39046"/>
                    <a:pt x="22677" y="55010"/>
                    <a:pt x="22677" y="71056"/>
                  </a:cubicBezTo>
                  <a:cubicBezTo>
                    <a:pt x="28052" y="71056"/>
                    <a:pt x="32939" y="71056"/>
                    <a:pt x="38152" y="71056"/>
                  </a:cubicBezTo>
                  <a:cubicBezTo>
                    <a:pt x="38152" y="54847"/>
                    <a:pt x="38152" y="38883"/>
                    <a:pt x="38152" y="22675"/>
                  </a:cubicBezTo>
                  <a:cubicBezTo>
                    <a:pt x="32858" y="22675"/>
                    <a:pt x="27971" y="22675"/>
                    <a:pt x="22677" y="22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151D6CA6-20D7-46A1-BBE1-4A7E94140FA1}"/>
                </a:ext>
              </a:extLst>
            </p:cNvPr>
            <p:cNvSpPr/>
            <p:nvPr/>
          </p:nvSpPr>
          <p:spPr>
            <a:xfrm>
              <a:off x="14933749" y="6636926"/>
              <a:ext cx="57014" cy="89594"/>
            </a:xfrm>
            <a:custGeom>
              <a:avLst/>
              <a:gdLst>
                <a:gd name="connsiteX0" fmla="*/ 6162 w 57014"/>
                <a:gd name="connsiteY0" fmla="*/ 46438 h 89593"/>
                <a:gd name="connsiteX1" fmla="*/ 6162 w 57014"/>
                <a:gd name="connsiteY1" fmla="*/ 20375 h 89593"/>
                <a:gd name="connsiteX2" fmla="*/ 20253 w 57014"/>
                <a:gd name="connsiteY2" fmla="*/ 6203 h 89593"/>
                <a:gd name="connsiteX3" fmla="*/ 40778 w 57014"/>
                <a:gd name="connsiteY3" fmla="*/ 6203 h 89593"/>
                <a:gd name="connsiteX4" fmla="*/ 54624 w 57014"/>
                <a:gd name="connsiteY4" fmla="*/ 19560 h 89593"/>
                <a:gd name="connsiteX5" fmla="*/ 54624 w 57014"/>
                <a:gd name="connsiteY5" fmla="*/ 74213 h 89593"/>
                <a:gd name="connsiteX6" fmla="*/ 41592 w 57014"/>
                <a:gd name="connsiteY6" fmla="*/ 87489 h 89593"/>
                <a:gd name="connsiteX7" fmla="*/ 19031 w 57014"/>
                <a:gd name="connsiteY7" fmla="*/ 87407 h 89593"/>
                <a:gd name="connsiteX8" fmla="*/ 6243 w 57014"/>
                <a:gd name="connsiteY8" fmla="*/ 74050 h 89593"/>
                <a:gd name="connsiteX9" fmla="*/ 6162 w 57014"/>
                <a:gd name="connsiteY9" fmla="*/ 46438 h 89593"/>
                <a:gd name="connsiteX10" fmla="*/ 6162 w 57014"/>
                <a:gd name="connsiteY10" fmla="*/ 46438 h 89593"/>
                <a:gd name="connsiteX11" fmla="*/ 38253 w 57014"/>
                <a:gd name="connsiteY11" fmla="*/ 22655 h 89593"/>
                <a:gd name="connsiteX12" fmla="*/ 22777 w 57014"/>
                <a:gd name="connsiteY12" fmla="*/ 22655 h 89593"/>
                <a:gd name="connsiteX13" fmla="*/ 22777 w 57014"/>
                <a:gd name="connsiteY13" fmla="*/ 70955 h 89593"/>
                <a:gd name="connsiteX14" fmla="*/ 38253 w 57014"/>
                <a:gd name="connsiteY14" fmla="*/ 70955 h 89593"/>
                <a:gd name="connsiteX15" fmla="*/ 38253 w 57014"/>
                <a:gd name="connsiteY15" fmla="*/ 2265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6162" y="46438"/>
                  </a:moveTo>
                  <a:cubicBezTo>
                    <a:pt x="6162" y="37723"/>
                    <a:pt x="6080" y="29008"/>
                    <a:pt x="6162" y="20375"/>
                  </a:cubicBezTo>
                  <a:cubicBezTo>
                    <a:pt x="6243" y="11660"/>
                    <a:pt x="11537" y="6366"/>
                    <a:pt x="20253" y="6203"/>
                  </a:cubicBezTo>
                  <a:cubicBezTo>
                    <a:pt x="27094" y="6121"/>
                    <a:pt x="33936" y="6040"/>
                    <a:pt x="40778" y="6203"/>
                  </a:cubicBezTo>
                  <a:cubicBezTo>
                    <a:pt x="48923" y="6366"/>
                    <a:pt x="54543" y="11578"/>
                    <a:pt x="54624" y="19560"/>
                  </a:cubicBezTo>
                  <a:cubicBezTo>
                    <a:pt x="54787" y="37805"/>
                    <a:pt x="54787" y="56049"/>
                    <a:pt x="54624" y="74213"/>
                  </a:cubicBezTo>
                  <a:cubicBezTo>
                    <a:pt x="54543" y="81624"/>
                    <a:pt x="49085" y="87163"/>
                    <a:pt x="41592" y="87489"/>
                  </a:cubicBezTo>
                  <a:cubicBezTo>
                    <a:pt x="34099" y="87815"/>
                    <a:pt x="26524" y="87815"/>
                    <a:pt x="19031" y="87407"/>
                  </a:cubicBezTo>
                  <a:cubicBezTo>
                    <a:pt x="11456" y="87000"/>
                    <a:pt x="6406" y="81624"/>
                    <a:pt x="6243" y="74050"/>
                  </a:cubicBezTo>
                  <a:cubicBezTo>
                    <a:pt x="5999" y="64764"/>
                    <a:pt x="6162" y="55561"/>
                    <a:pt x="6162" y="46438"/>
                  </a:cubicBezTo>
                  <a:cubicBezTo>
                    <a:pt x="6162" y="46438"/>
                    <a:pt x="6162" y="46438"/>
                    <a:pt x="6162" y="46438"/>
                  </a:cubicBezTo>
                  <a:close/>
                  <a:moveTo>
                    <a:pt x="38253" y="22655"/>
                  </a:moveTo>
                  <a:cubicBezTo>
                    <a:pt x="32959" y="22655"/>
                    <a:pt x="27827" y="22655"/>
                    <a:pt x="22777" y="22655"/>
                  </a:cubicBezTo>
                  <a:cubicBezTo>
                    <a:pt x="22777" y="38945"/>
                    <a:pt x="22777" y="54909"/>
                    <a:pt x="22777" y="70955"/>
                  </a:cubicBezTo>
                  <a:cubicBezTo>
                    <a:pt x="28153" y="70955"/>
                    <a:pt x="33121" y="70955"/>
                    <a:pt x="38253" y="70955"/>
                  </a:cubicBezTo>
                  <a:cubicBezTo>
                    <a:pt x="38253" y="54909"/>
                    <a:pt x="38253" y="39027"/>
                    <a:pt x="38253" y="22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4" name="Полилиния: фигура 133">
              <a:extLst>
                <a:ext uri="{FF2B5EF4-FFF2-40B4-BE49-F238E27FC236}">
                  <a16:creationId xmlns:a16="http://schemas.microsoft.com/office/drawing/2014/main" id="{0606979A-F0CC-4FED-A2E8-57D05B8B6FDF}"/>
                </a:ext>
              </a:extLst>
            </p:cNvPr>
            <p:cNvSpPr/>
            <p:nvPr/>
          </p:nvSpPr>
          <p:spPr>
            <a:xfrm>
              <a:off x="14933749" y="6528151"/>
              <a:ext cx="57014" cy="89594"/>
            </a:xfrm>
            <a:custGeom>
              <a:avLst/>
              <a:gdLst>
                <a:gd name="connsiteX0" fmla="*/ 54706 w 57014"/>
                <a:gd name="connsiteY0" fmla="*/ 47212 h 89593"/>
                <a:gd name="connsiteX1" fmla="*/ 54706 w 57014"/>
                <a:gd name="connsiteY1" fmla="*/ 73276 h 89593"/>
                <a:gd name="connsiteX2" fmla="*/ 40697 w 57014"/>
                <a:gd name="connsiteY2" fmla="*/ 87693 h 89593"/>
                <a:gd name="connsiteX3" fmla="*/ 20660 w 57014"/>
                <a:gd name="connsiteY3" fmla="*/ 87693 h 89593"/>
                <a:gd name="connsiteX4" fmla="*/ 6162 w 57014"/>
                <a:gd name="connsiteY4" fmla="*/ 73195 h 89593"/>
                <a:gd name="connsiteX5" fmla="*/ 6244 w 57014"/>
                <a:gd name="connsiteY5" fmla="*/ 20497 h 89593"/>
                <a:gd name="connsiteX6" fmla="*/ 20253 w 57014"/>
                <a:gd name="connsiteY6" fmla="*/ 6244 h 89593"/>
                <a:gd name="connsiteX7" fmla="*/ 40289 w 57014"/>
                <a:gd name="connsiteY7" fmla="*/ 6162 h 89593"/>
                <a:gd name="connsiteX8" fmla="*/ 54787 w 57014"/>
                <a:gd name="connsiteY8" fmla="*/ 20986 h 89593"/>
                <a:gd name="connsiteX9" fmla="*/ 54706 w 57014"/>
                <a:gd name="connsiteY9" fmla="*/ 47212 h 89593"/>
                <a:gd name="connsiteX10" fmla="*/ 54706 w 57014"/>
                <a:gd name="connsiteY10" fmla="*/ 47212 h 89593"/>
                <a:gd name="connsiteX11" fmla="*/ 38253 w 57014"/>
                <a:gd name="connsiteY11" fmla="*/ 22859 h 89593"/>
                <a:gd name="connsiteX12" fmla="*/ 22615 w 57014"/>
                <a:gd name="connsiteY12" fmla="*/ 22859 h 89593"/>
                <a:gd name="connsiteX13" fmla="*/ 22615 w 57014"/>
                <a:gd name="connsiteY13" fmla="*/ 71077 h 89593"/>
                <a:gd name="connsiteX14" fmla="*/ 38253 w 57014"/>
                <a:gd name="connsiteY14" fmla="*/ 71077 h 89593"/>
                <a:gd name="connsiteX15" fmla="*/ 38253 w 57014"/>
                <a:gd name="connsiteY15" fmla="*/ 22859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06" y="47212"/>
                  </a:moveTo>
                  <a:cubicBezTo>
                    <a:pt x="54706" y="55928"/>
                    <a:pt x="54787" y="64643"/>
                    <a:pt x="54706" y="73276"/>
                  </a:cubicBezTo>
                  <a:cubicBezTo>
                    <a:pt x="54624" y="81910"/>
                    <a:pt x="49249" y="87448"/>
                    <a:pt x="40697" y="87693"/>
                  </a:cubicBezTo>
                  <a:cubicBezTo>
                    <a:pt x="34018" y="87856"/>
                    <a:pt x="27339" y="87856"/>
                    <a:pt x="20660" y="87693"/>
                  </a:cubicBezTo>
                  <a:cubicBezTo>
                    <a:pt x="11701" y="87448"/>
                    <a:pt x="6244" y="82073"/>
                    <a:pt x="6162" y="73195"/>
                  </a:cubicBezTo>
                  <a:cubicBezTo>
                    <a:pt x="6081" y="55602"/>
                    <a:pt x="6081" y="38090"/>
                    <a:pt x="6244" y="20497"/>
                  </a:cubicBezTo>
                  <a:cubicBezTo>
                    <a:pt x="6325" y="11538"/>
                    <a:pt x="11456" y="6488"/>
                    <a:pt x="20253" y="6244"/>
                  </a:cubicBezTo>
                  <a:cubicBezTo>
                    <a:pt x="26932" y="6081"/>
                    <a:pt x="33610" y="6081"/>
                    <a:pt x="40289" y="6162"/>
                  </a:cubicBezTo>
                  <a:cubicBezTo>
                    <a:pt x="49493" y="6325"/>
                    <a:pt x="54706" y="11619"/>
                    <a:pt x="54787" y="20986"/>
                  </a:cubicBezTo>
                  <a:cubicBezTo>
                    <a:pt x="54787" y="29864"/>
                    <a:pt x="54706" y="38497"/>
                    <a:pt x="54706" y="47212"/>
                  </a:cubicBezTo>
                  <a:cubicBezTo>
                    <a:pt x="54706" y="47212"/>
                    <a:pt x="54706" y="47212"/>
                    <a:pt x="54706" y="47212"/>
                  </a:cubicBezTo>
                  <a:close/>
                  <a:moveTo>
                    <a:pt x="38253" y="22859"/>
                  </a:moveTo>
                  <a:cubicBezTo>
                    <a:pt x="32714" y="22859"/>
                    <a:pt x="27746" y="22859"/>
                    <a:pt x="22615" y="22859"/>
                  </a:cubicBezTo>
                  <a:cubicBezTo>
                    <a:pt x="22615" y="39068"/>
                    <a:pt x="22615" y="55032"/>
                    <a:pt x="22615" y="71077"/>
                  </a:cubicBezTo>
                  <a:cubicBezTo>
                    <a:pt x="27990" y="71077"/>
                    <a:pt x="33122" y="71077"/>
                    <a:pt x="38253" y="71077"/>
                  </a:cubicBezTo>
                  <a:cubicBezTo>
                    <a:pt x="38253" y="54869"/>
                    <a:pt x="38253" y="38986"/>
                    <a:pt x="38253" y="2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F356A1AC-E090-402D-90F3-3BCFD0A222D1}"/>
              </a:ext>
            </a:extLst>
          </p:cNvPr>
          <p:cNvSpPr/>
          <p:nvPr/>
        </p:nvSpPr>
        <p:spPr>
          <a:xfrm>
            <a:off x="4870050" y="4416616"/>
            <a:ext cx="955078" cy="174371"/>
          </a:xfrm>
          <a:prstGeom prst="rect">
            <a:avLst/>
          </a:prstGeom>
          <a:solidFill>
            <a:srgbClr val="319382"/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млн рублей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B10E1475-7A11-4525-82AC-BA78B6AE8F9E}"/>
              </a:ext>
            </a:extLst>
          </p:cNvPr>
          <p:cNvSpPr/>
          <p:nvPr/>
        </p:nvSpPr>
        <p:spPr>
          <a:xfrm>
            <a:off x="4779353" y="4639702"/>
            <a:ext cx="1390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</a:rPr>
              <a:t>норматив </a:t>
            </a:r>
            <a:br>
              <a:rPr lang="ru-RU" sz="1100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</a:rPr>
            </a:br>
            <a:r>
              <a:rPr lang="ru-RU" sz="1100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</a:rPr>
              <a:t>на 1 студента </a:t>
            </a:r>
          </a:p>
          <a:p>
            <a:r>
              <a:rPr lang="ru-RU" sz="1100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</a:rPr>
              <a:t>199,2 тыс. рублей</a:t>
            </a:r>
          </a:p>
          <a:p>
            <a:r>
              <a:rPr lang="ru-RU" sz="1100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  <a:cs typeface="Times New Roman" panose="02020603050405020304" pitchFamily="18" charset="0"/>
              </a:rPr>
              <a:t>60 ЗЕТ.</a:t>
            </a:r>
            <a:endParaRPr lang="en-US" sz="1100" dirty="0">
              <a:solidFill>
                <a:srgbClr val="2F5597"/>
              </a:solidFill>
              <a:latin typeface="Geometria" pitchFamily="34" charset="-52"/>
              <a:ea typeface="Geometria" pitchFamily="34" charset="-52"/>
              <a:cs typeface="Times New Roman" panose="02020603050405020304" pitchFamily="18" charset="0"/>
            </a:endParaRPr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FDF01E1E-C4AD-40B9-B877-A1264F9D14E0}"/>
              </a:ext>
            </a:extLst>
          </p:cNvPr>
          <p:cNvGrpSpPr/>
          <p:nvPr/>
        </p:nvGrpSpPr>
        <p:grpSpPr>
          <a:xfrm>
            <a:off x="6406699" y="5201222"/>
            <a:ext cx="607052" cy="540587"/>
            <a:chOff x="13714081" y="3322105"/>
            <a:chExt cx="1115850" cy="993677"/>
          </a:xfrm>
          <a:solidFill>
            <a:srgbClr val="319382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B141FD6C-228F-4275-A9BB-FEA0B1920846}"/>
                </a:ext>
              </a:extLst>
            </p:cNvPr>
            <p:cNvSpPr/>
            <p:nvPr/>
          </p:nvSpPr>
          <p:spPr>
            <a:xfrm>
              <a:off x="13714081" y="3322105"/>
              <a:ext cx="1115850" cy="993677"/>
            </a:xfrm>
            <a:custGeom>
              <a:avLst/>
              <a:gdLst>
                <a:gd name="connsiteX0" fmla="*/ 767167 w 1115850"/>
                <a:gd name="connsiteY0" fmla="*/ 963984 h 993676"/>
                <a:gd name="connsiteX1" fmla="*/ 853259 w 1115850"/>
                <a:gd name="connsiteY1" fmla="*/ 963984 h 993676"/>
                <a:gd name="connsiteX2" fmla="*/ 853503 w 1115850"/>
                <a:gd name="connsiteY2" fmla="*/ 961785 h 993676"/>
                <a:gd name="connsiteX3" fmla="*/ 853585 w 1115850"/>
                <a:gd name="connsiteY3" fmla="*/ 936210 h 993676"/>
                <a:gd name="connsiteX4" fmla="*/ 851223 w 1115850"/>
                <a:gd name="connsiteY4" fmla="*/ 933197 h 993676"/>
                <a:gd name="connsiteX5" fmla="*/ 796733 w 1115850"/>
                <a:gd name="connsiteY5" fmla="*/ 872761 h 993676"/>
                <a:gd name="connsiteX6" fmla="*/ 865639 w 1115850"/>
                <a:gd name="connsiteY6" fmla="*/ 791801 h 993676"/>
                <a:gd name="connsiteX7" fmla="*/ 939188 w 1115850"/>
                <a:gd name="connsiteY7" fmla="*/ 855006 h 993676"/>
                <a:gd name="connsiteX8" fmla="*/ 886001 w 1115850"/>
                <a:gd name="connsiteY8" fmla="*/ 932789 h 993676"/>
                <a:gd name="connsiteX9" fmla="*/ 882092 w 1115850"/>
                <a:gd name="connsiteY9" fmla="*/ 937758 h 993676"/>
                <a:gd name="connsiteX10" fmla="*/ 882173 w 1115850"/>
                <a:gd name="connsiteY10" fmla="*/ 960563 h 993676"/>
                <a:gd name="connsiteX11" fmla="*/ 882173 w 1115850"/>
                <a:gd name="connsiteY11" fmla="*/ 963821 h 993676"/>
                <a:gd name="connsiteX12" fmla="*/ 1025768 w 1115850"/>
                <a:gd name="connsiteY12" fmla="*/ 963821 h 993676"/>
                <a:gd name="connsiteX13" fmla="*/ 1026094 w 1115850"/>
                <a:gd name="connsiteY13" fmla="*/ 962844 h 993676"/>
                <a:gd name="connsiteX14" fmla="*/ 1026094 w 1115850"/>
                <a:gd name="connsiteY14" fmla="*/ 935559 h 993676"/>
                <a:gd name="connsiteX15" fmla="*/ 1024546 w 1115850"/>
                <a:gd name="connsiteY15" fmla="*/ 933522 h 993676"/>
                <a:gd name="connsiteX16" fmla="*/ 971034 w 1115850"/>
                <a:gd name="connsiteY16" fmla="*/ 875694 h 993676"/>
                <a:gd name="connsiteX17" fmla="*/ 970627 w 1115850"/>
                <a:gd name="connsiteY17" fmla="*/ 834399 h 993676"/>
                <a:gd name="connsiteX18" fmla="*/ 1000926 w 1115850"/>
                <a:gd name="connsiteY18" fmla="*/ 748552 h 993676"/>
                <a:gd name="connsiteX19" fmla="*/ 1022591 w 1115850"/>
                <a:gd name="connsiteY19" fmla="*/ 722162 h 993676"/>
                <a:gd name="connsiteX20" fmla="*/ 1057777 w 1115850"/>
                <a:gd name="connsiteY20" fmla="*/ 721755 h 993676"/>
                <a:gd name="connsiteX21" fmla="*/ 1064293 w 1115850"/>
                <a:gd name="connsiteY21" fmla="*/ 727538 h 993676"/>
                <a:gd name="connsiteX22" fmla="*/ 1086773 w 1115850"/>
                <a:gd name="connsiteY22" fmla="*/ 760932 h 993676"/>
                <a:gd name="connsiteX23" fmla="*/ 1111289 w 1115850"/>
                <a:gd name="connsiteY23" fmla="*/ 841729 h 993676"/>
                <a:gd name="connsiteX24" fmla="*/ 1095244 w 1115850"/>
                <a:gd name="connsiteY24" fmla="*/ 907703 h 993676"/>
                <a:gd name="connsiteX25" fmla="*/ 1057289 w 1115850"/>
                <a:gd name="connsiteY25" fmla="*/ 933115 h 993676"/>
                <a:gd name="connsiteX26" fmla="*/ 1054682 w 1115850"/>
                <a:gd name="connsiteY26" fmla="*/ 936455 h 993676"/>
                <a:gd name="connsiteX27" fmla="*/ 1054682 w 1115850"/>
                <a:gd name="connsiteY27" fmla="*/ 961215 h 993676"/>
                <a:gd name="connsiteX28" fmla="*/ 1057533 w 1115850"/>
                <a:gd name="connsiteY28" fmla="*/ 964066 h 993676"/>
                <a:gd name="connsiteX29" fmla="*/ 1113163 w 1115850"/>
                <a:gd name="connsiteY29" fmla="*/ 963984 h 993676"/>
                <a:gd name="connsiteX30" fmla="*/ 1116746 w 1115850"/>
                <a:gd name="connsiteY30" fmla="*/ 963984 h 993676"/>
                <a:gd name="connsiteX31" fmla="*/ 1116746 w 1115850"/>
                <a:gd name="connsiteY31" fmla="*/ 992329 h 993676"/>
                <a:gd name="connsiteX32" fmla="*/ 6109 w 1115850"/>
                <a:gd name="connsiteY32" fmla="*/ 992329 h 993676"/>
                <a:gd name="connsiteX33" fmla="*/ 6109 w 1115850"/>
                <a:gd name="connsiteY33" fmla="*/ 964066 h 993676"/>
                <a:gd name="connsiteX34" fmla="*/ 87150 w 1115850"/>
                <a:gd name="connsiteY34" fmla="*/ 964066 h 993676"/>
                <a:gd name="connsiteX35" fmla="*/ 87150 w 1115850"/>
                <a:gd name="connsiteY35" fmla="*/ 915767 h 993676"/>
                <a:gd name="connsiteX36" fmla="*/ 76806 w 1115850"/>
                <a:gd name="connsiteY36" fmla="*/ 917558 h 993676"/>
                <a:gd name="connsiteX37" fmla="*/ 16697 w 1115850"/>
                <a:gd name="connsiteY37" fmla="*/ 880581 h 993676"/>
                <a:gd name="connsiteX38" fmla="*/ 41213 w 1115850"/>
                <a:gd name="connsiteY38" fmla="*/ 794652 h 993676"/>
                <a:gd name="connsiteX39" fmla="*/ 54082 w 1115850"/>
                <a:gd name="connsiteY39" fmla="*/ 788462 h 993676"/>
                <a:gd name="connsiteX40" fmla="*/ 56770 w 1115850"/>
                <a:gd name="connsiteY40" fmla="*/ 784715 h 993676"/>
                <a:gd name="connsiteX41" fmla="*/ 65974 w 1115850"/>
                <a:gd name="connsiteY41" fmla="*/ 753439 h 993676"/>
                <a:gd name="connsiteX42" fmla="*/ 107513 w 1115850"/>
                <a:gd name="connsiteY42" fmla="*/ 734787 h 993676"/>
                <a:gd name="connsiteX43" fmla="*/ 143024 w 1115850"/>
                <a:gd name="connsiteY43" fmla="*/ 764679 h 993676"/>
                <a:gd name="connsiteX44" fmla="*/ 148970 w 1115850"/>
                <a:gd name="connsiteY44" fmla="*/ 768914 h 993676"/>
                <a:gd name="connsiteX45" fmla="*/ 188147 w 1115850"/>
                <a:gd name="connsiteY45" fmla="*/ 796770 h 993676"/>
                <a:gd name="connsiteX46" fmla="*/ 187740 w 1115850"/>
                <a:gd name="connsiteY46" fmla="*/ 839286 h 993676"/>
                <a:gd name="connsiteX47" fmla="*/ 187577 w 1115850"/>
                <a:gd name="connsiteY47" fmla="*/ 853621 h 993676"/>
                <a:gd name="connsiteX48" fmla="*/ 168436 w 1115850"/>
                <a:gd name="connsiteY48" fmla="*/ 926029 h 993676"/>
                <a:gd name="connsiteX49" fmla="*/ 118590 w 1115850"/>
                <a:gd name="connsiteY49" fmla="*/ 930346 h 993676"/>
                <a:gd name="connsiteX50" fmla="*/ 116798 w 1115850"/>
                <a:gd name="connsiteY50" fmla="*/ 929531 h 993676"/>
                <a:gd name="connsiteX51" fmla="*/ 116065 w 1115850"/>
                <a:gd name="connsiteY51" fmla="*/ 929531 h 993676"/>
                <a:gd name="connsiteX52" fmla="*/ 116065 w 1115850"/>
                <a:gd name="connsiteY52" fmla="*/ 963984 h 993676"/>
                <a:gd name="connsiteX53" fmla="*/ 317325 w 1115850"/>
                <a:gd name="connsiteY53" fmla="*/ 963984 h 993676"/>
                <a:gd name="connsiteX54" fmla="*/ 317325 w 1115850"/>
                <a:gd name="connsiteY54" fmla="*/ 959179 h 993676"/>
                <a:gd name="connsiteX55" fmla="*/ 317325 w 1115850"/>
                <a:gd name="connsiteY55" fmla="*/ 27973 h 993676"/>
                <a:gd name="connsiteX56" fmla="*/ 317325 w 1115850"/>
                <a:gd name="connsiteY56" fmla="*/ 20073 h 993676"/>
                <a:gd name="connsiteX57" fmla="*/ 331334 w 1115850"/>
                <a:gd name="connsiteY57" fmla="*/ 6145 h 993676"/>
                <a:gd name="connsiteX58" fmla="*/ 338094 w 1115850"/>
                <a:gd name="connsiteY58" fmla="*/ 6145 h 993676"/>
                <a:gd name="connsiteX59" fmla="*/ 750226 w 1115850"/>
                <a:gd name="connsiteY59" fmla="*/ 6145 h 993676"/>
                <a:gd name="connsiteX60" fmla="*/ 756905 w 1115850"/>
                <a:gd name="connsiteY60" fmla="*/ 6715 h 993676"/>
                <a:gd name="connsiteX61" fmla="*/ 767249 w 1115850"/>
                <a:gd name="connsiteY61" fmla="*/ 19828 h 993676"/>
                <a:gd name="connsiteX62" fmla="*/ 767249 w 1115850"/>
                <a:gd name="connsiteY62" fmla="*/ 26833 h 993676"/>
                <a:gd name="connsiteX63" fmla="*/ 767249 w 1115850"/>
                <a:gd name="connsiteY63" fmla="*/ 959179 h 993676"/>
                <a:gd name="connsiteX64" fmla="*/ 767167 w 1115850"/>
                <a:gd name="connsiteY64" fmla="*/ 963984 h 993676"/>
                <a:gd name="connsiteX65" fmla="*/ 451309 w 1115850"/>
                <a:gd name="connsiteY65" fmla="*/ 963903 h 993676"/>
                <a:gd name="connsiteX66" fmla="*/ 451309 w 1115850"/>
                <a:gd name="connsiteY66" fmla="*/ 960075 h 993676"/>
                <a:gd name="connsiteX67" fmla="*/ 451309 w 1115850"/>
                <a:gd name="connsiteY67" fmla="*/ 864780 h 993676"/>
                <a:gd name="connsiteX68" fmla="*/ 466784 w 1115850"/>
                <a:gd name="connsiteY68" fmla="*/ 849141 h 993676"/>
                <a:gd name="connsiteX69" fmla="*/ 617220 w 1115850"/>
                <a:gd name="connsiteY69" fmla="*/ 849141 h 993676"/>
                <a:gd name="connsiteX70" fmla="*/ 633021 w 1115850"/>
                <a:gd name="connsiteY70" fmla="*/ 864942 h 993676"/>
                <a:gd name="connsiteX71" fmla="*/ 632940 w 1115850"/>
                <a:gd name="connsiteY71" fmla="*/ 960808 h 993676"/>
                <a:gd name="connsiteX72" fmla="*/ 636279 w 1115850"/>
                <a:gd name="connsiteY72" fmla="*/ 964066 h 993676"/>
                <a:gd name="connsiteX73" fmla="*/ 735565 w 1115850"/>
                <a:gd name="connsiteY73" fmla="*/ 963984 h 993676"/>
                <a:gd name="connsiteX74" fmla="*/ 738742 w 1115850"/>
                <a:gd name="connsiteY74" fmla="*/ 963821 h 993676"/>
                <a:gd name="connsiteX75" fmla="*/ 738742 w 1115850"/>
                <a:gd name="connsiteY75" fmla="*/ 959912 h 993676"/>
                <a:gd name="connsiteX76" fmla="*/ 738742 w 1115850"/>
                <a:gd name="connsiteY76" fmla="*/ 336827 h 993676"/>
                <a:gd name="connsiteX77" fmla="*/ 738742 w 1115850"/>
                <a:gd name="connsiteY77" fmla="*/ 37991 h 993676"/>
                <a:gd name="connsiteX78" fmla="*/ 735647 w 1115850"/>
                <a:gd name="connsiteY78" fmla="*/ 34489 h 993676"/>
                <a:gd name="connsiteX79" fmla="*/ 348764 w 1115850"/>
                <a:gd name="connsiteY79" fmla="*/ 34571 h 993676"/>
                <a:gd name="connsiteX80" fmla="*/ 345751 w 1115850"/>
                <a:gd name="connsiteY80" fmla="*/ 34815 h 993676"/>
                <a:gd name="connsiteX81" fmla="*/ 345751 w 1115850"/>
                <a:gd name="connsiteY81" fmla="*/ 963903 h 993676"/>
                <a:gd name="connsiteX82" fmla="*/ 451309 w 1115850"/>
                <a:gd name="connsiteY82" fmla="*/ 963903 h 993676"/>
                <a:gd name="connsiteX83" fmla="*/ 115657 w 1115850"/>
                <a:gd name="connsiteY83" fmla="*/ 863558 h 993676"/>
                <a:gd name="connsiteX84" fmla="*/ 115657 w 1115850"/>
                <a:gd name="connsiteY84" fmla="*/ 878463 h 993676"/>
                <a:gd name="connsiteX85" fmla="*/ 122744 w 1115850"/>
                <a:gd name="connsiteY85" fmla="*/ 898092 h 993676"/>
                <a:gd name="connsiteX86" fmla="*/ 156545 w 1115850"/>
                <a:gd name="connsiteY86" fmla="*/ 898336 h 993676"/>
                <a:gd name="connsiteX87" fmla="*/ 160943 w 1115850"/>
                <a:gd name="connsiteY87" fmla="*/ 864209 h 993676"/>
                <a:gd name="connsiteX88" fmla="*/ 161432 w 1115850"/>
                <a:gd name="connsiteY88" fmla="*/ 827476 h 993676"/>
                <a:gd name="connsiteX89" fmla="*/ 163712 w 1115850"/>
                <a:gd name="connsiteY89" fmla="*/ 816317 h 993676"/>
                <a:gd name="connsiteX90" fmla="*/ 144165 w 1115850"/>
                <a:gd name="connsiteY90" fmla="*/ 797258 h 993676"/>
                <a:gd name="connsiteX91" fmla="*/ 117286 w 1115850"/>
                <a:gd name="connsiteY91" fmla="*/ 777629 h 993676"/>
                <a:gd name="connsiteX92" fmla="*/ 115495 w 1115850"/>
                <a:gd name="connsiteY92" fmla="*/ 772661 h 993676"/>
                <a:gd name="connsiteX93" fmla="*/ 102137 w 1115850"/>
                <a:gd name="connsiteY93" fmla="*/ 762805 h 993676"/>
                <a:gd name="connsiteX94" fmla="*/ 88128 w 1115850"/>
                <a:gd name="connsiteY94" fmla="*/ 771439 h 993676"/>
                <a:gd name="connsiteX95" fmla="*/ 85114 w 1115850"/>
                <a:gd name="connsiteY95" fmla="*/ 784960 h 993676"/>
                <a:gd name="connsiteX96" fmla="*/ 63367 w 1115850"/>
                <a:gd name="connsiteY96" fmla="*/ 815177 h 993676"/>
                <a:gd name="connsiteX97" fmla="*/ 58480 w 1115850"/>
                <a:gd name="connsiteY97" fmla="*/ 817295 h 993676"/>
                <a:gd name="connsiteX98" fmla="*/ 54001 w 1115850"/>
                <a:gd name="connsiteY98" fmla="*/ 883513 h 993676"/>
                <a:gd name="connsiteX99" fmla="*/ 84870 w 1115850"/>
                <a:gd name="connsiteY99" fmla="*/ 885386 h 993676"/>
                <a:gd name="connsiteX100" fmla="*/ 87313 w 1115850"/>
                <a:gd name="connsiteY100" fmla="*/ 881151 h 993676"/>
                <a:gd name="connsiteX101" fmla="*/ 87232 w 1115850"/>
                <a:gd name="connsiteY101" fmla="*/ 866001 h 993676"/>
                <a:gd name="connsiteX102" fmla="*/ 89838 w 1115850"/>
                <a:gd name="connsiteY102" fmla="*/ 863395 h 993676"/>
                <a:gd name="connsiteX103" fmla="*/ 106128 w 1115850"/>
                <a:gd name="connsiteY103" fmla="*/ 863395 h 993676"/>
                <a:gd name="connsiteX104" fmla="*/ 115657 w 1115850"/>
                <a:gd name="connsiteY104" fmla="*/ 863558 h 993676"/>
                <a:gd name="connsiteX105" fmla="*/ 479978 w 1115850"/>
                <a:gd name="connsiteY105" fmla="*/ 963821 h 993676"/>
                <a:gd name="connsiteX106" fmla="*/ 604351 w 1115850"/>
                <a:gd name="connsiteY106" fmla="*/ 963821 h 993676"/>
                <a:gd name="connsiteX107" fmla="*/ 604351 w 1115850"/>
                <a:gd name="connsiteY107" fmla="*/ 877893 h 993676"/>
                <a:gd name="connsiteX108" fmla="*/ 479978 w 1115850"/>
                <a:gd name="connsiteY108" fmla="*/ 877893 h 993676"/>
                <a:gd name="connsiteX109" fmla="*/ 479978 w 1115850"/>
                <a:gd name="connsiteY109" fmla="*/ 963821 h 993676"/>
                <a:gd name="connsiteX110" fmla="*/ 1054682 w 1115850"/>
                <a:gd name="connsiteY110" fmla="*/ 904201 h 993676"/>
                <a:gd name="connsiteX111" fmla="*/ 1057859 w 1115850"/>
                <a:gd name="connsiteY111" fmla="*/ 902898 h 993676"/>
                <a:gd name="connsiteX112" fmla="*/ 1077569 w 1115850"/>
                <a:gd name="connsiteY112" fmla="*/ 882128 h 993676"/>
                <a:gd name="connsiteX113" fmla="*/ 1082619 w 1115850"/>
                <a:gd name="connsiteY113" fmla="*/ 842625 h 993676"/>
                <a:gd name="connsiteX114" fmla="*/ 1056067 w 1115850"/>
                <a:gd name="connsiteY114" fmla="*/ 764597 h 993676"/>
                <a:gd name="connsiteX115" fmla="*/ 1042791 w 1115850"/>
                <a:gd name="connsiteY115" fmla="*/ 745864 h 993676"/>
                <a:gd name="connsiteX116" fmla="*/ 1037741 w 1115850"/>
                <a:gd name="connsiteY116" fmla="*/ 745946 h 993676"/>
                <a:gd name="connsiteX117" fmla="*/ 1028374 w 1115850"/>
                <a:gd name="connsiteY117" fmla="*/ 758163 h 993676"/>
                <a:gd name="connsiteX118" fmla="*/ 1001170 w 1115850"/>
                <a:gd name="connsiteY118" fmla="*/ 825603 h 993676"/>
                <a:gd name="connsiteX119" fmla="*/ 997831 w 1115850"/>
                <a:gd name="connsiteY119" fmla="*/ 864291 h 993676"/>
                <a:gd name="connsiteX120" fmla="*/ 1013632 w 1115850"/>
                <a:gd name="connsiteY120" fmla="*/ 896707 h 993676"/>
                <a:gd name="connsiteX121" fmla="*/ 1026094 w 1115850"/>
                <a:gd name="connsiteY121" fmla="*/ 904201 h 993676"/>
                <a:gd name="connsiteX122" fmla="*/ 1026094 w 1115850"/>
                <a:gd name="connsiteY122" fmla="*/ 844499 h 993676"/>
                <a:gd name="connsiteX123" fmla="*/ 1054682 w 1115850"/>
                <a:gd name="connsiteY123" fmla="*/ 844499 h 993676"/>
                <a:gd name="connsiteX124" fmla="*/ 1054682 w 1115850"/>
                <a:gd name="connsiteY124" fmla="*/ 904201 h 993676"/>
                <a:gd name="connsiteX125" fmla="*/ 882092 w 1115850"/>
                <a:gd name="connsiteY125" fmla="*/ 903956 h 993676"/>
                <a:gd name="connsiteX126" fmla="*/ 910355 w 1115850"/>
                <a:gd name="connsiteY126" fmla="*/ 855820 h 993676"/>
                <a:gd name="connsiteX127" fmla="*/ 862626 w 1115850"/>
                <a:gd name="connsiteY127" fmla="*/ 820471 h 993676"/>
                <a:gd name="connsiteX128" fmla="*/ 824589 w 1115850"/>
                <a:gd name="connsiteY128" fmla="*/ 865105 h 993676"/>
                <a:gd name="connsiteX129" fmla="*/ 853422 w 1115850"/>
                <a:gd name="connsiteY129" fmla="*/ 903549 h 993676"/>
                <a:gd name="connsiteX130" fmla="*/ 853422 w 1115850"/>
                <a:gd name="connsiteY130" fmla="*/ 899965 h 993676"/>
                <a:gd name="connsiteX131" fmla="*/ 853340 w 1115850"/>
                <a:gd name="connsiteY131" fmla="*/ 866490 h 993676"/>
                <a:gd name="connsiteX132" fmla="*/ 856354 w 1115850"/>
                <a:gd name="connsiteY132" fmla="*/ 863476 h 993676"/>
                <a:gd name="connsiteX133" fmla="*/ 878834 w 1115850"/>
                <a:gd name="connsiteY133" fmla="*/ 863476 h 993676"/>
                <a:gd name="connsiteX134" fmla="*/ 882010 w 1115850"/>
                <a:gd name="connsiteY134" fmla="*/ 866571 h 993676"/>
                <a:gd name="connsiteX135" fmla="*/ 881929 w 1115850"/>
                <a:gd name="connsiteY135" fmla="*/ 900861 h 993676"/>
                <a:gd name="connsiteX136" fmla="*/ 882092 w 1115850"/>
                <a:gd name="connsiteY136" fmla="*/ 903956 h 9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115850" h="993676">
                  <a:moveTo>
                    <a:pt x="767167" y="963984"/>
                  </a:moveTo>
                  <a:cubicBezTo>
                    <a:pt x="796082" y="963984"/>
                    <a:pt x="824589" y="963984"/>
                    <a:pt x="853259" y="963984"/>
                  </a:cubicBezTo>
                  <a:cubicBezTo>
                    <a:pt x="853340" y="963170"/>
                    <a:pt x="853503" y="962518"/>
                    <a:pt x="853503" y="961785"/>
                  </a:cubicBezTo>
                  <a:cubicBezTo>
                    <a:pt x="853503" y="953233"/>
                    <a:pt x="853503" y="944762"/>
                    <a:pt x="853585" y="936210"/>
                  </a:cubicBezTo>
                  <a:cubicBezTo>
                    <a:pt x="853585" y="934418"/>
                    <a:pt x="853015" y="933685"/>
                    <a:pt x="851223" y="933197"/>
                  </a:cubicBezTo>
                  <a:cubicBezTo>
                    <a:pt x="821494" y="925459"/>
                    <a:pt x="801132" y="902898"/>
                    <a:pt x="796733" y="872761"/>
                  </a:cubicBezTo>
                  <a:cubicBezTo>
                    <a:pt x="790706" y="831548"/>
                    <a:pt x="823774" y="792616"/>
                    <a:pt x="865639" y="791801"/>
                  </a:cubicBezTo>
                  <a:cubicBezTo>
                    <a:pt x="903350" y="791068"/>
                    <a:pt x="934464" y="817783"/>
                    <a:pt x="939188" y="855006"/>
                  </a:cubicBezTo>
                  <a:cubicBezTo>
                    <a:pt x="943667" y="890110"/>
                    <a:pt x="920617" y="923911"/>
                    <a:pt x="886001" y="932789"/>
                  </a:cubicBezTo>
                  <a:cubicBezTo>
                    <a:pt x="882988" y="933522"/>
                    <a:pt x="881929" y="934663"/>
                    <a:pt x="882092" y="937758"/>
                  </a:cubicBezTo>
                  <a:cubicBezTo>
                    <a:pt x="882336" y="945333"/>
                    <a:pt x="882173" y="952907"/>
                    <a:pt x="882173" y="960563"/>
                  </a:cubicBezTo>
                  <a:cubicBezTo>
                    <a:pt x="882173" y="961541"/>
                    <a:pt x="882173" y="962600"/>
                    <a:pt x="882173" y="963821"/>
                  </a:cubicBezTo>
                  <a:cubicBezTo>
                    <a:pt x="930228" y="963821"/>
                    <a:pt x="977957" y="963821"/>
                    <a:pt x="1025768" y="963821"/>
                  </a:cubicBezTo>
                  <a:cubicBezTo>
                    <a:pt x="1025849" y="963577"/>
                    <a:pt x="1026094" y="963251"/>
                    <a:pt x="1026094" y="962844"/>
                  </a:cubicBezTo>
                  <a:cubicBezTo>
                    <a:pt x="1026094" y="953722"/>
                    <a:pt x="1026175" y="944681"/>
                    <a:pt x="1026094" y="935559"/>
                  </a:cubicBezTo>
                  <a:cubicBezTo>
                    <a:pt x="1026094" y="934826"/>
                    <a:pt x="1025198" y="933685"/>
                    <a:pt x="1024546" y="933522"/>
                  </a:cubicBezTo>
                  <a:cubicBezTo>
                    <a:pt x="994247" y="925703"/>
                    <a:pt x="978527" y="904445"/>
                    <a:pt x="971034" y="875694"/>
                  </a:cubicBezTo>
                  <a:cubicBezTo>
                    <a:pt x="967450" y="862010"/>
                    <a:pt x="968428" y="848164"/>
                    <a:pt x="970627" y="834399"/>
                  </a:cubicBezTo>
                  <a:cubicBezTo>
                    <a:pt x="975595" y="804019"/>
                    <a:pt x="985369" y="775186"/>
                    <a:pt x="1000926" y="748552"/>
                  </a:cubicBezTo>
                  <a:cubicBezTo>
                    <a:pt x="1006709" y="738615"/>
                    <a:pt x="1013469" y="729411"/>
                    <a:pt x="1022591" y="722162"/>
                  </a:cubicBezTo>
                  <a:cubicBezTo>
                    <a:pt x="1034401" y="712796"/>
                    <a:pt x="1045804" y="712633"/>
                    <a:pt x="1057777" y="721755"/>
                  </a:cubicBezTo>
                  <a:cubicBezTo>
                    <a:pt x="1060058" y="723547"/>
                    <a:pt x="1062257" y="725502"/>
                    <a:pt x="1064293" y="727538"/>
                  </a:cubicBezTo>
                  <a:cubicBezTo>
                    <a:pt x="1073823" y="737312"/>
                    <a:pt x="1080827" y="748796"/>
                    <a:pt x="1086773" y="760932"/>
                  </a:cubicBezTo>
                  <a:cubicBezTo>
                    <a:pt x="1099398" y="786507"/>
                    <a:pt x="1107705" y="813385"/>
                    <a:pt x="1111289" y="841729"/>
                  </a:cubicBezTo>
                  <a:cubicBezTo>
                    <a:pt x="1114303" y="865757"/>
                    <a:pt x="1109660" y="887992"/>
                    <a:pt x="1095244" y="907703"/>
                  </a:cubicBezTo>
                  <a:cubicBezTo>
                    <a:pt x="1085714" y="920735"/>
                    <a:pt x="1073090" y="929368"/>
                    <a:pt x="1057289" y="933115"/>
                  </a:cubicBezTo>
                  <a:cubicBezTo>
                    <a:pt x="1055171" y="933604"/>
                    <a:pt x="1054601" y="934500"/>
                    <a:pt x="1054682" y="936455"/>
                  </a:cubicBezTo>
                  <a:cubicBezTo>
                    <a:pt x="1054764" y="944681"/>
                    <a:pt x="1054764" y="952989"/>
                    <a:pt x="1054682" y="961215"/>
                  </a:cubicBezTo>
                  <a:cubicBezTo>
                    <a:pt x="1054682" y="963496"/>
                    <a:pt x="1055415" y="964066"/>
                    <a:pt x="1057533" y="964066"/>
                  </a:cubicBezTo>
                  <a:cubicBezTo>
                    <a:pt x="1076103" y="963984"/>
                    <a:pt x="1094674" y="963984"/>
                    <a:pt x="1113163" y="963984"/>
                  </a:cubicBezTo>
                  <a:cubicBezTo>
                    <a:pt x="1114303" y="963984"/>
                    <a:pt x="1115362" y="963984"/>
                    <a:pt x="1116746" y="963984"/>
                  </a:cubicBezTo>
                  <a:cubicBezTo>
                    <a:pt x="1116746" y="973514"/>
                    <a:pt x="1116746" y="982799"/>
                    <a:pt x="1116746" y="992329"/>
                  </a:cubicBezTo>
                  <a:cubicBezTo>
                    <a:pt x="746561" y="992329"/>
                    <a:pt x="376376" y="992329"/>
                    <a:pt x="6109" y="992329"/>
                  </a:cubicBezTo>
                  <a:cubicBezTo>
                    <a:pt x="6109" y="982962"/>
                    <a:pt x="6109" y="973677"/>
                    <a:pt x="6109" y="964066"/>
                  </a:cubicBezTo>
                  <a:cubicBezTo>
                    <a:pt x="33068" y="964066"/>
                    <a:pt x="60028" y="964066"/>
                    <a:pt x="87150" y="964066"/>
                  </a:cubicBezTo>
                  <a:cubicBezTo>
                    <a:pt x="87150" y="947776"/>
                    <a:pt x="87150" y="931812"/>
                    <a:pt x="87150" y="915767"/>
                  </a:cubicBezTo>
                  <a:cubicBezTo>
                    <a:pt x="83567" y="916418"/>
                    <a:pt x="80146" y="917151"/>
                    <a:pt x="76806" y="917558"/>
                  </a:cubicBezTo>
                  <a:cubicBezTo>
                    <a:pt x="49521" y="920328"/>
                    <a:pt x="26797" y="903468"/>
                    <a:pt x="16697" y="880581"/>
                  </a:cubicBezTo>
                  <a:cubicBezTo>
                    <a:pt x="2932" y="849223"/>
                    <a:pt x="13276" y="812489"/>
                    <a:pt x="41213" y="794652"/>
                  </a:cubicBezTo>
                  <a:cubicBezTo>
                    <a:pt x="45204" y="792127"/>
                    <a:pt x="49684" y="790254"/>
                    <a:pt x="54082" y="788462"/>
                  </a:cubicBezTo>
                  <a:cubicBezTo>
                    <a:pt x="56037" y="787647"/>
                    <a:pt x="56851" y="786833"/>
                    <a:pt x="56770" y="784715"/>
                  </a:cubicBezTo>
                  <a:cubicBezTo>
                    <a:pt x="56526" y="773312"/>
                    <a:pt x="59295" y="762724"/>
                    <a:pt x="65974" y="753439"/>
                  </a:cubicBezTo>
                  <a:cubicBezTo>
                    <a:pt x="76236" y="739348"/>
                    <a:pt x="90082" y="732262"/>
                    <a:pt x="107513" y="734787"/>
                  </a:cubicBezTo>
                  <a:cubicBezTo>
                    <a:pt x="125268" y="737312"/>
                    <a:pt x="136753" y="748226"/>
                    <a:pt x="143024" y="764679"/>
                  </a:cubicBezTo>
                  <a:cubicBezTo>
                    <a:pt x="144246" y="767855"/>
                    <a:pt x="145631" y="768751"/>
                    <a:pt x="148970" y="768914"/>
                  </a:cubicBezTo>
                  <a:cubicBezTo>
                    <a:pt x="167866" y="769891"/>
                    <a:pt x="180654" y="779991"/>
                    <a:pt x="188147" y="796770"/>
                  </a:cubicBezTo>
                  <a:cubicBezTo>
                    <a:pt x="194500" y="810860"/>
                    <a:pt x="194093" y="825195"/>
                    <a:pt x="187740" y="839286"/>
                  </a:cubicBezTo>
                  <a:cubicBezTo>
                    <a:pt x="185541" y="844173"/>
                    <a:pt x="185459" y="848653"/>
                    <a:pt x="187577" y="853621"/>
                  </a:cubicBezTo>
                  <a:cubicBezTo>
                    <a:pt x="198817" y="879522"/>
                    <a:pt x="190672" y="910635"/>
                    <a:pt x="168436" y="926029"/>
                  </a:cubicBezTo>
                  <a:cubicBezTo>
                    <a:pt x="152798" y="936943"/>
                    <a:pt x="136020" y="938165"/>
                    <a:pt x="118590" y="930346"/>
                  </a:cubicBezTo>
                  <a:cubicBezTo>
                    <a:pt x="118020" y="930102"/>
                    <a:pt x="117449" y="929776"/>
                    <a:pt x="116798" y="929531"/>
                  </a:cubicBezTo>
                  <a:cubicBezTo>
                    <a:pt x="116635" y="929450"/>
                    <a:pt x="116472" y="929531"/>
                    <a:pt x="116065" y="929531"/>
                  </a:cubicBezTo>
                  <a:cubicBezTo>
                    <a:pt x="116065" y="941016"/>
                    <a:pt x="116065" y="952419"/>
                    <a:pt x="116065" y="963984"/>
                  </a:cubicBezTo>
                  <a:cubicBezTo>
                    <a:pt x="183097" y="963984"/>
                    <a:pt x="249967" y="963984"/>
                    <a:pt x="317325" y="963984"/>
                  </a:cubicBezTo>
                  <a:cubicBezTo>
                    <a:pt x="317325" y="962355"/>
                    <a:pt x="317325" y="960808"/>
                    <a:pt x="317325" y="959179"/>
                  </a:cubicBezTo>
                  <a:cubicBezTo>
                    <a:pt x="317325" y="648777"/>
                    <a:pt x="317325" y="338375"/>
                    <a:pt x="317325" y="27973"/>
                  </a:cubicBezTo>
                  <a:cubicBezTo>
                    <a:pt x="317325" y="25367"/>
                    <a:pt x="317244" y="22760"/>
                    <a:pt x="317325" y="20073"/>
                  </a:cubicBezTo>
                  <a:cubicBezTo>
                    <a:pt x="317569" y="12172"/>
                    <a:pt x="323434" y="6308"/>
                    <a:pt x="331334" y="6145"/>
                  </a:cubicBezTo>
                  <a:cubicBezTo>
                    <a:pt x="333615" y="6063"/>
                    <a:pt x="335814" y="6145"/>
                    <a:pt x="338094" y="6145"/>
                  </a:cubicBezTo>
                  <a:cubicBezTo>
                    <a:pt x="475499" y="6145"/>
                    <a:pt x="612903" y="6145"/>
                    <a:pt x="750226" y="6145"/>
                  </a:cubicBezTo>
                  <a:cubicBezTo>
                    <a:pt x="752425" y="6145"/>
                    <a:pt x="754787" y="6145"/>
                    <a:pt x="756905" y="6715"/>
                  </a:cubicBezTo>
                  <a:cubicBezTo>
                    <a:pt x="762932" y="8181"/>
                    <a:pt x="767086" y="13638"/>
                    <a:pt x="767249" y="19828"/>
                  </a:cubicBezTo>
                  <a:cubicBezTo>
                    <a:pt x="767330" y="22190"/>
                    <a:pt x="767249" y="24552"/>
                    <a:pt x="767249" y="26833"/>
                  </a:cubicBezTo>
                  <a:cubicBezTo>
                    <a:pt x="767249" y="337642"/>
                    <a:pt x="767249" y="648370"/>
                    <a:pt x="767249" y="959179"/>
                  </a:cubicBezTo>
                  <a:cubicBezTo>
                    <a:pt x="767167" y="960726"/>
                    <a:pt x="767167" y="962192"/>
                    <a:pt x="767167" y="963984"/>
                  </a:cubicBezTo>
                  <a:close/>
                  <a:moveTo>
                    <a:pt x="451309" y="963903"/>
                  </a:moveTo>
                  <a:cubicBezTo>
                    <a:pt x="451309" y="962518"/>
                    <a:pt x="451309" y="961296"/>
                    <a:pt x="451309" y="960075"/>
                  </a:cubicBezTo>
                  <a:cubicBezTo>
                    <a:pt x="451309" y="928310"/>
                    <a:pt x="451309" y="896545"/>
                    <a:pt x="451309" y="864780"/>
                  </a:cubicBezTo>
                  <a:cubicBezTo>
                    <a:pt x="451309" y="855006"/>
                    <a:pt x="457010" y="849141"/>
                    <a:pt x="466784" y="849141"/>
                  </a:cubicBezTo>
                  <a:cubicBezTo>
                    <a:pt x="516956" y="849141"/>
                    <a:pt x="567047" y="849141"/>
                    <a:pt x="617220" y="849141"/>
                  </a:cubicBezTo>
                  <a:cubicBezTo>
                    <a:pt x="627482" y="849141"/>
                    <a:pt x="633021" y="854761"/>
                    <a:pt x="633021" y="864942"/>
                  </a:cubicBezTo>
                  <a:cubicBezTo>
                    <a:pt x="633021" y="896870"/>
                    <a:pt x="633021" y="928880"/>
                    <a:pt x="632940" y="960808"/>
                  </a:cubicBezTo>
                  <a:cubicBezTo>
                    <a:pt x="632940" y="963414"/>
                    <a:pt x="633673" y="964066"/>
                    <a:pt x="636279" y="964066"/>
                  </a:cubicBezTo>
                  <a:cubicBezTo>
                    <a:pt x="669347" y="963984"/>
                    <a:pt x="702416" y="963984"/>
                    <a:pt x="735565" y="963984"/>
                  </a:cubicBezTo>
                  <a:cubicBezTo>
                    <a:pt x="736543" y="963984"/>
                    <a:pt x="737520" y="963903"/>
                    <a:pt x="738742" y="963821"/>
                  </a:cubicBezTo>
                  <a:cubicBezTo>
                    <a:pt x="738742" y="962355"/>
                    <a:pt x="738742" y="961134"/>
                    <a:pt x="738742" y="959912"/>
                  </a:cubicBezTo>
                  <a:cubicBezTo>
                    <a:pt x="738742" y="752217"/>
                    <a:pt x="738742" y="544522"/>
                    <a:pt x="738742" y="336827"/>
                  </a:cubicBezTo>
                  <a:cubicBezTo>
                    <a:pt x="738742" y="237215"/>
                    <a:pt x="738742" y="137603"/>
                    <a:pt x="738742" y="37991"/>
                  </a:cubicBezTo>
                  <a:cubicBezTo>
                    <a:pt x="738742" y="35711"/>
                    <a:pt x="738660" y="34489"/>
                    <a:pt x="735647" y="34489"/>
                  </a:cubicBezTo>
                  <a:cubicBezTo>
                    <a:pt x="606713" y="34571"/>
                    <a:pt x="477698" y="34571"/>
                    <a:pt x="348764" y="34571"/>
                  </a:cubicBezTo>
                  <a:cubicBezTo>
                    <a:pt x="347787" y="34571"/>
                    <a:pt x="346810" y="34733"/>
                    <a:pt x="345751" y="34815"/>
                  </a:cubicBezTo>
                  <a:cubicBezTo>
                    <a:pt x="345751" y="344647"/>
                    <a:pt x="345751" y="654153"/>
                    <a:pt x="345751" y="963903"/>
                  </a:cubicBezTo>
                  <a:cubicBezTo>
                    <a:pt x="380937" y="963903"/>
                    <a:pt x="415797" y="963903"/>
                    <a:pt x="451309" y="963903"/>
                  </a:cubicBezTo>
                  <a:close/>
                  <a:moveTo>
                    <a:pt x="115657" y="863558"/>
                  </a:moveTo>
                  <a:cubicBezTo>
                    <a:pt x="115657" y="868852"/>
                    <a:pt x="115576" y="873657"/>
                    <a:pt x="115657" y="878463"/>
                  </a:cubicBezTo>
                  <a:cubicBezTo>
                    <a:pt x="115739" y="885793"/>
                    <a:pt x="118101" y="892472"/>
                    <a:pt x="122744" y="898092"/>
                  </a:cubicBezTo>
                  <a:cubicBezTo>
                    <a:pt x="132029" y="909414"/>
                    <a:pt x="147260" y="909658"/>
                    <a:pt x="156545" y="898336"/>
                  </a:cubicBezTo>
                  <a:cubicBezTo>
                    <a:pt x="164934" y="887992"/>
                    <a:pt x="165993" y="876345"/>
                    <a:pt x="160943" y="864209"/>
                  </a:cubicBezTo>
                  <a:cubicBezTo>
                    <a:pt x="155730" y="851829"/>
                    <a:pt x="155975" y="839775"/>
                    <a:pt x="161432" y="827476"/>
                  </a:cubicBezTo>
                  <a:cubicBezTo>
                    <a:pt x="162979" y="824055"/>
                    <a:pt x="163712" y="820064"/>
                    <a:pt x="163712" y="816317"/>
                  </a:cubicBezTo>
                  <a:cubicBezTo>
                    <a:pt x="163549" y="804426"/>
                    <a:pt x="155893" y="797258"/>
                    <a:pt x="144165" y="797258"/>
                  </a:cubicBezTo>
                  <a:cubicBezTo>
                    <a:pt x="131866" y="797340"/>
                    <a:pt x="121440" y="789765"/>
                    <a:pt x="117286" y="777629"/>
                  </a:cubicBezTo>
                  <a:cubicBezTo>
                    <a:pt x="116716" y="775919"/>
                    <a:pt x="116228" y="774208"/>
                    <a:pt x="115495" y="772661"/>
                  </a:cubicBezTo>
                  <a:cubicBezTo>
                    <a:pt x="112725" y="767204"/>
                    <a:pt x="108653" y="763131"/>
                    <a:pt x="102137" y="762805"/>
                  </a:cubicBezTo>
                  <a:cubicBezTo>
                    <a:pt x="95540" y="762480"/>
                    <a:pt x="91223" y="766145"/>
                    <a:pt x="88128" y="771439"/>
                  </a:cubicBezTo>
                  <a:cubicBezTo>
                    <a:pt x="85684" y="775593"/>
                    <a:pt x="85033" y="780154"/>
                    <a:pt x="85114" y="784960"/>
                  </a:cubicBezTo>
                  <a:cubicBezTo>
                    <a:pt x="85196" y="798480"/>
                    <a:pt x="77702" y="811349"/>
                    <a:pt x="63367" y="815177"/>
                  </a:cubicBezTo>
                  <a:cubicBezTo>
                    <a:pt x="61657" y="815666"/>
                    <a:pt x="60028" y="816399"/>
                    <a:pt x="58480" y="817295"/>
                  </a:cubicBezTo>
                  <a:cubicBezTo>
                    <a:pt x="34779" y="830001"/>
                    <a:pt x="32254" y="867386"/>
                    <a:pt x="54001" y="883513"/>
                  </a:cubicBezTo>
                  <a:cubicBezTo>
                    <a:pt x="63449" y="890517"/>
                    <a:pt x="75015" y="891169"/>
                    <a:pt x="84870" y="885386"/>
                  </a:cubicBezTo>
                  <a:cubicBezTo>
                    <a:pt x="86580" y="884409"/>
                    <a:pt x="87395" y="883268"/>
                    <a:pt x="87313" y="881151"/>
                  </a:cubicBezTo>
                  <a:cubicBezTo>
                    <a:pt x="87150" y="876101"/>
                    <a:pt x="87313" y="871051"/>
                    <a:pt x="87232" y="866001"/>
                  </a:cubicBezTo>
                  <a:cubicBezTo>
                    <a:pt x="87150" y="864047"/>
                    <a:pt x="87883" y="863395"/>
                    <a:pt x="89838" y="863395"/>
                  </a:cubicBezTo>
                  <a:cubicBezTo>
                    <a:pt x="95295" y="863476"/>
                    <a:pt x="100671" y="863395"/>
                    <a:pt x="106128" y="863395"/>
                  </a:cubicBezTo>
                  <a:cubicBezTo>
                    <a:pt x="109142" y="863558"/>
                    <a:pt x="112237" y="863558"/>
                    <a:pt x="115657" y="863558"/>
                  </a:cubicBezTo>
                  <a:close/>
                  <a:moveTo>
                    <a:pt x="479978" y="963821"/>
                  </a:moveTo>
                  <a:cubicBezTo>
                    <a:pt x="521599" y="963821"/>
                    <a:pt x="562975" y="963821"/>
                    <a:pt x="604351" y="963821"/>
                  </a:cubicBezTo>
                  <a:cubicBezTo>
                    <a:pt x="604351" y="935070"/>
                    <a:pt x="604351" y="906481"/>
                    <a:pt x="604351" y="877893"/>
                  </a:cubicBezTo>
                  <a:cubicBezTo>
                    <a:pt x="562812" y="877893"/>
                    <a:pt x="521436" y="877893"/>
                    <a:pt x="479978" y="877893"/>
                  </a:cubicBezTo>
                  <a:cubicBezTo>
                    <a:pt x="479978" y="906644"/>
                    <a:pt x="479978" y="935151"/>
                    <a:pt x="479978" y="963821"/>
                  </a:cubicBezTo>
                  <a:close/>
                  <a:moveTo>
                    <a:pt x="1054682" y="904201"/>
                  </a:moveTo>
                  <a:cubicBezTo>
                    <a:pt x="1056067" y="903631"/>
                    <a:pt x="1056963" y="903305"/>
                    <a:pt x="1057859" y="902898"/>
                  </a:cubicBezTo>
                  <a:cubicBezTo>
                    <a:pt x="1067062" y="898499"/>
                    <a:pt x="1073171" y="891169"/>
                    <a:pt x="1077569" y="882128"/>
                  </a:cubicBezTo>
                  <a:cubicBezTo>
                    <a:pt x="1083678" y="869504"/>
                    <a:pt x="1084574" y="856227"/>
                    <a:pt x="1082619" y="842625"/>
                  </a:cubicBezTo>
                  <a:cubicBezTo>
                    <a:pt x="1078791" y="814933"/>
                    <a:pt x="1069587" y="788951"/>
                    <a:pt x="1056067" y="764597"/>
                  </a:cubicBezTo>
                  <a:cubicBezTo>
                    <a:pt x="1052402" y="757919"/>
                    <a:pt x="1047270" y="752054"/>
                    <a:pt x="1042791" y="745864"/>
                  </a:cubicBezTo>
                  <a:cubicBezTo>
                    <a:pt x="1041162" y="743665"/>
                    <a:pt x="1039370" y="743909"/>
                    <a:pt x="1037741" y="745946"/>
                  </a:cubicBezTo>
                  <a:cubicBezTo>
                    <a:pt x="1034564" y="750018"/>
                    <a:pt x="1031062" y="753846"/>
                    <a:pt x="1028374" y="758163"/>
                  </a:cubicBezTo>
                  <a:cubicBezTo>
                    <a:pt x="1015424" y="779095"/>
                    <a:pt x="1006709" y="801738"/>
                    <a:pt x="1001170" y="825603"/>
                  </a:cubicBezTo>
                  <a:cubicBezTo>
                    <a:pt x="998238" y="838309"/>
                    <a:pt x="995876" y="851178"/>
                    <a:pt x="997831" y="864291"/>
                  </a:cubicBezTo>
                  <a:cubicBezTo>
                    <a:pt x="999704" y="876753"/>
                    <a:pt x="1004265" y="887911"/>
                    <a:pt x="1013632" y="896707"/>
                  </a:cubicBezTo>
                  <a:cubicBezTo>
                    <a:pt x="1017134" y="899965"/>
                    <a:pt x="1021125" y="902490"/>
                    <a:pt x="1026094" y="904201"/>
                  </a:cubicBezTo>
                  <a:cubicBezTo>
                    <a:pt x="1026094" y="884001"/>
                    <a:pt x="1026094" y="864291"/>
                    <a:pt x="1026094" y="844499"/>
                  </a:cubicBezTo>
                  <a:cubicBezTo>
                    <a:pt x="1035705" y="844499"/>
                    <a:pt x="1044990" y="844499"/>
                    <a:pt x="1054682" y="844499"/>
                  </a:cubicBezTo>
                  <a:cubicBezTo>
                    <a:pt x="1054682" y="864372"/>
                    <a:pt x="1054682" y="884083"/>
                    <a:pt x="1054682" y="904201"/>
                  </a:cubicBezTo>
                  <a:close/>
                  <a:moveTo>
                    <a:pt x="882092" y="903956"/>
                  </a:moveTo>
                  <a:cubicBezTo>
                    <a:pt x="897486" y="899314"/>
                    <a:pt x="914916" y="880988"/>
                    <a:pt x="910355" y="855820"/>
                  </a:cubicBezTo>
                  <a:cubicBezTo>
                    <a:pt x="906282" y="833177"/>
                    <a:pt x="885431" y="817865"/>
                    <a:pt x="862626" y="820471"/>
                  </a:cubicBezTo>
                  <a:cubicBezTo>
                    <a:pt x="840553" y="823078"/>
                    <a:pt x="823693" y="842788"/>
                    <a:pt x="824589" y="865105"/>
                  </a:cubicBezTo>
                  <a:cubicBezTo>
                    <a:pt x="825322" y="882617"/>
                    <a:pt x="840634" y="903223"/>
                    <a:pt x="853422" y="903549"/>
                  </a:cubicBezTo>
                  <a:cubicBezTo>
                    <a:pt x="853422" y="902327"/>
                    <a:pt x="853422" y="901106"/>
                    <a:pt x="853422" y="899965"/>
                  </a:cubicBezTo>
                  <a:cubicBezTo>
                    <a:pt x="853422" y="888807"/>
                    <a:pt x="853503" y="877648"/>
                    <a:pt x="853340" y="866490"/>
                  </a:cubicBezTo>
                  <a:cubicBezTo>
                    <a:pt x="853340" y="864128"/>
                    <a:pt x="854073" y="863476"/>
                    <a:pt x="856354" y="863476"/>
                  </a:cubicBezTo>
                  <a:cubicBezTo>
                    <a:pt x="863847" y="863639"/>
                    <a:pt x="871341" y="863639"/>
                    <a:pt x="878834" y="863476"/>
                  </a:cubicBezTo>
                  <a:cubicBezTo>
                    <a:pt x="881277" y="863395"/>
                    <a:pt x="882010" y="864047"/>
                    <a:pt x="882010" y="866571"/>
                  </a:cubicBezTo>
                  <a:cubicBezTo>
                    <a:pt x="881848" y="877974"/>
                    <a:pt x="881929" y="889459"/>
                    <a:pt x="881929" y="900861"/>
                  </a:cubicBezTo>
                  <a:cubicBezTo>
                    <a:pt x="882092" y="901839"/>
                    <a:pt x="882092" y="902735"/>
                    <a:pt x="882092" y="903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9759437D-2936-47AE-B925-C3A24EA463C5}"/>
                </a:ext>
              </a:extLst>
            </p:cNvPr>
            <p:cNvSpPr/>
            <p:nvPr/>
          </p:nvSpPr>
          <p:spPr>
            <a:xfrm>
              <a:off x="14518634" y="3513791"/>
              <a:ext cx="195477" cy="521273"/>
            </a:xfrm>
            <a:custGeom>
              <a:avLst/>
              <a:gdLst>
                <a:gd name="connsiteX0" fmla="*/ 164120 w 195477"/>
                <a:gd name="connsiteY0" fmla="*/ 34534 h 521273"/>
                <a:gd name="connsiteX1" fmla="*/ 6109 w 195477"/>
                <a:gd name="connsiteY1" fmla="*/ 34534 h 521273"/>
                <a:gd name="connsiteX2" fmla="*/ 6109 w 195477"/>
                <a:gd name="connsiteY2" fmla="*/ 6272 h 521273"/>
                <a:gd name="connsiteX3" fmla="*/ 9692 w 195477"/>
                <a:gd name="connsiteY3" fmla="*/ 6109 h 521273"/>
                <a:gd name="connsiteX4" fmla="*/ 175848 w 195477"/>
                <a:gd name="connsiteY4" fmla="*/ 6109 h 521273"/>
                <a:gd name="connsiteX5" fmla="*/ 181957 w 195477"/>
                <a:gd name="connsiteY5" fmla="*/ 6679 h 521273"/>
                <a:gd name="connsiteX6" fmla="*/ 192464 w 195477"/>
                <a:gd name="connsiteY6" fmla="*/ 19792 h 521273"/>
                <a:gd name="connsiteX7" fmla="*/ 192464 w 195477"/>
                <a:gd name="connsiteY7" fmla="*/ 23457 h 521273"/>
                <a:gd name="connsiteX8" fmla="*/ 192464 w 195477"/>
                <a:gd name="connsiteY8" fmla="*/ 513454 h 521273"/>
                <a:gd name="connsiteX9" fmla="*/ 192464 w 195477"/>
                <a:gd name="connsiteY9" fmla="*/ 518178 h 521273"/>
                <a:gd name="connsiteX10" fmla="*/ 164038 w 195477"/>
                <a:gd name="connsiteY10" fmla="*/ 518178 h 521273"/>
                <a:gd name="connsiteX11" fmla="*/ 164120 w 195477"/>
                <a:gd name="connsiteY11" fmla="*/ 34534 h 52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477" h="521273">
                  <a:moveTo>
                    <a:pt x="164120" y="34534"/>
                  </a:moveTo>
                  <a:cubicBezTo>
                    <a:pt x="111096" y="34534"/>
                    <a:pt x="58725" y="34534"/>
                    <a:pt x="6109" y="34534"/>
                  </a:cubicBezTo>
                  <a:cubicBezTo>
                    <a:pt x="6109" y="25005"/>
                    <a:pt x="6109" y="15720"/>
                    <a:pt x="6109" y="6272"/>
                  </a:cubicBezTo>
                  <a:cubicBezTo>
                    <a:pt x="7330" y="6190"/>
                    <a:pt x="8552" y="6109"/>
                    <a:pt x="9692" y="6109"/>
                  </a:cubicBezTo>
                  <a:cubicBezTo>
                    <a:pt x="65078" y="6109"/>
                    <a:pt x="120463" y="6109"/>
                    <a:pt x="175848" y="6109"/>
                  </a:cubicBezTo>
                  <a:cubicBezTo>
                    <a:pt x="177884" y="6109"/>
                    <a:pt x="180002" y="6190"/>
                    <a:pt x="181957" y="6679"/>
                  </a:cubicBezTo>
                  <a:cubicBezTo>
                    <a:pt x="187984" y="8145"/>
                    <a:pt x="192138" y="13439"/>
                    <a:pt x="192464" y="19792"/>
                  </a:cubicBezTo>
                  <a:cubicBezTo>
                    <a:pt x="192545" y="21014"/>
                    <a:pt x="192464" y="22236"/>
                    <a:pt x="192464" y="23457"/>
                  </a:cubicBezTo>
                  <a:cubicBezTo>
                    <a:pt x="192464" y="186762"/>
                    <a:pt x="192464" y="350149"/>
                    <a:pt x="192464" y="513454"/>
                  </a:cubicBezTo>
                  <a:cubicBezTo>
                    <a:pt x="192464" y="514920"/>
                    <a:pt x="192464" y="516468"/>
                    <a:pt x="192464" y="518178"/>
                  </a:cubicBezTo>
                  <a:cubicBezTo>
                    <a:pt x="183016" y="518178"/>
                    <a:pt x="173649" y="518178"/>
                    <a:pt x="164038" y="518178"/>
                  </a:cubicBezTo>
                  <a:cubicBezTo>
                    <a:pt x="164120" y="357072"/>
                    <a:pt x="164120" y="196048"/>
                    <a:pt x="164120" y="34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0" name="Полилиния: фигура 139">
              <a:extLst>
                <a:ext uri="{FF2B5EF4-FFF2-40B4-BE49-F238E27FC236}">
                  <a16:creationId xmlns:a16="http://schemas.microsoft.com/office/drawing/2014/main" id="{82DC1884-B771-4DCA-824F-1A07BE20F4B3}"/>
                </a:ext>
              </a:extLst>
            </p:cNvPr>
            <p:cNvSpPr/>
            <p:nvPr/>
          </p:nvSpPr>
          <p:spPr>
            <a:xfrm>
              <a:off x="13795101" y="3513709"/>
              <a:ext cx="195477" cy="504983"/>
            </a:xfrm>
            <a:custGeom>
              <a:avLst/>
              <a:gdLst>
                <a:gd name="connsiteX0" fmla="*/ 192567 w 195477"/>
                <a:gd name="connsiteY0" fmla="*/ 6272 h 504983"/>
                <a:gd name="connsiteX1" fmla="*/ 192567 w 195477"/>
                <a:gd name="connsiteY1" fmla="*/ 34616 h 504983"/>
                <a:gd name="connsiteX2" fmla="*/ 188658 w 195477"/>
                <a:gd name="connsiteY2" fmla="*/ 34616 h 504983"/>
                <a:gd name="connsiteX3" fmla="*/ 38547 w 195477"/>
                <a:gd name="connsiteY3" fmla="*/ 34616 h 504983"/>
                <a:gd name="connsiteX4" fmla="*/ 34556 w 195477"/>
                <a:gd name="connsiteY4" fmla="*/ 38525 h 504983"/>
                <a:gd name="connsiteX5" fmla="*/ 34556 w 195477"/>
                <a:gd name="connsiteY5" fmla="*/ 496187 h 504983"/>
                <a:gd name="connsiteX6" fmla="*/ 34556 w 195477"/>
                <a:gd name="connsiteY6" fmla="*/ 499363 h 504983"/>
                <a:gd name="connsiteX7" fmla="*/ 27633 w 195477"/>
                <a:gd name="connsiteY7" fmla="*/ 499363 h 504983"/>
                <a:gd name="connsiteX8" fmla="*/ 8818 w 195477"/>
                <a:gd name="connsiteY8" fmla="*/ 499445 h 504983"/>
                <a:gd name="connsiteX9" fmla="*/ 6131 w 195477"/>
                <a:gd name="connsiteY9" fmla="*/ 496757 h 504983"/>
                <a:gd name="connsiteX10" fmla="*/ 6131 w 195477"/>
                <a:gd name="connsiteY10" fmla="*/ 489427 h 504983"/>
                <a:gd name="connsiteX11" fmla="*/ 6131 w 195477"/>
                <a:gd name="connsiteY11" fmla="*/ 23050 h 504983"/>
                <a:gd name="connsiteX12" fmla="*/ 7026 w 195477"/>
                <a:gd name="connsiteY12" fmla="*/ 15557 h 504983"/>
                <a:gd name="connsiteX13" fmla="*/ 18104 w 195477"/>
                <a:gd name="connsiteY13" fmla="*/ 6353 h 504983"/>
                <a:gd name="connsiteX14" fmla="*/ 22583 w 195477"/>
                <a:gd name="connsiteY14" fmla="*/ 6109 h 504983"/>
                <a:gd name="connsiteX15" fmla="*/ 189309 w 195477"/>
                <a:gd name="connsiteY15" fmla="*/ 6109 h 504983"/>
                <a:gd name="connsiteX16" fmla="*/ 192567 w 195477"/>
                <a:gd name="connsiteY16" fmla="*/ 6272 h 50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77" h="504983">
                  <a:moveTo>
                    <a:pt x="192567" y="6272"/>
                  </a:moveTo>
                  <a:cubicBezTo>
                    <a:pt x="192567" y="15720"/>
                    <a:pt x="192567" y="25005"/>
                    <a:pt x="192567" y="34616"/>
                  </a:cubicBezTo>
                  <a:cubicBezTo>
                    <a:pt x="191264" y="34616"/>
                    <a:pt x="189961" y="34616"/>
                    <a:pt x="188658" y="34616"/>
                  </a:cubicBezTo>
                  <a:cubicBezTo>
                    <a:pt x="138648" y="34616"/>
                    <a:pt x="88557" y="34616"/>
                    <a:pt x="38547" y="34616"/>
                  </a:cubicBezTo>
                  <a:cubicBezTo>
                    <a:pt x="34556" y="34616"/>
                    <a:pt x="34556" y="34616"/>
                    <a:pt x="34556" y="38525"/>
                  </a:cubicBezTo>
                  <a:cubicBezTo>
                    <a:pt x="34556" y="191079"/>
                    <a:pt x="34556" y="343633"/>
                    <a:pt x="34556" y="496187"/>
                  </a:cubicBezTo>
                  <a:cubicBezTo>
                    <a:pt x="34556" y="497083"/>
                    <a:pt x="34556" y="498060"/>
                    <a:pt x="34556" y="499363"/>
                  </a:cubicBezTo>
                  <a:cubicBezTo>
                    <a:pt x="32031" y="499363"/>
                    <a:pt x="29832" y="499363"/>
                    <a:pt x="27633" y="499363"/>
                  </a:cubicBezTo>
                  <a:cubicBezTo>
                    <a:pt x="21362" y="499363"/>
                    <a:pt x="15090" y="499282"/>
                    <a:pt x="8818" y="499445"/>
                  </a:cubicBezTo>
                  <a:cubicBezTo>
                    <a:pt x="6701" y="499526"/>
                    <a:pt x="5968" y="498793"/>
                    <a:pt x="6131" y="496757"/>
                  </a:cubicBezTo>
                  <a:cubicBezTo>
                    <a:pt x="6293" y="494314"/>
                    <a:pt x="6131" y="491870"/>
                    <a:pt x="6131" y="489427"/>
                  </a:cubicBezTo>
                  <a:cubicBezTo>
                    <a:pt x="6131" y="333941"/>
                    <a:pt x="6131" y="178536"/>
                    <a:pt x="6131" y="23050"/>
                  </a:cubicBezTo>
                  <a:cubicBezTo>
                    <a:pt x="6131" y="20525"/>
                    <a:pt x="6212" y="17919"/>
                    <a:pt x="7026" y="15557"/>
                  </a:cubicBezTo>
                  <a:cubicBezTo>
                    <a:pt x="8737" y="10344"/>
                    <a:pt x="12646" y="7249"/>
                    <a:pt x="18104" y="6353"/>
                  </a:cubicBezTo>
                  <a:cubicBezTo>
                    <a:pt x="19570" y="6109"/>
                    <a:pt x="21117" y="6109"/>
                    <a:pt x="22583" y="6109"/>
                  </a:cubicBezTo>
                  <a:cubicBezTo>
                    <a:pt x="78131" y="6109"/>
                    <a:pt x="133761" y="6109"/>
                    <a:pt x="189309" y="6109"/>
                  </a:cubicBezTo>
                  <a:cubicBezTo>
                    <a:pt x="190449" y="6109"/>
                    <a:pt x="191427" y="6190"/>
                    <a:pt x="192567" y="6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98F3AB6F-5B42-4BCD-8B4C-4444B32CD4ED}"/>
                </a:ext>
              </a:extLst>
            </p:cNvPr>
            <p:cNvSpPr/>
            <p:nvPr/>
          </p:nvSpPr>
          <p:spPr>
            <a:xfrm>
              <a:off x="13948573" y="3585710"/>
              <a:ext cx="32580" cy="81449"/>
            </a:xfrm>
            <a:custGeom>
              <a:avLst/>
              <a:gdLst>
                <a:gd name="connsiteX0" fmla="*/ 34290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90 w 32579"/>
                <a:gd name="connsiteY3" fmla="*/ 6109 h 81448"/>
                <a:gd name="connsiteX4" fmla="*/ 34290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90" y="82182"/>
                  </a:move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394" y="6109"/>
                    <a:pt x="24761" y="6109"/>
                    <a:pt x="34290" y="6109"/>
                  </a:cubicBezTo>
                  <a:cubicBezTo>
                    <a:pt x="34290" y="31439"/>
                    <a:pt x="34290" y="56607"/>
                    <a:pt x="34290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B67EDCAD-0556-4CDA-840F-13A88433DE4E}"/>
                </a:ext>
              </a:extLst>
            </p:cNvPr>
            <p:cNvSpPr/>
            <p:nvPr/>
          </p:nvSpPr>
          <p:spPr>
            <a:xfrm>
              <a:off x="13871929" y="3988149"/>
              <a:ext cx="32580" cy="81449"/>
            </a:xfrm>
            <a:custGeom>
              <a:avLst/>
              <a:gdLst>
                <a:gd name="connsiteX0" fmla="*/ 6109 w 32579"/>
                <a:gd name="connsiteY0" fmla="*/ 82101 h 81448"/>
                <a:gd name="connsiteX1" fmla="*/ 6109 w 32579"/>
                <a:gd name="connsiteY1" fmla="*/ 6109 h 81448"/>
                <a:gd name="connsiteX2" fmla="*/ 34371 w 32579"/>
                <a:gd name="connsiteY2" fmla="*/ 6109 h 81448"/>
                <a:gd name="connsiteX3" fmla="*/ 34371 w 32579"/>
                <a:gd name="connsiteY3" fmla="*/ 82101 h 81448"/>
                <a:gd name="connsiteX4" fmla="*/ 61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101"/>
                  </a:move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842" y="6109"/>
                    <a:pt x="34371" y="6109"/>
                  </a:cubicBezTo>
                  <a:cubicBezTo>
                    <a:pt x="34371" y="31439"/>
                    <a:pt x="34371" y="56607"/>
                    <a:pt x="34371" y="82101"/>
                  </a:cubicBezTo>
                  <a:cubicBezTo>
                    <a:pt x="25086" y="82101"/>
                    <a:pt x="15801" y="82101"/>
                    <a:pt x="61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3" name="Полилиния: фигура 142">
              <a:extLst>
                <a:ext uri="{FF2B5EF4-FFF2-40B4-BE49-F238E27FC236}">
                  <a16:creationId xmlns:a16="http://schemas.microsoft.com/office/drawing/2014/main" id="{E9C86C38-EE5E-4B09-A68F-91F49833EA4C}"/>
                </a:ext>
              </a:extLst>
            </p:cNvPr>
            <p:cNvSpPr/>
            <p:nvPr/>
          </p:nvSpPr>
          <p:spPr>
            <a:xfrm>
              <a:off x="13948654" y="3988149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933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439"/>
                    <a:pt x="34209" y="56770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3770FABB-89A1-4510-819B-E38C1678E0C2}"/>
                </a:ext>
              </a:extLst>
            </p:cNvPr>
            <p:cNvSpPr/>
            <p:nvPr/>
          </p:nvSpPr>
          <p:spPr>
            <a:xfrm>
              <a:off x="14523521" y="3988068"/>
              <a:ext cx="32580" cy="81449"/>
            </a:xfrm>
            <a:custGeom>
              <a:avLst/>
              <a:gdLst>
                <a:gd name="connsiteX0" fmla="*/ 34127 w 32579"/>
                <a:gd name="connsiteY0" fmla="*/ 82345 h 81448"/>
                <a:gd name="connsiteX1" fmla="*/ 6109 w 32579"/>
                <a:gd name="connsiteY1" fmla="*/ 82345 h 81448"/>
                <a:gd name="connsiteX2" fmla="*/ 6109 w 32579"/>
                <a:gd name="connsiteY2" fmla="*/ 6109 h 81448"/>
                <a:gd name="connsiteX3" fmla="*/ 34127 w 32579"/>
                <a:gd name="connsiteY3" fmla="*/ 6109 h 81448"/>
                <a:gd name="connsiteX4" fmla="*/ 34127 w 32579"/>
                <a:gd name="connsiteY4" fmla="*/ 82345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127" y="82345"/>
                  </a:moveTo>
                  <a:cubicBezTo>
                    <a:pt x="24679" y="82345"/>
                    <a:pt x="15475" y="82345"/>
                    <a:pt x="6109" y="82345"/>
                  </a:cubicBezTo>
                  <a:cubicBezTo>
                    <a:pt x="6109" y="56933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127" y="6109"/>
                  </a:cubicBezTo>
                  <a:cubicBezTo>
                    <a:pt x="34127" y="31439"/>
                    <a:pt x="34127" y="56770"/>
                    <a:pt x="34127" y="82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:a16="http://schemas.microsoft.com/office/drawing/2014/main" id="{F2896386-745E-4857-AF97-97733B1C9027}"/>
                </a:ext>
              </a:extLst>
            </p:cNvPr>
            <p:cNvSpPr/>
            <p:nvPr/>
          </p:nvSpPr>
          <p:spPr>
            <a:xfrm>
              <a:off x="13872011" y="3585629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209 w 32579"/>
                <a:gd name="connsiteY1" fmla="*/ 6109 h 81448"/>
                <a:gd name="connsiteX2" fmla="*/ 34209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760" y="6109"/>
                    <a:pt x="34209" y="6109"/>
                  </a:cubicBezTo>
                  <a:cubicBezTo>
                    <a:pt x="34209" y="31439"/>
                    <a:pt x="34209" y="56689"/>
                    <a:pt x="34209" y="82182"/>
                  </a:cubicBezTo>
                  <a:cubicBezTo>
                    <a:pt x="24923" y="82182"/>
                    <a:pt x="15638" y="82182"/>
                    <a:pt x="6109" y="82182"/>
                  </a:cubicBezTo>
                  <a:cubicBezTo>
                    <a:pt x="6109" y="56933"/>
                    <a:pt x="6109" y="31684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6" name="Полилиния: фигура 145">
              <a:extLst>
                <a:ext uri="{FF2B5EF4-FFF2-40B4-BE49-F238E27FC236}">
                  <a16:creationId xmlns:a16="http://schemas.microsoft.com/office/drawing/2014/main" id="{BC58454B-1352-42EB-85C9-10B050DDA6FA}"/>
                </a:ext>
              </a:extLst>
            </p:cNvPr>
            <p:cNvSpPr/>
            <p:nvPr/>
          </p:nvSpPr>
          <p:spPr>
            <a:xfrm>
              <a:off x="13872092" y="3719938"/>
              <a:ext cx="32580" cy="81449"/>
            </a:xfrm>
            <a:custGeom>
              <a:avLst/>
              <a:gdLst>
                <a:gd name="connsiteX0" fmla="*/ 34209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1"/>
                  </a:moveTo>
                  <a:cubicBezTo>
                    <a:pt x="24761" y="82101"/>
                    <a:pt x="15557" y="82101"/>
                    <a:pt x="6109" y="82101"/>
                  </a:cubicBezTo>
                  <a:cubicBezTo>
                    <a:pt x="6109" y="56770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526"/>
                    <a:pt x="342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id="{6A84B0C8-D52B-4700-B52C-B25CD5A86C0E}"/>
                </a:ext>
              </a:extLst>
            </p:cNvPr>
            <p:cNvSpPr/>
            <p:nvPr/>
          </p:nvSpPr>
          <p:spPr>
            <a:xfrm>
              <a:off x="13948654" y="3719938"/>
              <a:ext cx="32580" cy="81449"/>
            </a:xfrm>
            <a:custGeom>
              <a:avLst/>
              <a:gdLst>
                <a:gd name="connsiteX0" fmla="*/ 34209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1"/>
                  </a:moveTo>
                  <a:cubicBezTo>
                    <a:pt x="24760" y="82101"/>
                    <a:pt x="15557" y="82101"/>
                    <a:pt x="6109" y="82101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526"/>
                    <a:pt x="342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id="{DD9CE244-40D5-4958-92E6-59C9B05082EF}"/>
                </a:ext>
              </a:extLst>
            </p:cNvPr>
            <p:cNvSpPr/>
            <p:nvPr/>
          </p:nvSpPr>
          <p:spPr>
            <a:xfrm>
              <a:off x="13948573" y="3853922"/>
              <a:ext cx="32580" cy="81449"/>
            </a:xfrm>
            <a:custGeom>
              <a:avLst/>
              <a:gdLst>
                <a:gd name="connsiteX0" fmla="*/ 6109 w 32579"/>
                <a:gd name="connsiteY0" fmla="*/ 82182 h 81448"/>
                <a:gd name="connsiteX1" fmla="*/ 6109 w 32579"/>
                <a:gd name="connsiteY1" fmla="*/ 6109 h 81448"/>
                <a:gd name="connsiteX2" fmla="*/ 34371 w 32579"/>
                <a:gd name="connsiteY2" fmla="*/ 6109 h 81448"/>
                <a:gd name="connsiteX3" fmla="*/ 34371 w 32579"/>
                <a:gd name="connsiteY3" fmla="*/ 82182 h 81448"/>
                <a:gd name="connsiteX4" fmla="*/ 61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182"/>
                  </a:move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842" y="6109"/>
                    <a:pt x="34371" y="6109"/>
                  </a:cubicBezTo>
                  <a:cubicBezTo>
                    <a:pt x="34371" y="31521"/>
                    <a:pt x="34371" y="56770"/>
                    <a:pt x="34371" y="82182"/>
                  </a:cubicBezTo>
                  <a:cubicBezTo>
                    <a:pt x="24842" y="82182"/>
                    <a:pt x="15557" y="82182"/>
                    <a:pt x="61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id="{176C4297-B3F4-4AEA-BCD1-90E2FADAA848}"/>
                </a:ext>
              </a:extLst>
            </p:cNvPr>
            <p:cNvSpPr/>
            <p:nvPr/>
          </p:nvSpPr>
          <p:spPr>
            <a:xfrm>
              <a:off x="13872011" y="3854003"/>
              <a:ext cx="32580" cy="81449"/>
            </a:xfrm>
            <a:custGeom>
              <a:avLst/>
              <a:gdLst>
                <a:gd name="connsiteX0" fmla="*/ 34209 w 32579"/>
                <a:gd name="connsiteY0" fmla="*/ 82100 h 81448"/>
                <a:gd name="connsiteX1" fmla="*/ 6109 w 32579"/>
                <a:gd name="connsiteY1" fmla="*/ 82100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0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0"/>
                  </a:moveTo>
                  <a:cubicBezTo>
                    <a:pt x="24842" y="82100"/>
                    <a:pt x="15557" y="82100"/>
                    <a:pt x="6109" y="82100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607"/>
                    <a:pt x="34209" y="82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0" name="Полилиния: фигура 149">
              <a:extLst>
                <a:ext uri="{FF2B5EF4-FFF2-40B4-BE49-F238E27FC236}">
                  <a16:creationId xmlns:a16="http://schemas.microsoft.com/office/drawing/2014/main" id="{E7849E64-CF5E-4ADE-BA6E-09E95F7801B5}"/>
                </a:ext>
              </a:extLst>
            </p:cNvPr>
            <p:cNvSpPr/>
            <p:nvPr/>
          </p:nvSpPr>
          <p:spPr>
            <a:xfrm>
              <a:off x="14523521" y="3719857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127 w 32579"/>
                <a:gd name="connsiteY1" fmla="*/ 6109 h 81448"/>
                <a:gd name="connsiteX2" fmla="*/ 34127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679" y="6109"/>
                    <a:pt x="34127" y="6109"/>
                  </a:cubicBezTo>
                  <a:cubicBezTo>
                    <a:pt x="34127" y="31439"/>
                    <a:pt x="34127" y="56770"/>
                    <a:pt x="34127" y="82182"/>
                  </a:cubicBezTo>
                  <a:cubicBezTo>
                    <a:pt x="24760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1" name="Полилиния: фигура 150">
              <a:extLst>
                <a:ext uri="{FF2B5EF4-FFF2-40B4-BE49-F238E27FC236}">
                  <a16:creationId xmlns:a16="http://schemas.microsoft.com/office/drawing/2014/main" id="{697A05CB-71D3-4302-BE30-3D162D22A0D2}"/>
                </a:ext>
              </a:extLst>
            </p:cNvPr>
            <p:cNvSpPr/>
            <p:nvPr/>
          </p:nvSpPr>
          <p:spPr>
            <a:xfrm>
              <a:off x="14523439" y="3854003"/>
              <a:ext cx="32580" cy="81449"/>
            </a:xfrm>
            <a:custGeom>
              <a:avLst/>
              <a:gdLst>
                <a:gd name="connsiteX0" fmla="*/ 6109 w 32579"/>
                <a:gd name="connsiteY0" fmla="*/ 82019 h 81448"/>
                <a:gd name="connsiteX1" fmla="*/ 6109 w 32579"/>
                <a:gd name="connsiteY1" fmla="*/ 6109 h 81448"/>
                <a:gd name="connsiteX2" fmla="*/ 34290 w 32579"/>
                <a:gd name="connsiteY2" fmla="*/ 6109 h 81448"/>
                <a:gd name="connsiteX3" fmla="*/ 34290 w 32579"/>
                <a:gd name="connsiteY3" fmla="*/ 82019 h 81448"/>
                <a:gd name="connsiteX4" fmla="*/ 6109 w 32579"/>
                <a:gd name="connsiteY4" fmla="*/ 8201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019"/>
                  </a:moveTo>
                  <a:cubicBezTo>
                    <a:pt x="6109" y="56607"/>
                    <a:pt x="6109" y="31439"/>
                    <a:pt x="6109" y="6109"/>
                  </a:cubicBezTo>
                  <a:cubicBezTo>
                    <a:pt x="15557" y="6109"/>
                    <a:pt x="24842" y="6109"/>
                    <a:pt x="34290" y="6109"/>
                  </a:cubicBezTo>
                  <a:cubicBezTo>
                    <a:pt x="34290" y="31439"/>
                    <a:pt x="34290" y="56607"/>
                    <a:pt x="34290" y="82019"/>
                  </a:cubicBezTo>
                  <a:cubicBezTo>
                    <a:pt x="24923" y="82019"/>
                    <a:pt x="15638" y="82019"/>
                    <a:pt x="6109" y="82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id="{5ABADFDD-41CE-45C8-824B-5959ECAE6B78}"/>
                </a:ext>
              </a:extLst>
            </p:cNvPr>
            <p:cNvSpPr/>
            <p:nvPr/>
          </p:nvSpPr>
          <p:spPr>
            <a:xfrm>
              <a:off x="13948654" y="4122296"/>
              <a:ext cx="32580" cy="81449"/>
            </a:xfrm>
            <a:custGeom>
              <a:avLst/>
              <a:gdLst>
                <a:gd name="connsiteX0" fmla="*/ 34290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90 w 32579"/>
                <a:gd name="connsiteY3" fmla="*/ 6109 h 81448"/>
                <a:gd name="connsiteX4" fmla="*/ 34290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90" y="82101"/>
                  </a:moveTo>
                  <a:cubicBezTo>
                    <a:pt x="24760" y="82101"/>
                    <a:pt x="15475" y="82101"/>
                    <a:pt x="6109" y="82101"/>
                  </a:cubicBezTo>
                  <a:cubicBezTo>
                    <a:pt x="6109" y="56770"/>
                    <a:pt x="6109" y="31602"/>
                    <a:pt x="6109" y="6109"/>
                  </a:cubicBezTo>
                  <a:cubicBezTo>
                    <a:pt x="15394" y="6109"/>
                    <a:pt x="24842" y="6109"/>
                    <a:pt x="34290" y="6109"/>
                  </a:cubicBezTo>
                  <a:cubicBezTo>
                    <a:pt x="34290" y="31439"/>
                    <a:pt x="34290" y="56607"/>
                    <a:pt x="34290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63DB1332-E6DD-449A-8466-3113F64850C4}"/>
                </a:ext>
              </a:extLst>
            </p:cNvPr>
            <p:cNvSpPr/>
            <p:nvPr/>
          </p:nvSpPr>
          <p:spPr>
            <a:xfrm>
              <a:off x="14523521" y="3585710"/>
              <a:ext cx="32580" cy="81449"/>
            </a:xfrm>
            <a:custGeom>
              <a:avLst/>
              <a:gdLst>
                <a:gd name="connsiteX0" fmla="*/ 34209 w 32579"/>
                <a:gd name="connsiteY0" fmla="*/ 6109 h 81448"/>
                <a:gd name="connsiteX1" fmla="*/ 34209 w 32579"/>
                <a:gd name="connsiteY1" fmla="*/ 82182 h 81448"/>
                <a:gd name="connsiteX2" fmla="*/ 6109 w 32579"/>
                <a:gd name="connsiteY2" fmla="*/ 82182 h 81448"/>
                <a:gd name="connsiteX3" fmla="*/ 6109 w 32579"/>
                <a:gd name="connsiteY3" fmla="*/ 6109 h 81448"/>
                <a:gd name="connsiteX4" fmla="*/ 342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6109"/>
                  </a:moveTo>
                  <a:cubicBezTo>
                    <a:pt x="34209" y="31521"/>
                    <a:pt x="34209" y="56770"/>
                    <a:pt x="34209" y="82182"/>
                  </a:cubicBez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597" y="6109"/>
                    <a:pt x="342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A285F258-15DD-4717-8C4F-72C909B1B563}"/>
                </a:ext>
              </a:extLst>
            </p:cNvPr>
            <p:cNvSpPr/>
            <p:nvPr/>
          </p:nvSpPr>
          <p:spPr>
            <a:xfrm>
              <a:off x="14600164" y="3853922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761" y="6109"/>
                    <a:pt x="34209" y="6109"/>
                  </a:cubicBezTo>
                  <a:cubicBezTo>
                    <a:pt x="34209" y="31439"/>
                    <a:pt x="34209" y="56689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4300B1E1-7A61-4A3E-9F43-C02932D48DA3}"/>
                </a:ext>
              </a:extLst>
            </p:cNvPr>
            <p:cNvSpPr/>
            <p:nvPr/>
          </p:nvSpPr>
          <p:spPr>
            <a:xfrm>
              <a:off x="14600164" y="3988149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761" y="6109"/>
                    <a:pt x="34209" y="6109"/>
                  </a:cubicBezTo>
                  <a:cubicBezTo>
                    <a:pt x="34209" y="31439"/>
                    <a:pt x="34209" y="56770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6" name="Полилиния: фигура 155">
              <a:extLst>
                <a:ext uri="{FF2B5EF4-FFF2-40B4-BE49-F238E27FC236}">
                  <a16:creationId xmlns:a16="http://schemas.microsoft.com/office/drawing/2014/main" id="{77AF31E8-8EE1-4E87-8A18-0D35DF920E51}"/>
                </a:ext>
              </a:extLst>
            </p:cNvPr>
            <p:cNvSpPr/>
            <p:nvPr/>
          </p:nvSpPr>
          <p:spPr>
            <a:xfrm>
              <a:off x="14600164" y="3719857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127 w 32579"/>
                <a:gd name="connsiteY1" fmla="*/ 6109 h 81448"/>
                <a:gd name="connsiteX2" fmla="*/ 34127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679" y="6109"/>
                    <a:pt x="34127" y="6109"/>
                  </a:cubicBezTo>
                  <a:cubicBezTo>
                    <a:pt x="34127" y="31439"/>
                    <a:pt x="34127" y="56688"/>
                    <a:pt x="34127" y="82182"/>
                  </a:cubicBez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BF00BE82-7982-4DB6-A9F9-CEC5EE46A011}"/>
                </a:ext>
              </a:extLst>
            </p:cNvPr>
            <p:cNvSpPr/>
            <p:nvPr/>
          </p:nvSpPr>
          <p:spPr>
            <a:xfrm>
              <a:off x="14600246" y="3585379"/>
              <a:ext cx="32580" cy="81449"/>
            </a:xfrm>
            <a:custGeom>
              <a:avLst/>
              <a:gdLst>
                <a:gd name="connsiteX0" fmla="*/ 34290 w 32579"/>
                <a:gd name="connsiteY0" fmla="*/ 82513 h 81448"/>
                <a:gd name="connsiteX1" fmla="*/ 6109 w 32579"/>
                <a:gd name="connsiteY1" fmla="*/ 82513 h 81448"/>
                <a:gd name="connsiteX2" fmla="*/ 6109 w 32579"/>
                <a:gd name="connsiteY2" fmla="*/ 6196 h 81448"/>
                <a:gd name="connsiteX3" fmla="*/ 9774 w 32579"/>
                <a:gd name="connsiteY3" fmla="*/ 6196 h 81448"/>
                <a:gd name="connsiteX4" fmla="*/ 31439 w 32579"/>
                <a:gd name="connsiteY4" fmla="*/ 6114 h 81448"/>
                <a:gd name="connsiteX5" fmla="*/ 34371 w 32579"/>
                <a:gd name="connsiteY5" fmla="*/ 9128 h 81448"/>
                <a:gd name="connsiteX6" fmla="*/ 34290 w 32579"/>
                <a:gd name="connsiteY6" fmla="*/ 48142 h 81448"/>
                <a:gd name="connsiteX7" fmla="*/ 34290 w 32579"/>
                <a:gd name="connsiteY7" fmla="*/ 78767 h 81448"/>
                <a:gd name="connsiteX8" fmla="*/ 34290 w 32579"/>
                <a:gd name="connsiteY8" fmla="*/ 82513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9" h="81448">
                  <a:moveTo>
                    <a:pt x="34290" y="82513"/>
                  </a:moveTo>
                  <a:cubicBezTo>
                    <a:pt x="24679" y="82513"/>
                    <a:pt x="15475" y="82513"/>
                    <a:pt x="6109" y="82513"/>
                  </a:cubicBezTo>
                  <a:cubicBezTo>
                    <a:pt x="6109" y="57183"/>
                    <a:pt x="6109" y="31852"/>
                    <a:pt x="6109" y="6196"/>
                  </a:cubicBezTo>
                  <a:cubicBezTo>
                    <a:pt x="7412" y="6196"/>
                    <a:pt x="8552" y="6196"/>
                    <a:pt x="9774" y="6196"/>
                  </a:cubicBezTo>
                  <a:cubicBezTo>
                    <a:pt x="17023" y="6196"/>
                    <a:pt x="24190" y="6277"/>
                    <a:pt x="31439" y="6114"/>
                  </a:cubicBezTo>
                  <a:cubicBezTo>
                    <a:pt x="33883" y="6033"/>
                    <a:pt x="34453" y="6847"/>
                    <a:pt x="34371" y="9128"/>
                  </a:cubicBezTo>
                  <a:cubicBezTo>
                    <a:pt x="34290" y="22160"/>
                    <a:pt x="34290" y="35191"/>
                    <a:pt x="34290" y="48142"/>
                  </a:cubicBezTo>
                  <a:cubicBezTo>
                    <a:pt x="34290" y="58323"/>
                    <a:pt x="34290" y="68585"/>
                    <a:pt x="34290" y="78767"/>
                  </a:cubicBezTo>
                  <a:cubicBezTo>
                    <a:pt x="34290" y="79988"/>
                    <a:pt x="34290" y="81129"/>
                    <a:pt x="34290" y="82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8" name="Полилиния: фигура 157">
              <a:extLst>
                <a:ext uri="{FF2B5EF4-FFF2-40B4-BE49-F238E27FC236}">
                  <a16:creationId xmlns:a16="http://schemas.microsoft.com/office/drawing/2014/main" id="{9ACA0606-8940-4289-A986-A1275776273F}"/>
                </a:ext>
              </a:extLst>
            </p:cNvPr>
            <p:cNvSpPr/>
            <p:nvPr/>
          </p:nvSpPr>
          <p:spPr>
            <a:xfrm>
              <a:off x="14097217" y="3398867"/>
              <a:ext cx="81449" cy="32580"/>
            </a:xfrm>
            <a:custGeom>
              <a:avLst/>
              <a:gdLst>
                <a:gd name="connsiteX0" fmla="*/ 82101 w 81448"/>
                <a:gd name="connsiteY0" fmla="*/ 6109 h 32579"/>
                <a:gd name="connsiteX1" fmla="*/ 82101 w 81448"/>
                <a:gd name="connsiteY1" fmla="*/ 34371 h 32579"/>
                <a:gd name="connsiteX2" fmla="*/ 6109 w 81448"/>
                <a:gd name="connsiteY2" fmla="*/ 34371 h 32579"/>
                <a:gd name="connsiteX3" fmla="*/ 6109 w 81448"/>
                <a:gd name="connsiteY3" fmla="*/ 6109 h 32579"/>
                <a:gd name="connsiteX4" fmla="*/ 82101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6109"/>
                  </a:moveTo>
                  <a:cubicBezTo>
                    <a:pt x="82101" y="15557"/>
                    <a:pt x="82101" y="24923"/>
                    <a:pt x="82101" y="34371"/>
                  </a:cubicBezTo>
                  <a:cubicBezTo>
                    <a:pt x="56689" y="34371"/>
                    <a:pt x="31439" y="34371"/>
                    <a:pt x="6109" y="34371"/>
                  </a:cubicBezTo>
                  <a:cubicBezTo>
                    <a:pt x="6109" y="24923"/>
                    <a:pt x="6109" y="15638"/>
                    <a:pt x="6109" y="6109"/>
                  </a:cubicBezTo>
                  <a:cubicBezTo>
                    <a:pt x="31439" y="6109"/>
                    <a:pt x="56689" y="6109"/>
                    <a:pt x="821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9" name="Полилиния: фигура 158">
              <a:extLst>
                <a:ext uri="{FF2B5EF4-FFF2-40B4-BE49-F238E27FC236}">
                  <a16:creationId xmlns:a16="http://schemas.microsoft.com/office/drawing/2014/main" id="{1C3B2529-560D-4796-BFA3-E9A457057C82}"/>
                </a:ext>
              </a:extLst>
            </p:cNvPr>
            <p:cNvSpPr/>
            <p:nvPr/>
          </p:nvSpPr>
          <p:spPr>
            <a:xfrm>
              <a:off x="14212223" y="3398948"/>
              <a:ext cx="81449" cy="32580"/>
            </a:xfrm>
            <a:custGeom>
              <a:avLst/>
              <a:gdLst>
                <a:gd name="connsiteX0" fmla="*/ 82101 w 81448"/>
                <a:gd name="connsiteY0" fmla="*/ 6109 h 32579"/>
                <a:gd name="connsiteX1" fmla="*/ 82101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01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6109"/>
                  </a:moveTo>
                  <a:cubicBezTo>
                    <a:pt x="82101" y="15475"/>
                    <a:pt x="82101" y="24760"/>
                    <a:pt x="82101" y="34209"/>
                  </a:cubicBezTo>
                  <a:cubicBezTo>
                    <a:pt x="56770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0" name="Полилиния: фигура 159">
              <a:extLst>
                <a:ext uri="{FF2B5EF4-FFF2-40B4-BE49-F238E27FC236}">
                  <a16:creationId xmlns:a16="http://schemas.microsoft.com/office/drawing/2014/main" id="{DF7C5B24-B127-4FD4-9BC8-6713EC8A09DC}"/>
                </a:ext>
              </a:extLst>
            </p:cNvPr>
            <p:cNvSpPr/>
            <p:nvPr/>
          </p:nvSpPr>
          <p:spPr>
            <a:xfrm>
              <a:off x="14327066" y="3398948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1" name="Полилиния: фигура 160">
              <a:extLst>
                <a:ext uri="{FF2B5EF4-FFF2-40B4-BE49-F238E27FC236}">
                  <a16:creationId xmlns:a16="http://schemas.microsoft.com/office/drawing/2014/main" id="{D07E9AE6-DB1F-4E76-94ED-585A92C624D1}"/>
                </a:ext>
              </a:extLst>
            </p:cNvPr>
            <p:cNvSpPr/>
            <p:nvPr/>
          </p:nvSpPr>
          <p:spPr>
            <a:xfrm>
              <a:off x="14212141" y="3935371"/>
              <a:ext cx="81449" cy="32580"/>
            </a:xfrm>
            <a:custGeom>
              <a:avLst/>
              <a:gdLst>
                <a:gd name="connsiteX0" fmla="*/ 6109 w 81448"/>
                <a:gd name="connsiteY0" fmla="*/ 34290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90 h 32579"/>
                <a:gd name="connsiteX4" fmla="*/ 6109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90"/>
                  </a:moveTo>
                  <a:cubicBezTo>
                    <a:pt x="6109" y="24842"/>
                    <a:pt x="6109" y="15557"/>
                    <a:pt x="6109" y="6109"/>
                  </a:cubicBezTo>
                  <a:cubicBezTo>
                    <a:pt x="31521" y="6109"/>
                    <a:pt x="56689" y="6109"/>
                    <a:pt x="82182" y="6109"/>
                  </a:cubicBezTo>
                  <a:cubicBezTo>
                    <a:pt x="82182" y="15394"/>
                    <a:pt x="82182" y="24761"/>
                    <a:pt x="82182" y="34290"/>
                  </a:cubicBezTo>
                  <a:cubicBezTo>
                    <a:pt x="56851" y="34290"/>
                    <a:pt x="31684" y="34290"/>
                    <a:pt x="6109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2" name="Полилиния: фигура 161">
              <a:extLst>
                <a:ext uri="{FF2B5EF4-FFF2-40B4-BE49-F238E27FC236}">
                  <a16:creationId xmlns:a16="http://schemas.microsoft.com/office/drawing/2014/main" id="{AF340BB6-A72D-4982-AC09-0AB4984B1ABA}"/>
                </a:ext>
              </a:extLst>
            </p:cNvPr>
            <p:cNvSpPr/>
            <p:nvPr/>
          </p:nvSpPr>
          <p:spPr>
            <a:xfrm>
              <a:off x="14326984" y="3935452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842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ubicBezTo>
                    <a:pt x="82101" y="15312"/>
                    <a:pt x="82101" y="24597"/>
                    <a:pt x="82101" y="34209"/>
                  </a:cubicBezTo>
                  <a:cubicBezTo>
                    <a:pt x="57014" y="34209"/>
                    <a:pt x="31765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5DD47F00-5B8C-4A08-B7D8-B53C30E2A710}"/>
                </a:ext>
              </a:extLst>
            </p:cNvPr>
            <p:cNvSpPr/>
            <p:nvPr/>
          </p:nvSpPr>
          <p:spPr>
            <a:xfrm>
              <a:off x="14097135" y="362896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01" y="6109"/>
                  </a:cubicBezTo>
                  <a:cubicBezTo>
                    <a:pt x="82101" y="15394"/>
                    <a:pt x="82101" y="24679"/>
                    <a:pt x="82101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4" name="Полилиния: фигура 163">
              <a:extLst>
                <a:ext uri="{FF2B5EF4-FFF2-40B4-BE49-F238E27FC236}">
                  <a16:creationId xmlns:a16="http://schemas.microsoft.com/office/drawing/2014/main" id="{F4A38C95-A663-4F57-BE48-1827BCB67F62}"/>
                </a:ext>
              </a:extLst>
            </p:cNvPr>
            <p:cNvSpPr/>
            <p:nvPr/>
          </p:nvSpPr>
          <p:spPr>
            <a:xfrm>
              <a:off x="14212223" y="3628797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01 w 81448"/>
                <a:gd name="connsiteY1" fmla="*/ 6109 h 32579"/>
                <a:gd name="connsiteX2" fmla="*/ 82101 w 81448"/>
                <a:gd name="connsiteY2" fmla="*/ 34371 h 32579"/>
                <a:gd name="connsiteX3" fmla="*/ 6109 w 81448"/>
                <a:gd name="connsiteY3" fmla="*/ 34371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602" y="6109"/>
                    <a:pt x="56770" y="6109"/>
                    <a:pt x="82101" y="6109"/>
                  </a:cubicBezTo>
                  <a:cubicBezTo>
                    <a:pt x="82101" y="15557"/>
                    <a:pt x="82101" y="24842"/>
                    <a:pt x="82101" y="34371"/>
                  </a:cubicBezTo>
                  <a:cubicBezTo>
                    <a:pt x="56770" y="34371"/>
                    <a:pt x="31602" y="34371"/>
                    <a:pt x="6109" y="34371"/>
                  </a:cubicBezTo>
                  <a:cubicBezTo>
                    <a:pt x="6109" y="25005"/>
                    <a:pt x="6109" y="15720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A83957A1-1CCD-40C3-AB80-2B1258D288D7}"/>
                </a:ext>
              </a:extLst>
            </p:cNvPr>
            <p:cNvSpPr/>
            <p:nvPr/>
          </p:nvSpPr>
          <p:spPr>
            <a:xfrm>
              <a:off x="14326984" y="362896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842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ubicBezTo>
                    <a:pt x="82101" y="15312"/>
                    <a:pt x="82101" y="24679"/>
                    <a:pt x="82101" y="34209"/>
                  </a:cubicBezTo>
                  <a:cubicBezTo>
                    <a:pt x="57014" y="34209"/>
                    <a:pt x="31765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6" name="Полилиния: фигура 165">
              <a:extLst>
                <a:ext uri="{FF2B5EF4-FFF2-40B4-BE49-F238E27FC236}">
                  <a16:creationId xmlns:a16="http://schemas.microsoft.com/office/drawing/2014/main" id="{354B5107-9A71-474A-A492-75E2E067B84B}"/>
                </a:ext>
              </a:extLst>
            </p:cNvPr>
            <p:cNvSpPr/>
            <p:nvPr/>
          </p:nvSpPr>
          <p:spPr>
            <a:xfrm>
              <a:off x="14097135" y="370544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7" name="Полилиния: фигура 166">
              <a:extLst>
                <a:ext uri="{FF2B5EF4-FFF2-40B4-BE49-F238E27FC236}">
                  <a16:creationId xmlns:a16="http://schemas.microsoft.com/office/drawing/2014/main" id="{803216C1-ED8B-44DF-80FD-7441C6E65310}"/>
                </a:ext>
              </a:extLst>
            </p:cNvPr>
            <p:cNvSpPr/>
            <p:nvPr/>
          </p:nvSpPr>
          <p:spPr>
            <a:xfrm>
              <a:off x="14212223" y="3705440"/>
              <a:ext cx="81449" cy="32580"/>
            </a:xfrm>
            <a:custGeom>
              <a:avLst/>
              <a:gdLst>
                <a:gd name="connsiteX0" fmla="*/ 82101 w 81448"/>
                <a:gd name="connsiteY0" fmla="*/ 34290 h 32579"/>
                <a:gd name="connsiteX1" fmla="*/ 6109 w 81448"/>
                <a:gd name="connsiteY1" fmla="*/ 34290 h 32579"/>
                <a:gd name="connsiteX2" fmla="*/ 6109 w 81448"/>
                <a:gd name="connsiteY2" fmla="*/ 6109 h 32579"/>
                <a:gd name="connsiteX3" fmla="*/ 82101 w 81448"/>
                <a:gd name="connsiteY3" fmla="*/ 6109 h 32579"/>
                <a:gd name="connsiteX4" fmla="*/ 82101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34290"/>
                  </a:moveTo>
                  <a:cubicBezTo>
                    <a:pt x="56607" y="34290"/>
                    <a:pt x="31439" y="34290"/>
                    <a:pt x="6109" y="34290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439" y="6109"/>
                    <a:pt x="56688" y="6109"/>
                    <a:pt x="82101" y="6109"/>
                  </a:cubicBezTo>
                  <a:cubicBezTo>
                    <a:pt x="82101" y="15475"/>
                    <a:pt x="82101" y="24760"/>
                    <a:pt x="82101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8" name="Полилиния: фигура 167">
              <a:extLst>
                <a:ext uri="{FF2B5EF4-FFF2-40B4-BE49-F238E27FC236}">
                  <a16:creationId xmlns:a16="http://schemas.microsoft.com/office/drawing/2014/main" id="{03854FC6-6DA0-4F4D-A44F-9AD90829C994}"/>
                </a:ext>
              </a:extLst>
            </p:cNvPr>
            <p:cNvSpPr/>
            <p:nvPr/>
          </p:nvSpPr>
          <p:spPr>
            <a:xfrm>
              <a:off x="14326984" y="3705440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760"/>
                    <a:pt x="82182" y="34209"/>
                  </a:cubicBezTo>
                  <a:cubicBezTo>
                    <a:pt x="56851" y="34209"/>
                    <a:pt x="31521" y="34209"/>
                    <a:pt x="6109" y="34209"/>
                  </a:cubicBezTo>
                  <a:cubicBezTo>
                    <a:pt x="6109" y="24842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62EE8BAC-CFE1-4EDF-AFA6-50712DDD9AA5}"/>
                </a:ext>
              </a:extLst>
            </p:cNvPr>
            <p:cNvSpPr/>
            <p:nvPr/>
          </p:nvSpPr>
          <p:spPr>
            <a:xfrm>
              <a:off x="14212141" y="3858809"/>
              <a:ext cx="81449" cy="32580"/>
            </a:xfrm>
            <a:custGeom>
              <a:avLst/>
              <a:gdLst>
                <a:gd name="connsiteX0" fmla="*/ 6109 w 81448"/>
                <a:gd name="connsiteY0" fmla="*/ 34290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90 h 32579"/>
                <a:gd name="connsiteX4" fmla="*/ 6109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90"/>
                  </a:moveTo>
                  <a:cubicBezTo>
                    <a:pt x="6109" y="24842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760"/>
                    <a:pt x="82182" y="34290"/>
                  </a:cubicBezTo>
                  <a:cubicBezTo>
                    <a:pt x="56851" y="34290"/>
                    <a:pt x="31602" y="34290"/>
                    <a:pt x="6109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0" name="Полилиния: фигура 169">
              <a:extLst>
                <a:ext uri="{FF2B5EF4-FFF2-40B4-BE49-F238E27FC236}">
                  <a16:creationId xmlns:a16="http://schemas.microsoft.com/office/drawing/2014/main" id="{E0B281AD-9894-49BF-AAD4-43F6AA6A7B69}"/>
                </a:ext>
              </a:extLst>
            </p:cNvPr>
            <p:cNvSpPr/>
            <p:nvPr/>
          </p:nvSpPr>
          <p:spPr>
            <a:xfrm>
              <a:off x="14097054" y="385889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1"/>
                    <a:pt x="6109" y="15557"/>
                    <a:pt x="6109" y="6109"/>
                  </a:cubicBezTo>
                  <a:cubicBezTo>
                    <a:pt x="31439" y="6109"/>
                    <a:pt x="56688" y="6109"/>
                    <a:pt x="82101" y="6109"/>
                  </a:cubicBezTo>
                  <a:cubicBezTo>
                    <a:pt x="82101" y="15475"/>
                    <a:pt x="82101" y="24761"/>
                    <a:pt x="82101" y="34209"/>
                  </a:cubicBezTo>
                  <a:cubicBezTo>
                    <a:pt x="56933" y="34209"/>
                    <a:pt x="31684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1" name="Полилиния: фигура 170">
              <a:extLst>
                <a:ext uri="{FF2B5EF4-FFF2-40B4-BE49-F238E27FC236}">
                  <a16:creationId xmlns:a16="http://schemas.microsoft.com/office/drawing/2014/main" id="{311417D7-BE2A-41BA-B510-59D817896979}"/>
                </a:ext>
              </a:extLst>
            </p:cNvPr>
            <p:cNvSpPr/>
            <p:nvPr/>
          </p:nvSpPr>
          <p:spPr>
            <a:xfrm>
              <a:off x="14327066" y="385889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475"/>
                    <a:pt x="82182" y="24761"/>
                    <a:pt x="82182" y="34209"/>
                  </a:cubicBezTo>
                  <a:cubicBezTo>
                    <a:pt x="56933" y="34209"/>
                    <a:pt x="31602" y="34209"/>
                    <a:pt x="6109" y="34209"/>
                  </a:cubicBezTo>
                  <a:cubicBezTo>
                    <a:pt x="6109" y="25005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2" name="Полилиния: фигура 171">
              <a:extLst>
                <a:ext uri="{FF2B5EF4-FFF2-40B4-BE49-F238E27FC236}">
                  <a16:creationId xmlns:a16="http://schemas.microsoft.com/office/drawing/2014/main" id="{85CA9ADB-D50B-4B0E-8BAA-64EAC55D3D76}"/>
                </a:ext>
              </a:extLst>
            </p:cNvPr>
            <p:cNvSpPr/>
            <p:nvPr/>
          </p:nvSpPr>
          <p:spPr>
            <a:xfrm>
              <a:off x="14097135" y="3935452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557"/>
                    <a:pt x="6109" y="6109"/>
                  </a:cubicBezTo>
                  <a:cubicBezTo>
                    <a:pt x="31439" y="6109"/>
                    <a:pt x="56607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3" name="Полилиния: фигура 172">
              <a:extLst>
                <a:ext uri="{FF2B5EF4-FFF2-40B4-BE49-F238E27FC236}">
                  <a16:creationId xmlns:a16="http://schemas.microsoft.com/office/drawing/2014/main" id="{7A9AED77-ABC6-42B7-BCA3-B13C8B53849B}"/>
                </a:ext>
              </a:extLst>
            </p:cNvPr>
            <p:cNvSpPr/>
            <p:nvPr/>
          </p:nvSpPr>
          <p:spPr>
            <a:xfrm>
              <a:off x="14096973" y="3475347"/>
              <a:ext cx="81449" cy="32580"/>
            </a:xfrm>
            <a:custGeom>
              <a:avLst/>
              <a:gdLst>
                <a:gd name="connsiteX0" fmla="*/ 82263 w 81448"/>
                <a:gd name="connsiteY0" fmla="*/ 34453 h 32579"/>
                <a:gd name="connsiteX1" fmla="*/ 6353 w 81448"/>
                <a:gd name="connsiteY1" fmla="*/ 34453 h 32579"/>
                <a:gd name="connsiteX2" fmla="*/ 6109 w 81448"/>
                <a:gd name="connsiteY2" fmla="*/ 32417 h 32579"/>
                <a:gd name="connsiteX3" fmla="*/ 6109 w 81448"/>
                <a:gd name="connsiteY3" fmla="*/ 8552 h 32579"/>
                <a:gd name="connsiteX4" fmla="*/ 8145 w 81448"/>
                <a:gd name="connsiteY4" fmla="*/ 6109 h 32579"/>
                <a:gd name="connsiteX5" fmla="*/ 81205 w 81448"/>
                <a:gd name="connsiteY5" fmla="*/ 6190 h 32579"/>
                <a:gd name="connsiteX6" fmla="*/ 82263 w 81448"/>
                <a:gd name="connsiteY6" fmla="*/ 6434 h 32579"/>
                <a:gd name="connsiteX7" fmla="*/ 82263 w 81448"/>
                <a:gd name="connsiteY7" fmla="*/ 3445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82263" y="34453"/>
                  </a:moveTo>
                  <a:cubicBezTo>
                    <a:pt x="56851" y="34453"/>
                    <a:pt x="31684" y="34453"/>
                    <a:pt x="6353" y="34453"/>
                  </a:cubicBezTo>
                  <a:cubicBezTo>
                    <a:pt x="6272" y="33720"/>
                    <a:pt x="6109" y="33068"/>
                    <a:pt x="6109" y="32417"/>
                  </a:cubicBezTo>
                  <a:cubicBezTo>
                    <a:pt x="6109" y="24435"/>
                    <a:pt x="6109" y="16453"/>
                    <a:pt x="6109" y="8552"/>
                  </a:cubicBezTo>
                  <a:cubicBezTo>
                    <a:pt x="6109" y="7086"/>
                    <a:pt x="6272" y="6109"/>
                    <a:pt x="8145" y="6109"/>
                  </a:cubicBezTo>
                  <a:cubicBezTo>
                    <a:pt x="32498" y="6190"/>
                    <a:pt x="56851" y="6190"/>
                    <a:pt x="81205" y="6190"/>
                  </a:cubicBezTo>
                  <a:cubicBezTo>
                    <a:pt x="81449" y="6190"/>
                    <a:pt x="81775" y="6272"/>
                    <a:pt x="82263" y="6434"/>
                  </a:cubicBezTo>
                  <a:cubicBezTo>
                    <a:pt x="82263" y="15638"/>
                    <a:pt x="82263" y="24923"/>
                    <a:pt x="82263" y="34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4" name="Полилиния: фигура 173">
              <a:extLst>
                <a:ext uri="{FF2B5EF4-FFF2-40B4-BE49-F238E27FC236}">
                  <a16:creationId xmlns:a16="http://schemas.microsoft.com/office/drawing/2014/main" id="{C3F628DE-CE63-4BFE-9FAA-D29F221C37F5}"/>
                </a:ext>
              </a:extLst>
            </p:cNvPr>
            <p:cNvSpPr/>
            <p:nvPr/>
          </p:nvSpPr>
          <p:spPr>
            <a:xfrm>
              <a:off x="14211897" y="3475510"/>
              <a:ext cx="81449" cy="32580"/>
            </a:xfrm>
            <a:custGeom>
              <a:avLst/>
              <a:gdLst>
                <a:gd name="connsiteX0" fmla="*/ 6190 w 81448"/>
                <a:gd name="connsiteY0" fmla="*/ 6109 h 32579"/>
                <a:gd name="connsiteX1" fmla="*/ 82426 w 81448"/>
                <a:gd name="connsiteY1" fmla="*/ 6109 h 32579"/>
                <a:gd name="connsiteX2" fmla="*/ 82426 w 81448"/>
                <a:gd name="connsiteY2" fmla="*/ 34290 h 32579"/>
                <a:gd name="connsiteX3" fmla="*/ 79331 w 81448"/>
                <a:gd name="connsiteY3" fmla="*/ 34453 h 32579"/>
                <a:gd name="connsiteX4" fmla="*/ 9367 w 81448"/>
                <a:gd name="connsiteY4" fmla="*/ 34534 h 32579"/>
                <a:gd name="connsiteX5" fmla="*/ 6109 w 81448"/>
                <a:gd name="connsiteY5" fmla="*/ 31195 h 32579"/>
                <a:gd name="connsiteX6" fmla="*/ 6190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6190" y="6109"/>
                  </a:moveTo>
                  <a:cubicBezTo>
                    <a:pt x="31847" y="6109"/>
                    <a:pt x="57014" y="6109"/>
                    <a:pt x="82426" y="6109"/>
                  </a:cubicBezTo>
                  <a:cubicBezTo>
                    <a:pt x="82426" y="15557"/>
                    <a:pt x="82426" y="24760"/>
                    <a:pt x="82426" y="34290"/>
                  </a:cubicBezTo>
                  <a:cubicBezTo>
                    <a:pt x="81286" y="34371"/>
                    <a:pt x="80309" y="34453"/>
                    <a:pt x="79331" y="34453"/>
                  </a:cubicBezTo>
                  <a:cubicBezTo>
                    <a:pt x="56037" y="34453"/>
                    <a:pt x="32661" y="34453"/>
                    <a:pt x="9367" y="34534"/>
                  </a:cubicBezTo>
                  <a:cubicBezTo>
                    <a:pt x="6679" y="34534"/>
                    <a:pt x="6109" y="33720"/>
                    <a:pt x="6109" y="31195"/>
                  </a:cubicBezTo>
                  <a:cubicBezTo>
                    <a:pt x="6272" y="22969"/>
                    <a:pt x="6190" y="14742"/>
                    <a:pt x="6190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15F8E11C-C7B8-41C7-B7E8-FDAF7C2B9924}"/>
                </a:ext>
              </a:extLst>
            </p:cNvPr>
            <p:cNvSpPr/>
            <p:nvPr/>
          </p:nvSpPr>
          <p:spPr>
            <a:xfrm>
              <a:off x="14097135" y="4012014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679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6" name="Полилиния: фигура 175">
              <a:extLst>
                <a:ext uri="{FF2B5EF4-FFF2-40B4-BE49-F238E27FC236}">
                  <a16:creationId xmlns:a16="http://schemas.microsoft.com/office/drawing/2014/main" id="{B39D384F-B40B-4DE5-8436-755738DABAD1}"/>
                </a:ext>
              </a:extLst>
            </p:cNvPr>
            <p:cNvSpPr/>
            <p:nvPr/>
          </p:nvSpPr>
          <p:spPr>
            <a:xfrm>
              <a:off x="14212141" y="4012177"/>
              <a:ext cx="81449" cy="32580"/>
            </a:xfrm>
            <a:custGeom>
              <a:avLst/>
              <a:gdLst>
                <a:gd name="connsiteX0" fmla="*/ 6109 w 81448"/>
                <a:gd name="connsiteY0" fmla="*/ 34127 h 32579"/>
                <a:gd name="connsiteX1" fmla="*/ 6109 w 81448"/>
                <a:gd name="connsiteY1" fmla="*/ 6109 h 32579"/>
                <a:gd name="connsiteX2" fmla="*/ 82263 w 81448"/>
                <a:gd name="connsiteY2" fmla="*/ 6109 h 32579"/>
                <a:gd name="connsiteX3" fmla="*/ 82263 w 81448"/>
                <a:gd name="connsiteY3" fmla="*/ 34127 h 32579"/>
                <a:gd name="connsiteX4" fmla="*/ 6109 w 81448"/>
                <a:gd name="connsiteY4" fmla="*/ 34127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127"/>
                  </a:moveTo>
                  <a:cubicBezTo>
                    <a:pt x="6109" y="24679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263" y="6109"/>
                  </a:cubicBezTo>
                  <a:cubicBezTo>
                    <a:pt x="82263" y="15475"/>
                    <a:pt x="82263" y="24679"/>
                    <a:pt x="82263" y="34127"/>
                  </a:cubicBezTo>
                  <a:cubicBezTo>
                    <a:pt x="56851" y="34127"/>
                    <a:pt x="31602" y="34127"/>
                    <a:pt x="6109" y="3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7" name="Полилиния: фигура 176">
              <a:extLst>
                <a:ext uri="{FF2B5EF4-FFF2-40B4-BE49-F238E27FC236}">
                  <a16:creationId xmlns:a16="http://schemas.microsoft.com/office/drawing/2014/main" id="{8D6E9AE6-24B1-4606-AF11-8F32BA630844}"/>
                </a:ext>
              </a:extLst>
            </p:cNvPr>
            <p:cNvSpPr/>
            <p:nvPr/>
          </p:nvSpPr>
          <p:spPr>
            <a:xfrm>
              <a:off x="14327066" y="4012177"/>
              <a:ext cx="81449" cy="32580"/>
            </a:xfrm>
            <a:custGeom>
              <a:avLst/>
              <a:gdLst>
                <a:gd name="connsiteX0" fmla="*/ 82263 w 81448"/>
                <a:gd name="connsiteY0" fmla="*/ 6109 h 32579"/>
                <a:gd name="connsiteX1" fmla="*/ 82263 w 81448"/>
                <a:gd name="connsiteY1" fmla="*/ 34046 h 32579"/>
                <a:gd name="connsiteX2" fmla="*/ 6109 w 81448"/>
                <a:gd name="connsiteY2" fmla="*/ 34046 h 32579"/>
                <a:gd name="connsiteX3" fmla="*/ 6109 w 81448"/>
                <a:gd name="connsiteY3" fmla="*/ 6109 h 32579"/>
                <a:gd name="connsiteX4" fmla="*/ 82263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263" y="6109"/>
                  </a:moveTo>
                  <a:cubicBezTo>
                    <a:pt x="82263" y="15475"/>
                    <a:pt x="82263" y="24679"/>
                    <a:pt x="82263" y="34046"/>
                  </a:cubicBezTo>
                  <a:cubicBezTo>
                    <a:pt x="56933" y="34046"/>
                    <a:pt x="31602" y="34046"/>
                    <a:pt x="6109" y="34046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358" y="6109"/>
                    <a:pt x="56689" y="6109"/>
                    <a:pt x="82263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8" name="Полилиния: фигура 177">
              <a:extLst>
                <a:ext uri="{FF2B5EF4-FFF2-40B4-BE49-F238E27FC236}">
                  <a16:creationId xmlns:a16="http://schemas.microsoft.com/office/drawing/2014/main" id="{E8C10CFC-2567-4671-8279-041ECBE91855}"/>
                </a:ext>
              </a:extLst>
            </p:cNvPr>
            <p:cNvSpPr/>
            <p:nvPr/>
          </p:nvSpPr>
          <p:spPr>
            <a:xfrm>
              <a:off x="14212141" y="408882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1"/>
                    <a:pt x="82182" y="34209"/>
                  </a:cubicBezTo>
                  <a:cubicBezTo>
                    <a:pt x="56770" y="34209"/>
                    <a:pt x="31521" y="34209"/>
                    <a:pt x="6109" y="34209"/>
                  </a:cubicBezTo>
                  <a:cubicBezTo>
                    <a:pt x="6109" y="24842"/>
                    <a:pt x="6109" y="15638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9" name="Полилиния: фигура 178">
              <a:extLst>
                <a:ext uri="{FF2B5EF4-FFF2-40B4-BE49-F238E27FC236}">
                  <a16:creationId xmlns:a16="http://schemas.microsoft.com/office/drawing/2014/main" id="{9CB82E93-BA20-458D-AA8B-90873B0B8C0E}"/>
                </a:ext>
              </a:extLst>
            </p:cNvPr>
            <p:cNvSpPr/>
            <p:nvPr/>
          </p:nvSpPr>
          <p:spPr>
            <a:xfrm>
              <a:off x="14327066" y="4088739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90 h 32579"/>
                <a:gd name="connsiteX2" fmla="*/ 6109 w 81448"/>
                <a:gd name="connsiteY2" fmla="*/ 34290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638"/>
                    <a:pt x="82182" y="24923"/>
                    <a:pt x="82182" y="34290"/>
                  </a:cubicBezTo>
                  <a:cubicBezTo>
                    <a:pt x="56770" y="34290"/>
                    <a:pt x="31521" y="34290"/>
                    <a:pt x="6109" y="34290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0" name="Полилиния: фигура 179">
              <a:extLst>
                <a:ext uri="{FF2B5EF4-FFF2-40B4-BE49-F238E27FC236}">
                  <a16:creationId xmlns:a16="http://schemas.microsoft.com/office/drawing/2014/main" id="{CE76E978-87E8-4EA2-A6E5-09D29FB5C49D}"/>
                </a:ext>
              </a:extLst>
            </p:cNvPr>
            <p:cNvSpPr/>
            <p:nvPr/>
          </p:nvSpPr>
          <p:spPr>
            <a:xfrm>
              <a:off x="14327147" y="3475510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602" y="6109"/>
                    <a:pt x="56770" y="6109"/>
                    <a:pt x="82182" y="6109"/>
                  </a:cubicBez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0FDDE4D4-0C01-4A59-9F74-C8238165B905}"/>
                </a:ext>
              </a:extLst>
            </p:cNvPr>
            <p:cNvSpPr/>
            <p:nvPr/>
          </p:nvSpPr>
          <p:spPr>
            <a:xfrm>
              <a:off x="14096966" y="4088820"/>
              <a:ext cx="81449" cy="32580"/>
            </a:xfrm>
            <a:custGeom>
              <a:avLst/>
              <a:gdLst>
                <a:gd name="connsiteX0" fmla="*/ 82351 w 81448"/>
                <a:gd name="connsiteY0" fmla="*/ 6109 h 32579"/>
                <a:gd name="connsiteX1" fmla="*/ 82351 w 81448"/>
                <a:gd name="connsiteY1" fmla="*/ 34453 h 32579"/>
                <a:gd name="connsiteX2" fmla="*/ 79501 w 81448"/>
                <a:gd name="connsiteY2" fmla="*/ 34453 h 32579"/>
                <a:gd name="connsiteX3" fmla="*/ 9210 w 81448"/>
                <a:gd name="connsiteY3" fmla="*/ 34534 h 32579"/>
                <a:gd name="connsiteX4" fmla="*/ 6115 w 81448"/>
                <a:gd name="connsiteY4" fmla="*/ 31358 h 32579"/>
                <a:gd name="connsiteX5" fmla="*/ 6197 w 81448"/>
                <a:gd name="connsiteY5" fmla="*/ 6109 h 32579"/>
                <a:gd name="connsiteX6" fmla="*/ 82351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82351" y="6109"/>
                  </a:moveTo>
                  <a:cubicBezTo>
                    <a:pt x="82351" y="15557"/>
                    <a:pt x="82351" y="24842"/>
                    <a:pt x="82351" y="34453"/>
                  </a:cubicBezTo>
                  <a:cubicBezTo>
                    <a:pt x="81293" y="34453"/>
                    <a:pt x="80397" y="34453"/>
                    <a:pt x="79501" y="34453"/>
                  </a:cubicBezTo>
                  <a:cubicBezTo>
                    <a:pt x="56043" y="34453"/>
                    <a:pt x="32668" y="34453"/>
                    <a:pt x="9210" y="34534"/>
                  </a:cubicBezTo>
                  <a:cubicBezTo>
                    <a:pt x="6685" y="34534"/>
                    <a:pt x="6034" y="33801"/>
                    <a:pt x="6115" y="31358"/>
                  </a:cubicBezTo>
                  <a:cubicBezTo>
                    <a:pt x="6278" y="23050"/>
                    <a:pt x="6197" y="14742"/>
                    <a:pt x="6197" y="6109"/>
                  </a:cubicBezTo>
                  <a:cubicBezTo>
                    <a:pt x="31609" y="6109"/>
                    <a:pt x="56858" y="6109"/>
                    <a:pt x="8235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2" name="Полилиния: фигура 181">
              <a:extLst>
                <a:ext uri="{FF2B5EF4-FFF2-40B4-BE49-F238E27FC236}">
                  <a16:creationId xmlns:a16="http://schemas.microsoft.com/office/drawing/2014/main" id="{88CE2405-CF62-4868-B20A-BA0B1FD9F458}"/>
                </a:ext>
              </a:extLst>
            </p:cNvPr>
            <p:cNvSpPr/>
            <p:nvPr/>
          </p:nvSpPr>
          <p:spPr>
            <a:xfrm>
              <a:off x="14096968" y="3552235"/>
              <a:ext cx="81449" cy="32580"/>
            </a:xfrm>
            <a:custGeom>
              <a:avLst/>
              <a:gdLst>
                <a:gd name="connsiteX0" fmla="*/ 6277 w 81448"/>
                <a:gd name="connsiteY0" fmla="*/ 6109 h 32579"/>
                <a:gd name="connsiteX1" fmla="*/ 82269 w 81448"/>
                <a:gd name="connsiteY1" fmla="*/ 6109 h 32579"/>
                <a:gd name="connsiteX2" fmla="*/ 82269 w 81448"/>
                <a:gd name="connsiteY2" fmla="*/ 34209 h 32579"/>
                <a:gd name="connsiteX3" fmla="*/ 79662 w 81448"/>
                <a:gd name="connsiteY3" fmla="*/ 34371 h 32579"/>
                <a:gd name="connsiteX4" fmla="*/ 9453 w 81448"/>
                <a:gd name="connsiteY4" fmla="*/ 34453 h 32579"/>
                <a:gd name="connsiteX5" fmla="*/ 6114 w 81448"/>
                <a:gd name="connsiteY5" fmla="*/ 31195 h 32579"/>
                <a:gd name="connsiteX6" fmla="*/ 6195 w 81448"/>
                <a:gd name="connsiteY6" fmla="*/ 9041 h 32579"/>
                <a:gd name="connsiteX7" fmla="*/ 6277 w 81448"/>
                <a:gd name="connsiteY7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277" y="6109"/>
                  </a:moveTo>
                  <a:cubicBezTo>
                    <a:pt x="31689" y="6109"/>
                    <a:pt x="56856" y="6109"/>
                    <a:pt x="82269" y="6109"/>
                  </a:cubicBezTo>
                  <a:cubicBezTo>
                    <a:pt x="82269" y="15394"/>
                    <a:pt x="82269" y="24679"/>
                    <a:pt x="82269" y="34209"/>
                  </a:cubicBezTo>
                  <a:cubicBezTo>
                    <a:pt x="81454" y="34290"/>
                    <a:pt x="80558" y="34371"/>
                    <a:pt x="79662" y="34371"/>
                  </a:cubicBezTo>
                  <a:cubicBezTo>
                    <a:pt x="56286" y="34371"/>
                    <a:pt x="32829" y="34371"/>
                    <a:pt x="9453" y="34453"/>
                  </a:cubicBezTo>
                  <a:cubicBezTo>
                    <a:pt x="6928" y="34453"/>
                    <a:pt x="6032" y="33801"/>
                    <a:pt x="6114" y="31195"/>
                  </a:cubicBezTo>
                  <a:cubicBezTo>
                    <a:pt x="6277" y="23783"/>
                    <a:pt x="6195" y="16371"/>
                    <a:pt x="6195" y="9041"/>
                  </a:cubicBezTo>
                  <a:cubicBezTo>
                    <a:pt x="6114" y="8063"/>
                    <a:pt x="6195" y="7167"/>
                    <a:pt x="6277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3" name="Полилиния: фигура 182">
              <a:extLst>
                <a:ext uri="{FF2B5EF4-FFF2-40B4-BE49-F238E27FC236}">
                  <a16:creationId xmlns:a16="http://schemas.microsoft.com/office/drawing/2014/main" id="{F27235A2-FEC8-4F06-9E16-2D3E2757F0BE}"/>
                </a:ext>
              </a:extLst>
            </p:cNvPr>
            <p:cNvSpPr/>
            <p:nvPr/>
          </p:nvSpPr>
          <p:spPr>
            <a:xfrm>
              <a:off x="14211892" y="3552235"/>
              <a:ext cx="81449" cy="32580"/>
            </a:xfrm>
            <a:custGeom>
              <a:avLst/>
              <a:gdLst>
                <a:gd name="connsiteX0" fmla="*/ 6196 w 81448"/>
                <a:gd name="connsiteY0" fmla="*/ 6109 h 32579"/>
                <a:gd name="connsiteX1" fmla="*/ 82432 w 81448"/>
                <a:gd name="connsiteY1" fmla="*/ 6109 h 32579"/>
                <a:gd name="connsiteX2" fmla="*/ 82432 w 81448"/>
                <a:gd name="connsiteY2" fmla="*/ 34127 h 32579"/>
                <a:gd name="connsiteX3" fmla="*/ 80233 w 81448"/>
                <a:gd name="connsiteY3" fmla="*/ 34290 h 32579"/>
                <a:gd name="connsiteX4" fmla="*/ 9128 w 81448"/>
                <a:gd name="connsiteY4" fmla="*/ 34371 h 32579"/>
                <a:gd name="connsiteX5" fmla="*/ 6114 w 81448"/>
                <a:gd name="connsiteY5" fmla="*/ 31439 h 32579"/>
                <a:gd name="connsiteX6" fmla="*/ 6196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6196" y="6109"/>
                  </a:moveTo>
                  <a:cubicBezTo>
                    <a:pt x="31771" y="6109"/>
                    <a:pt x="57020" y="6109"/>
                    <a:pt x="82432" y="6109"/>
                  </a:cubicBezTo>
                  <a:cubicBezTo>
                    <a:pt x="82432" y="15475"/>
                    <a:pt x="82432" y="24760"/>
                    <a:pt x="82432" y="34127"/>
                  </a:cubicBezTo>
                  <a:cubicBezTo>
                    <a:pt x="81699" y="34209"/>
                    <a:pt x="80966" y="34290"/>
                    <a:pt x="80233" y="34290"/>
                  </a:cubicBezTo>
                  <a:cubicBezTo>
                    <a:pt x="56531" y="34290"/>
                    <a:pt x="32829" y="34290"/>
                    <a:pt x="9128" y="34371"/>
                  </a:cubicBezTo>
                  <a:cubicBezTo>
                    <a:pt x="6847" y="34371"/>
                    <a:pt x="6033" y="33801"/>
                    <a:pt x="6114" y="31439"/>
                  </a:cubicBezTo>
                  <a:cubicBezTo>
                    <a:pt x="6277" y="23131"/>
                    <a:pt x="6196" y="14824"/>
                    <a:pt x="6196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4" name="Полилиния: фигура 183">
              <a:extLst>
                <a:ext uri="{FF2B5EF4-FFF2-40B4-BE49-F238E27FC236}">
                  <a16:creationId xmlns:a16="http://schemas.microsoft.com/office/drawing/2014/main" id="{36BE8697-2B53-4D18-9A71-D32EE86CE162}"/>
                </a:ext>
              </a:extLst>
            </p:cNvPr>
            <p:cNvSpPr/>
            <p:nvPr/>
          </p:nvSpPr>
          <p:spPr>
            <a:xfrm>
              <a:off x="14326815" y="3552316"/>
              <a:ext cx="81449" cy="32580"/>
            </a:xfrm>
            <a:custGeom>
              <a:avLst/>
              <a:gdLst>
                <a:gd name="connsiteX0" fmla="*/ 6278 w 81448"/>
                <a:gd name="connsiteY0" fmla="*/ 6109 h 32579"/>
                <a:gd name="connsiteX1" fmla="*/ 82433 w 81448"/>
                <a:gd name="connsiteY1" fmla="*/ 6109 h 32579"/>
                <a:gd name="connsiteX2" fmla="*/ 82433 w 81448"/>
                <a:gd name="connsiteY2" fmla="*/ 34209 h 32579"/>
                <a:gd name="connsiteX3" fmla="*/ 79745 w 81448"/>
                <a:gd name="connsiteY3" fmla="*/ 34371 h 32579"/>
                <a:gd name="connsiteX4" fmla="*/ 9455 w 81448"/>
                <a:gd name="connsiteY4" fmla="*/ 34453 h 32579"/>
                <a:gd name="connsiteX5" fmla="*/ 6115 w 81448"/>
                <a:gd name="connsiteY5" fmla="*/ 30951 h 32579"/>
                <a:gd name="connsiteX6" fmla="*/ 6197 w 81448"/>
                <a:gd name="connsiteY6" fmla="*/ 9041 h 32579"/>
                <a:gd name="connsiteX7" fmla="*/ 6278 w 81448"/>
                <a:gd name="connsiteY7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278" y="6109"/>
                  </a:moveTo>
                  <a:cubicBezTo>
                    <a:pt x="31690" y="6109"/>
                    <a:pt x="56939" y="6109"/>
                    <a:pt x="82433" y="6109"/>
                  </a:cubicBezTo>
                  <a:cubicBezTo>
                    <a:pt x="82433" y="15475"/>
                    <a:pt x="82433" y="24679"/>
                    <a:pt x="82433" y="34209"/>
                  </a:cubicBezTo>
                  <a:cubicBezTo>
                    <a:pt x="81537" y="34290"/>
                    <a:pt x="80641" y="34371"/>
                    <a:pt x="79745" y="34371"/>
                  </a:cubicBezTo>
                  <a:cubicBezTo>
                    <a:pt x="56288" y="34371"/>
                    <a:pt x="32912" y="34290"/>
                    <a:pt x="9455" y="34453"/>
                  </a:cubicBezTo>
                  <a:cubicBezTo>
                    <a:pt x="6685" y="34453"/>
                    <a:pt x="6034" y="33638"/>
                    <a:pt x="6115" y="30951"/>
                  </a:cubicBezTo>
                  <a:cubicBezTo>
                    <a:pt x="6278" y="23620"/>
                    <a:pt x="6197" y="16371"/>
                    <a:pt x="6197" y="9041"/>
                  </a:cubicBezTo>
                  <a:cubicBezTo>
                    <a:pt x="6197" y="8063"/>
                    <a:pt x="6278" y="7168"/>
                    <a:pt x="6278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5" name="Полилиния: фигура 184">
              <a:extLst>
                <a:ext uri="{FF2B5EF4-FFF2-40B4-BE49-F238E27FC236}">
                  <a16:creationId xmlns:a16="http://schemas.microsoft.com/office/drawing/2014/main" id="{70DE288D-E36C-4748-B86E-A12024945548}"/>
                </a:ext>
              </a:extLst>
            </p:cNvPr>
            <p:cNvSpPr/>
            <p:nvPr/>
          </p:nvSpPr>
          <p:spPr>
            <a:xfrm>
              <a:off x="14211979" y="3781868"/>
              <a:ext cx="81449" cy="32580"/>
            </a:xfrm>
            <a:custGeom>
              <a:avLst/>
              <a:gdLst>
                <a:gd name="connsiteX0" fmla="*/ 6109 w 81448"/>
                <a:gd name="connsiteY0" fmla="*/ 34425 h 32579"/>
                <a:gd name="connsiteX1" fmla="*/ 6190 w 81448"/>
                <a:gd name="connsiteY1" fmla="*/ 8035 h 32579"/>
                <a:gd name="connsiteX2" fmla="*/ 7982 w 81448"/>
                <a:gd name="connsiteY2" fmla="*/ 6243 h 32579"/>
                <a:gd name="connsiteX3" fmla="*/ 9611 w 81448"/>
                <a:gd name="connsiteY3" fmla="*/ 6162 h 32579"/>
                <a:gd name="connsiteX4" fmla="*/ 79087 w 81448"/>
                <a:gd name="connsiteY4" fmla="*/ 6162 h 32579"/>
                <a:gd name="connsiteX5" fmla="*/ 82345 w 81448"/>
                <a:gd name="connsiteY5" fmla="*/ 6162 h 32579"/>
                <a:gd name="connsiteX6" fmla="*/ 82345 w 81448"/>
                <a:gd name="connsiteY6" fmla="*/ 34343 h 32579"/>
                <a:gd name="connsiteX7" fmla="*/ 6109 w 81448"/>
                <a:gd name="connsiteY7" fmla="*/ 3442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109" y="34425"/>
                  </a:moveTo>
                  <a:cubicBezTo>
                    <a:pt x="6109" y="25465"/>
                    <a:pt x="6109" y="16750"/>
                    <a:pt x="6190" y="8035"/>
                  </a:cubicBezTo>
                  <a:cubicBezTo>
                    <a:pt x="6190" y="7384"/>
                    <a:pt x="7249" y="6732"/>
                    <a:pt x="7982" y="6243"/>
                  </a:cubicBezTo>
                  <a:cubicBezTo>
                    <a:pt x="8389" y="5999"/>
                    <a:pt x="9041" y="6162"/>
                    <a:pt x="9611" y="6162"/>
                  </a:cubicBezTo>
                  <a:cubicBezTo>
                    <a:pt x="32742" y="6162"/>
                    <a:pt x="55874" y="6162"/>
                    <a:pt x="79087" y="6162"/>
                  </a:cubicBezTo>
                  <a:cubicBezTo>
                    <a:pt x="80064" y="6162"/>
                    <a:pt x="81123" y="6162"/>
                    <a:pt x="82345" y="6162"/>
                  </a:cubicBezTo>
                  <a:cubicBezTo>
                    <a:pt x="82345" y="15691"/>
                    <a:pt x="82345" y="24895"/>
                    <a:pt x="82345" y="34343"/>
                  </a:cubicBezTo>
                  <a:cubicBezTo>
                    <a:pt x="57014" y="34425"/>
                    <a:pt x="31765" y="34425"/>
                    <a:pt x="6109" y="344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6" name="Полилиния: фигура 185">
              <a:extLst>
                <a:ext uri="{FF2B5EF4-FFF2-40B4-BE49-F238E27FC236}">
                  <a16:creationId xmlns:a16="http://schemas.microsoft.com/office/drawing/2014/main" id="{418EC445-A8BF-4537-A968-8019ABE8E301}"/>
                </a:ext>
              </a:extLst>
            </p:cNvPr>
            <p:cNvSpPr/>
            <p:nvPr/>
          </p:nvSpPr>
          <p:spPr>
            <a:xfrm>
              <a:off x="14326984" y="3782165"/>
              <a:ext cx="81449" cy="32580"/>
            </a:xfrm>
            <a:custGeom>
              <a:avLst/>
              <a:gdLst>
                <a:gd name="connsiteX0" fmla="*/ 6109 w 81448"/>
                <a:gd name="connsiteY0" fmla="*/ 34127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127 h 32579"/>
                <a:gd name="connsiteX4" fmla="*/ 6109 w 81448"/>
                <a:gd name="connsiteY4" fmla="*/ 34127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127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394"/>
                    <a:pt x="82182" y="24598"/>
                    <a:pt x="82182" y="34127"/>
                  </a:cubicBezTo>
                  <a:cubicBezTo>
                    <a:pt x="56933" y="34127"/>
                    <a:pt x="31602" y="34127"/>
                    <a:pt x="6109" y="3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7" name="Полилиния: фигура 186">
              <a:extLst>
                <a:ext uri="{FF2B5EF4-FFF2-40B4-BE49-F238E27FC236}">
                  <a16:creationId xmlns:a16="http://schemas.microsoft.com/office/drawing/2014/main" id="{9A0F230D-6D73-44A9-B6A1-E905184FD28E}"/>
                </a:ext>
              </a:extLst>
            </p:cNvPr>
            <p:cNvSpPr/>
            <p:nvPr/>
          </p:nvSpPr>
          <p:spPr>
            <a:xfrm>
              <a:off x="14097054" y="3782002"/>
              <a:ext cx="81449" cy="32580"/>
            </a:xfrm>
            <a:custGeom>
              <a:avLst/>
              <a:gdLst>
                <a:gd name="connsiteX0" fmla="*/ 82263 w 81448"/>
                <a:gd name="connsiteY0" fmla="*/ 6353 h 32579"/>
                <a:gd name="connsiteX1" fmla="*/ 82263 w 81448"/>
                <a:gd name="connsiteY1" fmla="*/ 34371 h 32579"/>
                <a:gd name="connsiteX2" fmla="*/ 6353 w 81448"/>
                <a:gd name="connsiteY2" fmla="*/ 34371 h 32579"/>
                <a:gd name="connsiteX3" fmla="*/ 6109 w 81448"/>
                <a:gd name="connsiteY3" fmla="*/ 32661 h 32579"/>
                <a:gd name="connsiteX4" fmla="*/ 6109 w 81448"/>
                <a:gd name="connsiteY4" fmla="*/ 8552 h 32579"/>
                <a:gd name="connsiteX5" fmla="*/ 8226 w 81448"/>
                <a:gd name="connsiteY5" fmla="*/ 6109 h 32579"/>
                <a:gd name="connsiteX6" fmla="*/ 81205 w 81448"/>
                <a:gd name="connsiteY6" fmla="*/ 6190 h 32579"/>
                <a:gd name="connsiteX7" fmla="*/ 82263 w 81448"/>
                <a:gd name="connsiteY7" fmla="*/ 635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82263" y="6353"/>
                  </a:moveTo>
                  <a:cubicBezTo>
                    <a:pt x="82263" y="15720"/>
                    <a:pt x="82263" y="24923"/>
                    <a:pt x="82263" y="34371"/>
                  </a:cubicBezTo>
                  <a:cubicBezTo>
                    <a:pt x="56851" y="34371"/>
                    <a:pt x="31684" y="34371"/>
                    <a:pt x="6353" y="34371"/>
                  </a:cubicBezTo>
                  <a:cubicBezTo>
                    <a:pt x="6271" y="33720"/>
                    <a:pt x="6109" y="33231"/>
                    <a:pt x="6109" y="32661"/>
                  </a:cubicBezTo>
                  <a:cubicBezTo>
                    <a:pt x="6109" y="24598"/>
                    <a:pt x="6109" y="16534"/>
                    <a:pt x="6109" y="8552"/>
                  </a:cubicBezTo>
                  <a:cubicBezTo>
                    <a:pt x="6109" y="7005"/>
                    <a:pt x="6353" y="6109"/>
                    <a:pt x="8226" y="6109"/>
                  </a:cubicBezTo>
                  <a:cubicBezTo>
                    <a:pt x="32580" y="6190"/>
                    <a:pt x="56933" y="6190"/>
                    <a:pt x="81205" y="6190"/>
                  </a:cubicBezTo>
                  <a:cubicBezTo>
                    <a:pt x="81367" y="6109"/>
                    <a:pt x="81693" y="6272"/>
                    <a:pt x="82263" y="63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B0CEB660-1FBF-4720-B436-F19E49BA9956}"/>
              </a:ext>
            </a:extLst>
          </p:cNvPr>
          <p:cNvGrpSpPr/>
          <p:nvPr/>
        </p:nvGrpSpPr>
        <p:grpSpPr>
          <a:xfrm>
            <a:off x="6381620" y="3826624"/>
            <a:ext cx="598014" cy="560639"/>
            <a:chOff x="14869126" y="6344618"/>
            <a:chExt cx="521273" cy="488694"/>
          </a:xfrm>
          <a:solidFill>
            <a:srgbClr val="319382"/>
          </a:solidFill>
        </p:grpSpPr>
        <p:sp>
          <p:nvSpPr>
            <p:cNvPr id="189" name="Полилиния: фигура 188">
              <a:extLst>
                <a:ext uri="{FF2B5EF4-FFF2-40B4-BE49-F238E27FC236}">
                  <a16:creationId xmlns:a16="http://schemas.microsoft.com/office/drawing/2014/main" id="{C5B31263-2A60-4894-B67D-BDC281E71F6D}"/>
                </a:ext>
              </a:extLst>
            </p:cNvPr>
            <p:cNvSpPr/>
            <p:nvPr/>
          </p:nvSpPr>
          <p:spPr>
            <a:xfrm>
              <a:off x="14869126" y="6344618"/>
              <a:ext cx="521273" cy="488694"/>
            </a:xfrm>
            <a:custGeom>
              <a:avLst/>
              <a:gdLst>
                <a:gd name="connsiteX0" fmla="*/ 487722 w 521273"/>
                <a:gd name="connsiteY0" fmla="*/ 163061 h 488693"/>
                <a:gd name="connsiteX1" fmla="*/ 487722 w 521273"/>
                <a:gd name="connsiteY1" fmla="*/ 172753 h 488693"/>
                <a:gd name="connsiteX2" fmla="*/ 487722 w 521273"/>
                <a:gd name="connsiteY2" fmla="*/ 433960 h 488693"/>
                <a:gd name="connsiteX3" fmla="*/ 491958 w 521273"/>
                <a:gd name="connsiteY3" fmla="*/ 441779 h 488693"/>
                <a:gd name="connsiteX4" fmla="*/ 498474 w 521273"/>
                <a:gd name="connsiteY4" fmla="*/ 453996 h 488693"/>
                <a:gd name="connsiteX5" fmla="*/ 498474 w 521273"/>
                <a:gd name="connsiteY5" fmla="*/ 472159 h 488693"/>
                <a:gd name="connsiteX6" fmla="*/ 509958 w 521273"/>
                <a:gd name="connsiteY6" fmla="*/ 472159 h 488693"/>
                <a:gd name="connsiteX7" fmla="*/ 520139 w 521273"/>
                <a:gd name="connsiteY7" fmla="*/ 480141 h 488693"/>
                <a:gd name="connsiteX8" fmla="*/ 509714 w 521273"/>
                <a:gd name="connsiteY8" fmla="*/ 488449 h 488693"/>
                <a:gd name="connsiteX9" fmla="*/ 434373 w 521273"/>
                <a:gd name="connsiteY9" fmla="*/ 488531 h 488693"/>
                <a:gd name="connsiteX10" fmla="*/ 91310 w 521273"/>
                <a:gd name="connsiteY10" fmla="*/ 488531 h 488693"/>
                <a:gd name="connsiteX11" fmla="*/ 16948 w 521273"/>
                <a:gd name="connsiteY11" fmla="*/ 488449 h 488693"/>
                <a:gd name="connsiteX12" fmla="*/ 10269 w 521273"/>
                <a:gd name="connsiteY12" fmla="*/ 487228 h 488693"/>
                <a:gd name="connsiteX13" fmla="*/ 6115 w 521273"/>
                <a:gd name="connsiteY13" fmla="*/ 479001 h 488693"/>
                <a:gd name="connsiteX14" fmla="*/ 13038 w 521273"/>
                <a:gd name="connsiteY14" fmla="*/ 472404 h 488693"/>
                <a:gd name="connsiteX15" fmla="*/ 27292 w 521273"/>
                <a:gd name="connsiteY15" fmla="*/ 472322 h 488693"/>
                <a:gd name="connsiteX16" fmla="*/ 27292 w 521273"/>
                <a:gd name="connsiteY16" fmla="*/ 456358 h 488693"/>
                <a:gd name="connsiteX17" fmla="*/ 36088 w 521273"/>
                <a:gd name="connsiteY17" fmla="*/ 440313 h 488693"/>
                <a:gd name="connsiteX18" fmla="*/ 37880 w 521273"/>
                <a:gd name="connsiteY18" fmla="*/ 435833 h 488693"/>
                <a:gd name="connsiteX19" fmla="*/ 38043 w 521273"/>
                <a:gd name="connsiteY19" fmla="*/ 389652 h 488693"/>
                <a:gd name="connsiteX20" fmla="*/ 37961 w 521273"/>
                <a:gd name="connsiteY20" fmla="*/ 168111 h 488693"/>
                <a:gd name="connsiteX21" fmla="*/ 37961 w 521273"/>
                <a:gd name="connsiteY21" fmla="*/ 163549 h 488693"/>
                <a:gd name="connsiteX22" fmla="*/ 26884 w 521273"/>
                <a:gd name="connsiteY22" fmla="*/ 160292 h 488693"/>
                <a:gd name="connsiteX23" fmla="*/ 16540 w 521273"/>
                <a:gd name="connsiteY23" fmla="*/ 144246 h 488693"/>
                <a:gd name="connsiteX24" fmla="*/ 16459 w 521273"/>
                <a:gd name="connsiteY24" fmla="*/ 133739 h 488693"/>
                <a:gd name="connsiteX25" fmla="*/ 36740 w 521273"/>
                <a:gd name="connsiteY25" fmla="*/ 113621 h 488693"/>
                <a:gd name="connsiteX26" fmla="*/ 91962 w 521273"/>
                <a:gd name="connsiteY26" fmla="*/ 113621 h 488693"/>
                <a:gd name="connsiteX27" fmla="*/ 135374 w 521273"/>
                <a:gd name="connsiteY27" fmla="*/ 113621 h 488693"/>
                <a:gd name="connsiteX28" fmla="*/ 135293 w 521273"/>
                <a:gd name="connsiteY28" fmla="*/ 97087 h 488693"/>
                <a:gd name="connsiteX29" fmla="*/ 132768 w 521273"/>
                <a:gd name="connsiteY29" fmla="*/ 93748 h 488693"/>
                <a:gd name="connsiteX30" fmla="*/ 124949 w 521273"/>
                <a:gd name="connsiteY30" fmla="*/ 79250 h 488693"/>
                <a:gd name="connsiteX31" fmla="*/ 125030 w 521273"/>
                <a:gd name="connsiteY31" fmla="*/ 66218 h 488693"/>
                <a:gd name="connsiteX32" fmla="*/ 141483 w 521273"/>
                <a:gd name="connsiteY32" fmla="*/ 48869 h 488693"/>
                <a:gd name="connsiteX33" fmla="*/ 154515 w 521273"/>
                <a:gd name="connsiteY33" fmla="*/ 48299 h 488693"/>
                <a:gd name="connsiteX34" fmla="*/ 158261 w 521273"/>
                <a:gd name="connsiteY34" fmla="*/ 46100 h 488693"/>
                <a:gd name="connsiteX35" fmla="*/ 173004 w 521273"/>
                <a:gd name="connsiteY35" fmla="*/ 37711 h 488693"/>
                <a:gd name="connsiteX36" fmla="*/ 199719 w 521273"/>
                <a:gd name="connsiteY36" fmla="*/ 37711 h 488693"/>
                <a:gd name="connsiteX37" fmla="*/ 205909 w 521273"/>
                <a:gd name="connsiteY37" fmla="*/ 14009 h 488693"/>
                <a:gd name="connsiteX38" fmla="*/ 216986 w 521273"/>
                <a:gd name="connsiteY38" fmla="*/ 6190 h 488693"/>
                <a:gd name="connsiteX39" fmla="*/ 308942 w 521273"/>
                <a:gd name="connsiteY39" fmla="*/ 6109 h 488693"/>
                <a:gd name="connsiteX40" fmla="*/ 319775 w 521273"/>
                <a:gd name="connsiteY40" fmla="*/ 13683 h 488693"/>
                <a:gd name="connsiteX41" fmla="*/ 326046 w 521273"/>
                <a:gd name="connsiteY41" fmla="*/ 37711 h 488693"/>
                <a:gd name="connsiteX42" fmla="*/ 350399 w 521273"/>
                <a:gd name="connsiteY42" fmla="*/ 37629 h 488693"/>
                <a:gd name="connsiteX43" fmla="*/ 367667 w 521273"/>
                <a:gd name="connsiteY43" fmla="*/ 46670 h 488693"/>
                <a:gd name="connsiteX44" fmla="*/ 371332 w 521273"/>
                <a:gd name="connsiteY44" fmla="*/ 48299 h 488693"/>
                <a:gd name="connsiteX45" fmla="*/ 385341 w 521273"/>
                <a:gd name="connsiteY45" fmla="*/ 49032 h 488693"/>
                <a:gd name="connsiteX46" fmla="*/ 400572 w 521273"/>
                <a:gd name="connsiteY46" fmla="*/ 65322 h 488693"/>
                <a:gd name="connsiteX47" fmla="*/ 400653 w 521273"/>
                <a:gd name="connsiteY47" fmla="*/ 79820 h 488693"/>
                <a:gd name="connsiteX48" fmla="*/ 393242 w 521273"/>
                <a:gd name="connsiteY48" fmla="*/ 93503 h 488693"/>
                <a:gd name="connsiteX49" fmla="*/ 390309 w 521273"/>
                <a:gd name="connsiteY49" fmla="*/ 99123 h 488693"/>
                <a:gd name="connsiteX50" fmla="*/ 390147 w 521273"/>
                <a:gd name="connsiteY50" fmla="*/ 113540 h 488693"/>
                <a:gd name="connsiteX51" fmla="*/ 432744 w 521273"/>
                <a:gd name="connsiteY51" fmla="*/ 113540 h 488693"/>
                <a:gd name="connsiteX52" fmla="*/ 487967 w 521273"/>
                <a:gd name="connsiteY52" fmla="*/ 113540 h 488693"/>
                <a:gd name="connsiteX53" fmla="*/ 509143 w 521273"/>
                <a:gd name="connsiteY53" fmla="*/ 134798 h 488693"/>
                <a:gd name="connsiteX54" fmla="*/ 509143 w 521273"/>
                <a:gd name="connsiteY54" fmla="*/ 138789 h 488693"/>
                <a:gd name="connsiteX55" fmla="*/ 487722 w 521273"/>
                <a:gd name="connsiteY55" fmla="*/ 163061 h 488693"/>
                <a:gd name="connsiteX56" fmla="*/ 189701 w 521273"/>
                <a:gd name="connsiteY56" fmla="*/ 406756 h 488693"/>
                <a:gd name="connsiteX57" fmla="*/ 189701 w 521273"/>
                <a:gd name="connsiteY57" fmla="*/ 400647 h 488693"/>
                <a:gd name="connsiteX58" fmla="*/ 189619 w 521273"/>
                <a:gd name="connsiteY58" fmla="*/ 300139 h 488693"/>
                <a:gd name="connsiteX59" fmla="*/ 213077 w 521273"/>
                <a:gd name="connsiteY59" fmla="*/ 276519 h 488693"/>
                <a:gd name="connsiteX60" fmla="*/ 312526 w 521273"/>
                <a:gd name="connsiteY60" fmla="*/ 276519 h 488693"/>
                <a:gd name="connsiteX61" fmla="*/ 336064 w 521273"/>
                <a:gd name="connsiteY61" fmla="*/ 299569 h 488693"/>
                <a:gd name="connsiteX62" fmla="*/ 336064 w 521273"/>
                <a:gd name="connsiteY62" fmla="*/ 400566 h 488693"/>
                <a:gd name="connsiteX63" fmla="*/ 336064 w 521273"/>
                <a:gd name="connsiteY63" fmla="*/ 406512 h 488693"/>
                <a:gd name="connsiteX64" fmla="*/ 373449 w 521273"/>
                <a:gd name="connsiteY64" fmla="*/ 406512 h 488693"/>
                <a:gd name="connsiteX65" fmla="*/ 373449 w 521273"/>
                <a:gd name="connsiteY65" fmla="*/ 96680 h 488693"/>
                <a:gd name="connsiteX66" fmla="*/ 367667 w 521273"/>
                <a:gd name="connsiteY66" fmla="*/ 99286 h 488693"/>
                <a:gd name="connsiteX67" fmla="*/ 351295 w 521273"/>
                <a:gd name="connsiteY67" fmla="*/ 108409 h 488693"/>
                <a:gd name="connsiteX68" fmla="*/ 307557 w 521273"/>
                <a:gd name="connsiteY68" fmla="*/ 108327 h 488693"/>
                <a:gd name="connsiteX69" fmla="*/ 278317 w 521273"/>
                <a:gd name="connsiteY69" fmla="*/ 114354 h 488693"/>
                <a:gd name="connsiteX70" fmla="*/ 266018 w 521273"/>
                <a:gd name="connsiteY70" fmla="*/ 118427 h 488693"/>
                <a:gd name="connsiteX71" fmla="*/ 259584 w 521273"/>
                <a:gd name="connsiteY71" fmla="*/ 118427 h 488693"/>
                <a:gd name="connsiteX72" fmla="*/ 239547 w 521273"/>
                <a:gd name="connsiteY72" fmla="*/ 110689 h 488693"/>
                <a:gd name="connsiteX73" fmla="*/ 231077 w 521273"/>
                <a:gd name="connsiteY73" fmla="*/ 108490 h 488693"/>
                <a:gd name="connsiteX74" fmla="*/ 173818 w 521273"/>
                <a:gd name="connsiteY74" fmla="*/ 108409 h 488693"/>
                <a:gd name="connsiteX75" fmla="*/ 158832 w 521273"/>
                <a:gd name="connsiteY75" fmla="*/ 100589 h 488693"/>
                <a:gd name="connsiteX76" fmla="*/ 152234 w 521273"/>
                <a:gd name="connsiteY76" fmla="*/ 97902 h 488693"/>
                <a:gd name="connsiteX77" fmla="*/ 152234 w 521273"/>
                <a:gd name="connsiteY77" fmla="*/ 406675 h 488693"/>
                <a:gd name="connsiteX78" fmla="*/ 189701 w 521273"/>
                <a:gd name="connsiteY78" fmla="*/ 406756 h 488693"/>
                <a:gd name="connsiteX79" fmla="*/ 471025 w 521273"/>
                <a:gd name="connsiteY79" fmla="*/ 439173 h 488693"/>
                <a:gd name="connsiteX80" fmla="*/ 471025 w 521273"/>
                <a:gd name="connsiteY80" fmla="*/ 163142 h 488693"/>
                <a:gd name="connsiteX81" fmla="*/ 390717 w 521273"/>
                <a:gd name="connsiteY81" fmla="*/ 163142 h 488693"/>
                <a:gd name="connsiteX82" fmla="*/ 390717 w 521273"/>
                <a:gd name="connsiteY82" fmla="*/ 407000 h 488693"/>
                <a:gd name="connsiteX83" fmla="*/ 407739 w 521273"/>
                <a:gd name="connsiteY83" fmla="*/ 407000 h 488693"/>
                <a:gd name="connsiteX84" fmla="*/ 422726 w 521273"/>
                <a:gd name="connsiteY84" fmla="*/ 421987 h 488693"/>
                <a:gd name="connsiteX85" fmla="*/ 422726 w 521273"/>
                <a:gd name="connsiteY85" fmla="*/ 439173 h 488693"/>
                <a:gd name="connsiteX86" fmla="*/ 471025 w 521273"/>
                <a:gd name="connsiteY86" fmla="*/ 439173 h 488693"/>
                <a:gd name="connsiteX87" fmla="*/ 54740 w 521273"/>
                <a:gd name="connsiteY87" fmla="*/ 162979 h 488693"/>
                <a:gd name="connsiteX88" fmla="*/ 54740 w 521273"/>
                <a:gd name="connsiteY88" fmla="*/ 439173 h 488693"/>
                <a:gd name="connsiteX89" fmla="*/ 103039 w 521273"/>
                <a:gd name="connsiteY89" fmla="*/ 439173 h 488693"/>
                <a:gd name="connsiteX90" fmla="*/ 103039 w 521273"/>
                <a:gd name="connsiteY90" fmla="*/ 421987 h 488693"/>
                <a:gd name="connsiteX91" fmla="*/ 118026 w 521273"/>
                <a:gd name="connsiteY91" fmla="*/ 407000 h 488693"/>
                <a:gd name="connsiteX92" fmla="*/ 135130 w 521273"/>
                <a:gd name="connsiteY92" fmla="*/ 407000 h 488693"/>
                <a:gd name="connsiteX93" fmla="*/ 135130 w 521273"/>
                <a:gd name="connsiteY93" fmla="*/ 162979 h 488693"/>
                <a:gd name="connsiteX94" fmla="*/ 54740 w 521273"/>
                <a:gd name="connsiteY94" fmla="*/ 162979 h 488693"/>
                <a:gd name="connsiteX95" fmla="*/ 43907 w 521273"/>
                <a:gd name="connsiteY95" fmla="*/ 471834 h 488693"/>
                <a:gd name="connsiteX96" fmla="*/ 481858 w 521273"/>
                <a:gd name="connsiteY96" fmla="*/ 471834 h 488693"/>
                <a:gd name="connsiteX97" fmla="*/ 481858 w 521273"/>
                <a:gd name="connsiteY97" fmla="*/ 456114 h 488693"/>
                <a:gd name="connsiteX98" fmla="*/ 43907 w 521273"/>
                <a:gd name="connsiteY98" fmla="*/ 456114 h 488693"/>
                <a:gd name="connsiteX99" fmla="*/ 43907 w 521273"/>
                <a:gd name="connsiteY99" fmla="*/ 471834 h 488693"/>
                <a:gd name="connsiteX100" fmla="*/ 220407 w 521273"/>
                <a:gd name="connsiteY100" fmla="*/ 22480 h 488693"/>
                <a:gd name="connsiteX101" fmla="*/ 259665 w 521273"/>
                <a:gd name="connsiteY101" fmla="*/ 101485 h 488693"/>
                <a:gd name="connsiteX102" fmla="*/ 266344 w 521273"/>
                <a:gd name="connsiteY102" fmla="*/ 101404 h 488693"/>
                <a:gd name="connsiteX103" fmla="*/ 306661 w 521273"/>
                <a:gd name="connsiteY103" fmla="*/ 26145 h 488693"/>
                <a:gd name="connsiteX104" fmla="*/ 301937 w 521273"/>
                <a:gd name="connsiteY104" fmla="*/ 22398 h 488693"/>
                <a:gd name="connsiteX105" fmla="*/ 276281 w 521273"/>
                <a:gd name="connsiteY105" fmla="*/ 22398 h 488693"/>
                <a:gd name="connsiteX106" fmla="*/ 220407 w 521273"/>
                <a:gd name="connsiteY106" fmla="*/ 22480 h 488693"/>
                <a:gd name="connsiteX107" fmla="*/ 254453 w 521273"/>
                <a:gd name="connsiteY107" fmla="*/ 406837 h 488693"/>
                <a:gd name="connsiteX108" fmla="*/ 254453 w 521273"/>
                <a:gd name="connsiteY108" fmla="*/ 292809 h 488693"/>
                <a:gd name="connsiteX109" fmla="*/ 248670 w 521273"/>
                <a:gd name="connsiteY109" fmla="*/ 292809 h 488693"/>
                <a:gd name="connsiteX110" fmla="*/ 212995 w 521273"/>
                <a:gd name="connsiteY110" fmla="*/ 292809 h 488693"/>
                <a:gd name="connsiteX111" fmla="*/ 205909 w 521273"/>
                <a:gd name="connsiteY111" fmla="*/ 299976 h 488693"/>
                <a:gd name="connsiteX112" fmla="*/ 205990 w 521273"/>
                <a:gd name="connsiteY112" fmla="*/ 401380 h 488693"/>
                <a:gd name="connsiteX113" fmla="*/ 206235 w 521273"/>
                <a:gd name="connsiteY113" fmla="*/ 406837 h 488693"/>
                <a:gd name="connsiteX114" fmla="*/ 254453 w 521273"/>
                <a:gd name="connsiteY114" fmla="*/ 406837 h 488693"/>
                <a:gd name="connsiteX115" fmla="*/ 271150 w 521273"/>
                <a:gd name="connsiteY115" fmla="*/ 406756 h 488693"/>
                <a:gd name="connsiteX116" fmla="*/ 319205 w 521273"/>
                <a:gd name="connsiteY116" fmla="*/ 406756 h 488693"/>
                <a:gd name="connsiteX117" fmla="*/ 319693 w 521273"/>
                <a:gd name="connsiteY117" fmla="*/ 404150 h 488693"/>
                <a:gd name="connsiteX118" fmla="*/ 319775 w 521273"/>
                <a:gd name="connsiteY118" fmla="*/ 297777 h 488693"/>
                <a:gd name="connsiteX119" fmla="*/ 313992 w 521273"/>
                <a:gd name="connsiteY119" fmla="*/ 292809 h 488693"/>
                <a:gd name="connsiteX120" fmla="*/ 275303 w 521273"/>
                <a:gd name="connsiteY120" fmla="*/ 292890 h 488693"/>
                <a:gd name="connsiteX121" fmla="*/ 270987 w 521273"/>
                <a:gd name="connsiteY121" fmla="*/ 293379 h 488693"/>
                <a:gd name="connsiteX122" fmla="*/ 271150 w 521273"/>
                <a:gd name="connsiteY122" fmla="*/ 406756 h 488693"/>
                <a:gd name="connsiteX123" fmla="*/ 406192 w 521273"/>
                <a:gd name="connsiteY123" fmla="*/ 423616 h 488693"/>
                <a:gd name="connsiteX124" fmla="*/ 119655 w 521273"/>
                <a:gd name="connsiteY124" fmla="*/ 423616 h 488693"/>
                <a:gd name="connsiteX125" fmla="*/ 119655 w 521273"/>
                <a:gd name="connsiteY125" fmla="*/ 439173 h 488693"/>
                <a:gd name="connsiteX126" fmla="*/ 406192 w 521273"/>
                <a:gd name="connsiteY126" fmla="*/ 439173 h 488693"/>
                <a:gd name="connsiteX127" fmla="*/ 406192 w 521273"/>
                <a:gd name="connsiteY127" fmla="*/ 423616 h 488693"/>
                <a:gd name="connsiteX128" fmla="*/ 135211 w 521273"/>
                <a:gd name="connsiteY128" fmla="*/ 130237 h 488693"/>
                <a:gd name="connsiteX129" fmla="*/ 132198 w 521273"/>
                <a:gd name="connsiteY129" fmla="*/ 130074 h 488693"/>
                <a:gd name="connsiteX130" fmla="*/ 53437 w 521273"/>
                <a:gd name="connsiteY130" fmla="*/ 130074 h 488693"/>
                <a:gd name="connsiteX131" fmla="*/ 37880 w 521273"/>
                <a:gd name="connsiteY131" fmla="*/ 130074 h 488693"/>
                <a:gd name="connsiteX132" fmla="*/ 32667 w 521273"/>
                <a:gd name="connsiteY132" fmla="*/ 135531 h 488693"/>
                <a:gd name="connsiteX133" fmla="*/ 32667 w 521273"/>
                <a:gd name="connsiteY133" fmla="*/ 139522 h 488693"/>
                <a:gd name="connsiteX134" fmla="*/ 39835 w 521273"/>
                <a:gd name="connsiteY134" fmla="*/ 146445 h 488693"/>
                <a:gd name="connsiteX135" fmla="*/ 129103 w 521273"/>
                <a:gd name="connsiteY135" fmla="*/ 146445 h 488693"/>
                <a:gd name="connsiteX136" fmla="*/ 135130 w 521273"/>
                <a:gd name="connsiteY136" fmla="*/ 146119 h 488693"/>
                <a:gd name="connsiteX137" fmla="*/ 135211 w 521273"/>
                <a:gd name="connsiteY137" fmla="*/ 130237 h 488693"/>
                <a:gd name="connsiteX138" fmla="*/ 390554 w 521273"/>
                <a:gd name="connsiteY138" fmla="*/ 146364 h 488693"/>
                <a:gd name="connsiteX139" fmla="*/ 397558 w 521273"/>
                <a:gd name="connsiteY139" fmla="*/ 146364 h 488693"/>
                <a:gd name="connsiteX140" fmla="*/ 433152 w 521273"/>
                <a:gd name="connsiteY140" fmla="*/ 146282 h 488693"/>
                <a:gd name="connsiteX141" fmla="*/ 486826 w 521273"/>
                <a:gd name="connsiteY141" fmla="*/ 146445 h 488693"/>
                <a:gd name="connsiteX142" fmla="*/ 493016 w 521273"/>
                <a:gd name="connsiteY142" fmla="*/ 140011 h 488693"/>
                <a:gd name="connsiteX143" fmla="*/ 493016 w 521273"/>
                <a:gd name="connsiteY143" fmla="*/ 137486 h 488693"/>
                <a:gd name="connsiteX144" fmla="*/ 485360 w 521273"/>
                <a:gd name="connsiteY144" fmla="*/ 129993 h 488693"/>
                <a:gd name="connsiteX145" fmla="*/ 395033 w 521273"/>
                <a:gd name="connsiteY145" fmla="*/ 129993 h 488693"/>
                <a:gd name="connsiteX146" fmla="*/ 390472 w 521273"/>
                <a:gd name="connsiteY146" fmla="*/ 130237 h 488693"/>
                <a:gd name="connsiteX147" fmla="*/ 390554 w 521273"/>
                <a:gd name="connsiteY147" fmla="*/ 146364 h 488693"/>
                <a:gd name="connsiteX148" fmla="*/ 173818 w 521273"/>
                <a:gd name="connsiteY148" fmla="*/ 91712 h 488693"/>
                <a:gd name="connsiteX149" fmla="*/ 217882 w 521273"/>
                <a:gd name="connsiteY149" fmla="*/ 91712 h 488693"/>
                <a:gd name="connsiteX150" fmla="*/ 201999 w 521273"/>
                <a:gd name="connsiteY150" fmla="*/ 56689 h 488693"/>
                <a:gd name="connsiteX151" fmla="*/ 199556 w 521273"/>
                <a:gd name="connsiteY151" fmla="*/ 54326 h 488693"/>
                <a:gd name="connsiteX152" fmla="*/ 173818 w 521273"/>
                <a:gd name="connsiteY152" fmla="*/ 54245 h 488693"/>
                <a:gd name="connsiteX153" fmla="*/ 173818 w 521273"/>
                <a:gd name="connsiteY153" fmla="*/ 91712 h 488693"/>
                <a:gd name="connsiteX154" fmla="*/ 326046 w 521273"/>
                <a:gd name="connsiteY154" fmla="*/ 54326 h 488693"/>
                <a:gd name="connsiteX155" fmla="*/ 310164 w 521273"/>
                <a:gd name="connsiteY155" fmla="*/ 91712 h 488693"/>
                <a:gd name="connsiteX156" fmla="*/ 352028 w 521273"/>
                <a:gd name="connsiteY156" fmla="*/ 91712 h 488693"/>
                <a:gd name="connsiteX157" fmla="*/ 352028 w 521273"/>
                <a:gd name="connsiteY157" fmla="*/ 54326 h 488693"/>
                <a:gd name="connsiteX158" fmla="*/ 326046 w 521273"/>
                <a:gd name="connsiteY158" fmla="*/ 54326 h 488693"/>
                <a:gd name="connsiteX159" fmla="*/ 157040 w 521273"/>
                <a:gd name="connsiteY159" fmla="*/ 65078 h 488693"/>
                <a:gd name="connsiteX160" fmla="*/ 144497 w 521273"/>
                <a:gd name="connsiteY160" fmla="*/ 65241 h 488693"/>
                <a:gd name="connsiteX161" fmla="*/ 141401 w 521273"/>
                <a:gd name="connsiteY161" fmla="*/ 68254 h 488693"/>
                <a:gd name="connsiteX162" fmla="*/ 141401 w 521273"/>
                <a:gd name="connsiteY162" fmla="*/ 78191 h 488693"/>
                <a:gd name="connsiteX163" fmla="*/ 144497 w 521273"/>
                <a:gd name="connsiteY163" fmla="*/ 81205 h 488693"/>
                <a:gd name="connsiteX164" fmla="*/ 157040 w 521273"/>
                <a:gd name="connsiteY164" fmla="*/ 81368 h 488693"/>
                <a:gd name="connsiteX165" fmla="*/ 157040 w 521273"/>
                <a:gd name="connsiteY165" fmla="*/ 65078 h 488693"/>
                <a:gd name="connsiteX166" fmla="*/ 368725 w 521273"/>
                <a:gd name="connsiteY166" fmla="*/ 81286 h 488693"/>
                <a:gd name="connsiteX167" fmla="*/ 380861 w 521273"/>
                <a:gd name="connsiteY167" fmla="*/ 81123 h 488693"/>
                <a:gd name="connsiteX168" fmla="*/ 384445 w 521273"/>
                <a:gd name="connsiteY168" fmla="*/ 78028 h 488693"/>
                <a:gd name="connsiteX169" fmla="*/ 384445 w 521273"/>
                <a:gd name="connsiteY169" fmla="*/ 68091 h 488693"/>
                <a:gd name="connsiteX170" fmla="*/ 381757 w 521273"/>
                <a:gd name="connsiteY170" fmla="*/ 65241 h 488693"/>
                <a:gd name="connsiteX171" fmla="*/ 368807 w 521273"/>
                <a:gd name="connsiteY171" fmla="*/ 65078 h 488693"/>
                <a:gd name="connsiteX172" fmla="*/ 368725 w 521273"/>
                <a:gd name="connsiteY172" fmla="*/ 81286 h 48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521273" h="488693">
                  <a:moveTo>
                    <a:pt x="487722" y="163061"/>
                  </a:moveTo>
                  <a:cubicBezTo>
                    <a:pt x="487722" y="166482"/>
                    <a:pt x="487722" y="169658"/>
                    <a:pt x="487722" y="172753"/>
                  </a:cubicBezTo>
                  <a:cubicBezTo>
                    <a:pt x="487722" y="259822"/>
                    <a:pt x="487804" y="346891"/>
                    <a:pt x="487722" y="433960"/>
                  </a:cubicBezTo>
                  <a:cubicBezTo>
                    <a:pt x="487722" y="437462"/>
                    <a:pt x="487967" y="439906"/>
                    <a:pt x="491958" y="441779"/>
                  </a:cubicBezTo>
                  <a:cubicBezTo>
                    <a:pt x="496682" y="443978"/>
                    <a:pt x="498392" y="448784"/>
                    <a:pt x="498474" y="453996"/>
                  </a:cubicBezTo>
                  <a:cubicBezTo>
                    <a:pt x="498555" y="459779"/>
                    <a:pt x="498474" y="465644"/>
                    <a:pt x="498474" y="472159"/>
                  </a:cubicBezTo>
                  <a:cubicBezTo>
                    <a:pt x="502709" y="472159"/>
                    <a:pt x="506374" y="472078"/>
                    <a:pt x="509958" y="472159"/>
                  </a:cubicBezTo>
                  <a:cubicBezTo>
                    <a:pt x="516392" y="472241"/>
                    <a:pt x="520058" y="475173"/>
                    <a:pt x="520139" y="480141"/>
                  </a:cubicBezTo>
                  <a:cubicBezTo>
                    <a:pt x="520220" y="485191"/>
                    <a:pt x="516311" y="488449"/>
                    <a:pt x="509714" y="488449"/>
                  </a:cubicBezTo>
                  <a:cubicBezTo>
                    <a:pt x="484627" y="488531"/>
                    <a:pt x="459460" y="488531"/>
                    <a:pt x="434373" y="488531"/>
                  </a:cubicBezTo>
                  <a:cubicBezTo>
                    <a:pt x="320019" y="488531"/>
                    <a:pt x="205665" y="488531"/>
                    <a:pt x="91310" y="488531"/>
                  </a:cubicBezTo>
                  <a:cubicBezTo>
                    <a:pt x="66550" y="488531"/>
                    <a:pt x="41708" y="488531"/>
                    <a:pt x="16948" y="488449"/>
                  </a:cubicBezTo>
                  <a:cubicBezTo>
                    <a:pt x="14667" y="488449"/>
                    <a:pt x="11572" y="488531"/>
                    <a:pt x="10269" y="487228"/>
                  </a:cubicBezTo>
                  <a:cubicBezTo>
                    <a:pt x="8151" y="485110"/>
                    <a:pt x="6196" y="481852"/>
                    <a:pt x="6115" y="479001"/>
                  </a:cubicBezTo>
                  <a:cubicBezTo>
                    <a:pt x="5952" y="475255"/>
                    <a:pt x="9047" y="472648"/>
                    <a:pt x="13038" y="472404"/>
                  </a:cubicBezTo>
                  <a:cubicBezTo>
                    <a:pt x="17518" y="472159"/>
                    <a:pt x="21997" y="472322"/>
                    <a:pt x="27292" y="472322"/>
                  </a:cubicBezTo>
                  <a:cubicBezTo>
                    <a:pt x="27292" y="466621"/>
                    <a:pt x="27373" y="461490"/>
                    <a:pt x="27292" y="456358"/>
                  </a:cubicBezTo>
                  <a:cubicBezTo>
                    <a:pt x="27210" y="449272"/>
                    <a:pt x="29165" y="443571"/>
                    <a:pt x="36088" y="440313"/>
                  </a:cubicBezTo>
                  <a:cubicBezTo>
                    <a:pt x="37147" y="439824"/>
                    <a:pt x="37880" y="437381"/>
                    <a:pt x="37880" y="435833"/>
                  </a:cubicBezTo>
                  <a:cubicBezTo>
                    <a:pt x="38043" y="420439"/>
                    <a:pt x="38043" y="405046"/>
                    <a:pt x="38043" y="389652"/>
                  </a:cubicBezTo>
                  <a:cubicBezTo>
                    <a:pt x="38043" y="315778"/>
                    <a:pt x="38043" y="241985"/>
                    <a:pt x="37961" y="168111"/>
                  </a:cubicBezTo>
                  <a:cubicBezTo>
                    <a:pt x="37961" y="166482"/>
                    <a:pt x="37961" y="164853"/>
                    <a:pt x="37961" y="163549"/>
                  </a:cubicBezTo>
                  <a:cubicBezTo>
                    <a:pt x="33807" y="162409"/>
                    <a:pt x="30061" y="161921"/>
                    <a:pt x="26884" y="160292"/>
                  </a:cubicBezTo>
                  <a:cubicBezTo>
                    <a:pt x="20450" y="157115"/>
                    <a:pt x="16866" y="151658"/>
                    <a:pt x="16540" y="144246"/>
                  </a:cubicBezTo>
                  <a:cubicBezTo>
                    <a:pt x="16377" y="140744"/>
                    <a:pt x="16377" y="137242"/>
                    <a:pt x="16459" y="133739"/>
                  </a:cubicBezTo>
                  <a:cubicBezTo>
                    <a:pt x="16703" y="121522"/>
                    <a:pt x="24441" y="113703"/>
                    <a:pt x="36740" y="113621"/>
                  </a:cubicBezTo>
                  <a:cubicBezTo>
                    <a:pt x="55147" y="113540"/>
                    <a:pt x="73555" y="113621"/>
                    <a:pt x="91962" y="113621"/>
                  </a:cubicBezTo>
                  <a:cubicBezTo>
                    <a:pt x="106216" y="113621"/>
                    <a:pt x="120388" y="113621"/>
                    <a:pt x="135374" y="113621"/>
                  </a:cubicBezTo>
                  <a:cubicBezTo>
                    <a:pt x="135374" y="107920"/>
                    <a:pt x="135537" y="102463"/>
                    <a:pt x="135293" y="97087"/>
                  </a:cubicBezTo>
                  <a:cubicBezTo>
                    <a:pt x="135211" y="95947"/>
                    <a:pt x="133827" y="94562"/>
                    <a:pt x="132768" y="93748"/>
                  </a:cubicBezTo>
                  <a:cubicBezTo>
                    <a:pt x="127962" y="90083"/>
                    <a:pt x="125193" y="85358"/>
                    <a:pt x="124949" y="79250"/>
                  </a:cubicBezTo>
                  <a:cubicBezTo>
                    <a:pt x="124786" y="74933"/>
                    <a:pt x="124704" y="70535"/>
                    <a:pt x="125030" y="66218"/>
                  </a:cubicBezTo>
                  <a:cubicBezTo>
                    <a:pt x="125763" y="56770"/>
                    <a:pt x="132035" y="50091"/>
                    <a:pt x="141483" y="48869"/>
                  </a:cubicBezTo>
                  <a:cubicBezTo>
                    <a:pt x="145800" y="48299"/>
                    <a:pt x="150198" y="48706"/>
                    <a:pt x="154515" y="48299"/>
                  </a:cubicBezTo>
                  <a:cubicBezTo>
                    <a:pt x="155818" y="48136"/>
                    <a:pt x="157691" y="47159"/>
                    <a:pt x="158261" y="46100"/>
                  </a:cubicBezTo>
                  <a:cubicBezTo>
                    <a:pt x="161275" y="39829"/>
                    <a:pt x="166406" y="37629"/>
                    <a:pt x="173004" y="37711"/>
                  </a:cubicBezTo>
                  <a:cubicBezTo>
                    <a:pt x="182044" y="37711"/>
                    <a:pt x="191004" y="37711"/>
                    <a:pt x="199719" y="37711"/>
                  </a:cubicBezTo>
                  <a:cubicBezTo>
                    <a:pt x="201837" y="29403"/>
                    <a:pt x="203547" y="21584"/>
                    <a:pt x="205909" y="14009"/>
                  </a:cubicBezTo>
                  <a:cubicBezTo>
                    <a:pt x="207945" y="7493"/>
                    <a:pt x="210144" y="6190"/>
                    <a:pt x="216986" y="6190"/>
                  </a:cubicBezTo>
                  <a:cubicBezTo>
                    <a:pt x="247611" y="6190"/>
                    <a:pt x="278236" y="6272"/>
                    <a:pt x="308942" y="6109"/>
                  </a:cubicBezTo>
                  <a:cubicBezTo>
                    <a:pt x="314562" y="6109"/>
                    <a:pt x="318309" y="8226"/>
                    <a:pt x="319775" y="13683"/>
                  </a:cubicBezTo>
                  <a:cubicBezTo>
                    <a:pt x="321892" y="21421"/>
                    <a:pt x="323847" y="29159"/>
                    <a:pt x="326046" y="37711"/>
                  </a:cubicBezTo>
                  <a:cubicBezTo>
                    <a:pt x="333702" y="37711"/>
                    <a:pt x="342092" y="37874"/>
                    <a:pt x="350399" y="37629"/>
                  </a:cubicBezTo>
                  <a:cubicBezTo>
                    <a:pt x="357893" y="37467"/>
                    <a:pt x="364409" y="38770"/>
                    <a:pt x="367667" y="46670"/>
                  </a:cubicBezTo>
                  <a:cubicBezTo>
                    <a:pt x="368074" y="47566"/>
                    <a:pt x="370029" y="48218"/>
                    <a:pt x="371332" y="48299"/>
                  </a:cubicBezTo>
                  <a:cubicBezTo>
                    <a:pt x="375974" y="48625"/>
                    <a:pt x="380698" y="48381"/>
                    <a:pt x="385341" y="49032"/>
                  </a:cubicBezTo>
                  <a:cubicBezTo>
                    <a:pt x="393730" y="50254"/>
                    <a:pt x="399920" y="56933"/>
                    <a:pt x="400572" y="65322"/>
                  </a:cubicBezTo>
                  <a:cubicBezTo>
                    <a:pt x="400979" y="70128"/>
                    <a:pt x="400816" y="75015"/>
                    <a:pt x="400653" y="79820"/>
                  </a:cubicBezTo>
                  <a:cubicBezTo>
                    <a:pt x="400491" y="85521"/>
                    <a:pt x="397477" y="89757"/>
                    <a:pt x="393242" y="93503"/>
                  </a:cubicBezTo>
                  <a:cubicBezTo>
                    <a:pt x="391775" y="94807"/>
                    <a:pt x="390554" y="97169"/>
                    <a:pt x="390309" y="99123"/>
                  </a:cubicBezTo>
                  <a:cubicBezTo>
                    <a:pt x="389902" y="103684"/>
                    <a:pt x="390147" y="108409"/>
                    <a:pt x="390147" y="113540"/>
                  </a:cubicBezTo>
                  <a:cubicBezTo>
                    <a:pt x="404644" y="113540"/>
                    <a:pt x="418654" y="113540"/>
                    <a:pt x="432744" y="113540"/>
                  </a:cubicBezTo>
                  <a:cubicBezTo>
                    <a:pt x="451152" y="113540"/>
                    <a:pt x="469559" y="113458"/>
                    <a:pt x="487967" y="113540"/>
                  </a:cubicBezTo>
                  <a:cubicBezTo>
                    <a:pt x="501406" y="113540"/>
                    <a:pt x="508980" y="121277"/>
                    <a:pt x="509143" y="134798"/>
                  </a:cubicBezTo>
                  <a:cubicBezTo>
                    <a:pt x="509143" y="136101"/>
                    <a:pt x="509062" y="137486"/>
                    <a:pt x="509143" y="138789"/>
                  </a:cubicBezTo>
                  <a:cubicBezTo>
                    <a:pt x="510447" y="153939"/>
                    <a:pt x="502139" y="162083"/>
                    <a:pt x="487722" y="163061"/>
                  </a:cubicBezTo>
                  <a:close/>
                  <a:moveTo>
                    <a:pt x="189701" y="406756"/>
                  </a:moveTo>
                  <a:cubicBezTo>
                    <a:pt x="189701" y="404557"/>
                    <a:pt x="189701" y="402602"/>
                    <a:pt x="189701" y="400647"/>
                  </a:cubicBezTo>
                  <a:cubicBezTo>
                    <a:pt x="189701" y="367172"/>
                    <a:pt x="189701" y="333696"/>
                    <a:pt x="189619" y="300139"/>
                  </a:cubicBezTo>
                  <a:cubicBezTo>
                    <a:pt x="189619" y="283687"/>
                    <a:pt x="196868" y="276519"/>
                    <a:pt x="213077" y="276519"/>
                  </a:cubicBezTo>
                  <a:cubicBezTo>
                    <a:pt x="246226" y="276601"/>
                    <a:pt x="279376" y="276601"/>
                    <a:pt x="312526" y="276519"/>
                  </a:cubicBezTo>
                  <a:cubicBezTo>
                    <a:pt x="328653" y="276519"/>
                    <a:pt x="336064" y="283605"/>
                    <a:pt x="336064" y="299569"/>
                  </a:cubicBezTo>
                  <a:cubicBezTo>
                    <a:pt x="336064" y="333208"/>
                    <a:pt x="336064" y="366927"/>
                    <a:pt x="336064" y="400566"/>
                  </a:cubicBezTo>
                  <a:cubicBezTo>
                    <a:pt x="336064" y="402521"/>
                    <a:pt x="336064" y="404475"/>
                    <a:pt x="336064" y="406512"/>
                  </a:cubicBezTo>
                  <a:cubicBezTo>
                    <a:pt x="348933" y="406512"/>
                    <a:pt x="361151" y="406512"/>
                    <a:pt x="373449" y="406512"/>
                  </a:cubicBezTo>
                  <a:cubicBezTo>
                    <a:pt x="373449" y="303316"/>
                    <a:pt x="373449" y="200609"/>
                    <a:pt x="373449" y="96680"/>
                  </a:cubicBezTo>
                  <a:cubicBezTo>
                    <a:pt x="371006" y="97739"/>
                    <a:pt x="368155" y="97983"/>
                    <a:pt x="367667" y="99286"/>
                  </a:cubicBezTo>
                  <a:cubicBezTo>
                    <a:pt x="364490" y="106698"/>
                    <a:pt x="358463" y="108409"/>
                    <a:pt x="351295" y="108409"/>
                  </a:cubicBezTo>
                  <a:cubicBezTo>
                    <a:pt x="336716" y="108409"/>
                    <a:pt x="322137" y="108653"/>
                    <a:pt x="307557" y="108327"/>
                  </a:cubicBezTo>
                  <a:cubicBezTo>
                    <a:pt x="297295" y="108083"/>
                    <a:pt x="287439" y="108327"/>
                    <a:pt x="278317" y="114354"/>
                  </a:cubicBezTo>
                  <a:cubicBezTo>
                    <a:pt x="274815" y="116635"/>
                    <a:pt x="270254" y="117368"/>
                    <a:pt x="266018" y="118427"/>
                  </a:cubicBezTo>
                  <a:cubicBezTo>
                    <a:pt x="263982" y="118915"/>
                    <a:pt x="261539" y="119078"/>
                    <a:pt x="259584" y="118427"/>
                  </a:cubicBezTo>
                  <a:cubicBezTo>
                    <a:pt x="252824" y="116065"/>
                    <a:pt x="246226" y="113214"/>
                    <a:pt x="239547" y="110689"/>
                  </a:cubicBezTo>
                  <a:cubicBezTo>
                    <a:pt x="236860" y="109712"/>
                    <a:pt x="233927" y="108490"/>
                    <a:pt x="231077" y="108490"/>
                  </a:cubicBezTo>
                  <a:cubicBezTo>
                    <a:pt x="212018" y="108327"/>
                    <a:pt x="192877" y="108409"/>
                    <a:pt x="173818" y="108409"/>
                  </a:cubicBezTo>
                  <a:cubicBezTo>
                    <a:pt x="167465" y="108409"/>
                    <a:pt x="161601" y="106942"/>
                    <a:pt x="158832" y="100589"/>
                  </a:cubicBezTo>
                  <a:cubicBezTo>
                    <a:pt x="157203" y="96843"/>
                    <a:pt x="155085" y="97169"/>
                    <a:pt x="152234" y="97902"/>
                  </a:cubicBezTo>
                  <a:cubicBezTo>
                    <a:pt x="152234" y="200935"/>
                    <a:pt x="152234" y="303642"/>
                    <a:pt x="152234" y="406675"/>
                  </a:cubicBezTo>
                  <a:cubicBezTo>
                    <a:pt x="164859" y="406756"/>
                    <a:pt x="176995" y="406756"/>
                    <a:pt x="189701" y="406756"/>
                  </a:cubicBezTo>
                  <a:close/>
                  <a:moveTo>
                    <a:pt x="471025" y="439173"/>
                  </a:moveTo>
                  <a:cubicBezTo>
                    <a:pt x="471025" y="346891"/>
                    <a:pt x="471025" y="255017"/>
                    <a:pt x="471025" y="163142"/>
                  </a:cubicBezTo>
                  <a:cubicBezTo>
                    <a:pt x="443984" y="163142"/>
                    <a:pt x="417269" y="163142"/>
                    <a:pt x="390717" y="163142"/>
                  </a:cubicBezTo>
                  <a:cubicBezTo>
                    <a:pt x="390717" y="244591"/>
                    <a:pt x="390717" y="325714"/>
                    <a:pt x="390717" y="407000"/>
                  </a:cubicBezTo>
                  <a:cubicBezTo>
                    <a:pt x="396662" y="407000"/>
                    <a:pt x="402201" y="406919"/>
                    <a:pt x="407739" y="407000"/>
                  </a:cubicBezTo>
                  <a:cubicBezTo>
                    <a:pt x="417269" y="407082"/>
                    <a:pt x="422645" y="412457"/>
                    <a:pt x="422726" y="421987"/>
                  </a:cubicBezTo>
                  <a:cubicBezTo>
                    <a:pt x="422807" y="427607"/>
                    <a:pt x="422726" y="433308"/>
                    <a:pt x="422726" y="439173"/>
                  </a:cubicBezTo>
                  <a:cubicBezTo>
                    <a:pt x="439016" y="439173"/>
                    <a:pt x="454817" y="439173"/>
                    <a:pt x="471025" y="439173"/>
                  </a:cubicBezTo>
                  <a:close/>
                  <a:moveTo>
                    <a:pt x="54740" y="162979"/>
                  </a:moveTo>
                  <a:cubicBezTo>
                    <a:pt x="54740" y="255342"/>
                    <a:pt x="54740" y="347217"/>
                    <a:pt x="54740" y="439173"/>
                  </a:cubicBezTo>
                  <a:cubicBezTo>
                    <a:pt x="70948" y="439173"/>
                    <a:pt x="86749" y="439173"/>
                    <a:pt x="103039" y="439173"/>
                  </a:cubicBezTo>
                  <a:cubicBezTo>
                    <a:pt x="103039" y="433308"/>
                    <a:pt x="102958" y="427607"/>
                    <a:pt x="103039" y="421987"/>
                  </a:cubicBezTo>
                  <a:cubicBezTo>
                    <a:pt x="103120" y="412457"/>
                    <a:pt x="108496" y="407082"/>
                    <a:pt x="118026" y="407000"/>
                  </a:cubicBezTo>
                  <a:cubicBezTo>
                    <a:pt x="123646" y="406919"/>
                    <a:pt x="129347" y="407000"/>
                    <a:pt x="135130" y="407000"/>
                  </a:cubicBezTo>
                  <a:cubicBezTo>
                    <a:pt x="135130" y="325388"/>
                    <a:pt x="135130" y="244265"/>
                    <a:pt x="135130" y="162979"/>
                  </a:cubicBezTo>
                  <a:cubicBezTo>
                    <a:pt x="108252" y="162979"/>
                    <a:pt x="81699" y="162979"/>
                    <a:pt x="54740" y="162979"/>
                  </a:cubicBezTo>
                  <a:close/>
                  <a:moveTo>
                    <a:pt x="43907" y="471834"/>
                  </a:moveTo>
                  <a:cubicBezTo>
                    <a:pt x="190271" y="471834"/>
                    <a:pt x="335983" y="471834"/>
                    <a:pt x="481858" y="471834"/>
                  </a:cubicBezTo>
                  <a:cubicBezTo>
                    <a:pt x="481858" y="466377"/>
                    <a:pt x="481858" y="461327"/>
                    <a:pt x="481858" y="456114"/>
                  </a:cubicBezTo>
                  <a:cubicBezTo>
                    <a:pt x="335657" y="456114"/>
                    <a:pt x="189864" y="456114"/>
                    <a:pt x="43907" y="456114"/>
                  </a:cubicBezTo>
                  <a:cubicBezTo>
                    <a:pt x="43907" y="461571"/>
                    <a:pt x="43907" y="466539"/>
                    <a:pt x="43907" y="471834"/>
                  </a:cubicBezTo>
                  <a:close/>
                  <a:moveTo>
                    <a:pt x="220407" y="22480"/>
                  </a:moveTo>
                  <a:cubicBezTo>
                    <a:pt x="209330" y="56037"/>
                    <a:pt x="227004" y="91141"/>
                    <a:pt x="259665" y="101485"/>
                  </a:cubicBezTo>
                  <a:cubicBezTo>
                    <a:pt x="261702" y="102137"/>
                    <a:pt x="264308" y="102056"/>
                    <a:pt x="266344" y="101404"/>
                  </a:cubicBezTo>
                  <a:cubicBezTo>
                    <a:pt x="297621" y="91304"/>
                    <a:pt x="315458" y="57910"/>
                    <a:pt x="306661" y="26145"/>
                  </a:cubicBezTo>
                  <a:cubicBezTo>
                    <a:pt x="305928" y="23457"/>
                    <a:pt x="304788" y="22398"/>
                    <a:pt x="301937" y="22398"/>
                  </a:cubicBezTo>
                  <a:cubicBezTo>
                    <a:pt x="293385" y="22561"/>
                    <a:pt x="284833" y="22398"/>
                    <a:pt x="276281" y="22398"/>
                  </a:cubicBezTo>
                  <a:cubicBezTo>
                    <a:pt x="257792" y="22480"/>
                    <a:pt x="239222" y="22480"/>
                    <a:pt x="220407" y="22480"/>
                  </a:cubicBezTo>
                  <a:close/>
                  <a:moveTo>
                    <a:pt x="254453" y="406837"/>
                  </a:moveTo>
                  <a:cubicBezTo>
                    <a:pt x="254453" y="368719"/>
                    <a:pt x="254453" y="331008"/>
                    <a:pt x="254453" y="292809"/>
                  </a:cubicBezTo>
                  <a:cubicBezTo>
                    <a:pt x="252253" y="292809"/>
                    <a:pt x="250462" y="292809"/>
                    <a:pt x="248670" y="292809"/>
                  </a:cubicBezTo>
                  <a:cubicBezTo>
                    <a:pt x="236778" y="292809"/>
                    <a:pt x="224887" y="292890"/>
                    <a:pt x="212995" y="292809"/>
                  </a:cubicBezTo>
                  <a:cubicBezTo>
                    <a:pt x="206479" y="292809"/>
                    <a:pt x="205909" y="293298"/>
                    <a:pt x="205909" y="299976"/>
                  </a:cubicBezTo>
                  <a:cubicBezTo>
                    <a:pt x="205909" y="333778"/>
                    <a:pt x="205909" y="367579"/>
                    <a:pt x="205990" y="401380"/>
                  </a:cubicBezTo>
                  <a:cubicBezTo>
                    <a:pt x="205990" y="403172"/>
                    <a:pt x="206153" y="404964"/>
                    <a:pt x="206235" y="406837"/>
                  </a:cubicBezTo>
                  <a:cubicBezTo>
                    <a:pt x="222525" y="406837"/>
                    <a:pt x="238244" y="406837"/>
                    <a:pt x="254453" y="406837"/>
                  </a:cubicBezTo>
                  <a:close/>
                  <a:moveTo>
                    <a:pt x="271150" y="406756"/>
                  </a:moveTo>
                  <a:cubicBezTo>
                    <a:pt x="287439" y="406756"/>
                    <a:pt x="303240" y="406756"/>
                    <a:pt x="319205" y="406756"/>
                  </a:cubicBezTo>
                  <a:cubicBezTo>
                    <a:pt x="319449" y="405779"/>
                    <a:pt x="319693" y="404964"/>
                    <a:pt x="319693" y="404150"/>
                  </a:cubicBezTo>
                  <a:cubicBezTo>
                    <a:pt x="319775" y="368719"/>
                    <a:pt x="319775" y="333208"/>
                    <a:pt x="319775" y="297777"/>
                  </a:cubicBezTo>
                  <a:cubicBezTo>
                    <a:pt x="319775" y="293705"/>
                    <a:pt x="317576" y="292727"/>
                    <a:pt x="313992" y="292809"/>
                  </a:cubicBezTo>
                  <a:cubicBezTo>
                    <a:pt x="301123" y="292890"/>
                    <a:pt x="288254" y="292809"/>
                    <a:pt x="275303" y="292890"/>
                  </a:cubicBezTo>
                  <a:cubicBezTo>
                    <a:pt x="273919" y="292890"/>
                    <a:pt x="272453" y="293216"/>
                    <a:pt x="270987" y="293379"/>
                  </a:cubicBezTo>
                  <a:cubicBezTo>
                    <a:pt x="271150" y="331253"/>
                    <a:pt x="271150" y="368719"/>
                    <a:pt x="271150" y="406756"/>
                  </a:cubicBezTo>
                  <a:close/>
                  <a:moveTo>
                    <a:pt x="406192" y="423616"/>
                  </a:moveTo>
                  <a:cubicBezTo>
                    <a:pt x="310408" y="423616"/>
                    <a:pt x="215031" y="423616"/>
                    <a:pt x="119655" y="423616"/>
                  </a:cubicBezTo>
                  <a:cubicBezTo>
                    <a:pt x="119655" y="428992"/>
                    <a:pt x="119655" y="433960"/>
                    <a:pt x="119655" y="439173"/>
                  </a:cubicBezTo>
                  <a:cubicBezTo>
                    <a:pt x="215276" y="439173"/>
                    <a:pt x="310571" y="439173"/>
                    <a:pt x="406192" y="439173"/>
                  </a:cubicBezTo>
                  <a:cubicBezTo>
                    <a:pt x="406192" y="433879"/>
                    <a:pt x="406192" y="428910"/>
                    <a:pt x="406192" y="423616"/>
                  </a:cubicBezTo>
                  <a:close/>
                  <a:moveTo>
                    <a:pt x="135211" y="130237"/>
                  </a:moveTo>
                  <a:cubicBezTo>
                    <a:pt x="133827" y="130155"/>
                    <a:pt x="133012" y="130074"/>
                    <a:pt x="132198" y="130074"/>
                  </a:cubicBezTo>
                  <a:cubicBezTo>
                    <a:pt x="105971" y="130074"/>
                    <a:pt x="79663" y="130074"/>
                    <a:pt x="53437" y="130074"/>
                  </a:cubicBezTo>
                  <a:cubicBezTo>
                    <a:pt x="48224" y="130074"/>
                    <a:pt x="43093" y="130237"/>
                    <a:pt x="37880" y="130074"/>
                  </a:cubicBezTo>
                  <a:cubicBezTo>
                    <a:pt x="33970" y="129993"/>
                    <a:pt x="32341" y="131622"/>
                    <a:pt x="32667" y="135531"/>
                  </a:cubicBezTo>
                  <a:cubicBezTo>
                    <a:pt x="32830" y="136834"/>
                    <a:pt x="32667" y="138219"/>
                    <a:pt x="32667" y="139522"/>
                  </a:cubicBezTo>
                  <a:cubicBezTo>
                    <a:pt x="32667" y="146201"/>
                    <a:pt x="32911" y="146445"/>
                    <a:pt x="39835" y="146445"/>
                  </a:cubicBezTo>
                  <a:cubicBezTo>
                    <a:pt x="69564" y="146445"/>
                    <a:pt x="99374" y="146445"/>
                    <a:pt x="129103" y="146445"/>
                  </a:cubicBezTo>
                  <a:cubicBezTo>
                    <a:pt x="131057" y="146445"/>
                    <a:pt x="133012" y="146282"/>
                    <a:pt x="135130" y="146119"/>
                  </a:cubicBezTo>
                  <a:cubicBezTo>
                    <a:pt x="135211" y="140662"/>
                    <a:pt x="135211" y="135694"/>
                    <a:pt x="135211" y="130237"/>
                  </a:cubicBezTo>
                  <a:close/>
                  <a:moveTo>
                    <a:pt x="390554" y="146364"/>
                  </a:moveTo>
                  <a:cubicBezTo>
                    <a:pt x="393242" y="146364"/>
                    <a:pt x="395441" y="146364"/>
                    <a:pt x="397558" y="146364"/>
                  </a:cubicBezTo>
                  <a:cubicBezTo>
                    <a:pt x="409450" y="146364"/>
                    <a:pt x="421341" y="146282"/>
                    <a:pt x="433152" y="146282"/>
                  </a:cubicBezTo>
                  <a:cubicBezTo>
                    <a:pt x="451070" y="146282"/>
                    <a:pt x="468908" y="146201"/>
                    <a:pt x="486826" y="146445"/>
                  </a:cubicBezTo>
                  <a:cubicBezTo>
                    <a:pt x="491632" y="146527"/>
                    <a:pt x="493668" y="144816"/>
                    <a:pt x="493016" y="140011"/>
                  </a:cubicBezTo>
                  <a:cubicBezTo>
                    <a:pt x="492935" y="139196"/>
                    <a:pt x="493016" y="138300"/>
                    <a:pt x="493016" y="137486"/>
                  </a:cubicBezTo>
                  <a:cubicBezTo>
                    <a:pt x="493016" y="130074"/>
                    <a:pt x="492935" y="129993"/>
                    <a:pt x="485360" y="129993"/>
                  </a:cubicBezTo>
                  <a:cubicBezTo>
                    <a:pt x="455224" y="129993"/>
                    <a:pt x="425170" y="129993"/>
                    <a:pt x="395033" y="129993"/>
                  </a:cubicBezTo>
                  <a:cubicBezTo>
                    <a:pt x="393567" y="129993"/>
                    <a:pt x="392101" y="130155"/>
                    <a:pt x="390472" y="130237"/>
                  </a:cubicBezTo>
                  <a:cubicBezTo>
                    <a:pt x="390554" y="135613"/>
                    <a:pt x="390554" y="140581"/>
                    <a:pt x="390554" y="146364"/>
                  </a:cubicBezTo>
                  <a:close/>
                  <a:moveTo>
                    <a:pt x="173818" y="91712"/>
                  </a:moveTo>
                  <a:cubicBezTo>
                    <a:pt x="188397" y="91712"/>
                    <a:pt x="202651" y="91712"/>
                    <a:pt x="217882" y="91712"/>
                  </a:cubicBezTo>
                  <a:cubicBezTo>
                    <a:pt x="209330" y="80879"/>
                    <a:pt x="204524" y="69313"/>
                    <a:pt x="201999" y="56689"/>
                  </a:cubicBezTo>
                  <a:cubicBezTo>
                    <a:pt x="201837" y="55711"/>
                    <a:pt x="200452" y="54326"/>
                    <a:pt x="199556" y="54326"/>
                  </a:cubicBezTo>
                  <a:cubicBezTo>
                    <a:pt x="191085" y="54164"/>
                    <a:pt x="182615" y="54245"/>
                    <a:pt x="173818" y="54245"/>
                  </a:cubicBezTo>
                  <a:cubicBezTo>
                    <a:pt x="173818" y="66870"/>
                    <a:pt x="173818" y="79005"/>
                    <a:pt x="173818" y="91712"/>
                  </a:cubicBezTo>
                  <a:close/>
                  <a:moveTo>
                    <a:pt x="326046" y="54326"/>
                  </a:moveTo>
                  <a:cubicBezTo>
                    <a:pt x="320508" y="67358"/>
                    <a:pt x="315295" y="79576"/>
                    <a:pt x="310164" y="91712"/>
                  </a:cubicBezTo>
                  <a:cubicBezTo>
                    <a:pt x="323603" y="91712"/>
                    <a:pt x="337775" y="91712"/>
                    <a:pt x="352028" y="91712"/>
                  </a:cubicBezTo>
                  <a:cubicBezTo>
                    <a:pt x="352028" y="79005"/>
                    <a:pt x="352028" y="66788"/>
                    <a:pt x="352028" y="54326"/>
                  </a:cubicBezTo>
                  <a:cubicBezTo>
                    <a:pt x="342662" y="54326"/>
                    <a:pt x="333865" y="54326"/>
                    <a:pt x="326046" y="54326"/>
                  </a:cubicBezTo>
                  <a:close/>
                  <a:moveTo>
                    <a:pt x="157040" y="65078"/>
                  </a:moveTo>
                  <a:cubicBezTo>
                    <a:pt x="152723" y="65078"/>
                    <a:pt x="148569" y="64833"/>
                    <a:pt x="144497" y="65241"/>
                  </a:cubicBezTo>
                  <a:cubicBezTo>
                    <a:pt x="143356" y="65322"/>
                    <a:pt x="141564" y="67032"/>
                    <a:pt x="141401" y="68254"/>
                  </a:cubicBezTo>
                  <a:cubicBezTo>
                    <a:pt x="140994" y="71512"/>
                    <a:pt x="140913" y="74933"/>
                    <a:pt x="141401" y="78191"/>
                  </a:cubicBezTo>
                  <a:cubicBezTo>
                    <a:pt x="141564" y="79331"/>
                    <a:pt x="143356" y="81123"/>
                    <a:pt x="144497" y="81205"/>
                  </a:cubicBezTo>
                  <a:cubicBezTo>
                    <a:pt x="148569" y="81612"/>
                    <a:pt x="152723" y="81368"/>
                    <a:pt x="157040" y="81368"/>
                  </a:cubicBezTo>
                  <a:cubicBezTo>
                    <a:pt x="157040" y="75585"/>
                    <a:pt x="157040" y="70535"/>
                    <a:pt x="157040" y="65078"/>
                  </a:cubicBezTo>
                  <a:close/>
                  <a:moveTo>
                    <a:pt x="368725" y="81286"/>
                  </a:moveTo>
                  <a:cubicBezTo>
                    <a:pt x="372961" y="81286"/>
                    <a:pt x="376952" y="81530"/>
                    <a:pt x="380861" y="81123"/>
                  </a:cubicBezTo>
                  <a:cubicBezTo>
                    <a:pt x="382165" y="80960"/>
                    <a:pt x="384201" y="79250"/>
                    <a:pt x="384445" y="78028"/>
                  </a:cubicBezTo>
                  <a:cubicBezTo>
                    <a:pt x="384934" y="74770"/>
                    <a:pt x="384852" y="71349"/>
                    <a:pt x="384445" y="68091"/>
                  </a:cubicBezTo>
                  <a:cubicBezTo>
                    <a:pt x="384364" y="67032"/>
                    <a:pt x="382735" y="65322"/>
                    <a:pt x="381757" y="65241"/>
                  </a:cubicBezTo>
                  <a:cubicBezTo>
                    <a:pt x="377522" y="64915"/>
                    <a:pt x="373205" y="65078"/>
                    <a:pt x="368807" y="65078"/>
                  </a:cubicBezTo>
                  <a:cubicBezTo>
                    <a:pt x="368725" y="70616"/>
                    <a:pt x="368725" y="75666"/>
                    <a:pt x="368725" y="81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0" name="Полилиния: фигура 189">
              <a:extLst>
                <a:ext uri="{FF2B5EF4-FFF2-40B4-BE49-F238E27FC236}">
                  <a16:creationId xmlns:a16="http://schemas.microsoft.com/office/drawing/2014/main" id="{CC6D49C6-1F52-4CA9-9E28-DF52DEC0DFB7}"/>
                </a:ext>
              </a:extLst>
            </p:cNvPr>
            <p:cNvSpPr/>
            <p:nvPr/>
          </p:nvSpPr>
          <p:spPr>
            <a:xfrm>
              <a:off x="15036473" y="6484760"/>
              <a:ext cx="57014" cy="114029"/>
            </a:xfrm>
            <a:custGeom>
              <a:avLst/>
              <a:gdLst>
                <a:gd name="connsiteX0" fmla="*/ 6145 w 57014"/>
                <a:gd name="connsiteY0" fmla="*/ 57698 h 114028"/>
                <a:gd name="connsiteX1" fmla="*/ 6145 w 57014"/>
                <a:gd name="connsiteY1" fmla="*/ 21535 h 114028"/>
                <a:gd name="connsiteX2" fmla="*/ 20806 w 57014"/>
                <a:gd name="connsiteY2" fmla="*/ 6222 h 114028"/>
                <a:gd name="connsiteX3" fmla="*/ 40924 w 57014"/>
                <a:gd name="connsiteY3" fmla="*/ 6304 h 114028"/>
                <a:gd name="connsiteX4" fmla="*/ 54933 w 57014"/>
                <a:gd name="connsiteY4" fmla="*/ 20150 h 114028"/>
                <a:gd name="connsiteX5" fmla="*/ 54933 w 57014"/>
                <a:gd name="connsiteY5" fmla="*/ 95490 h 114028"/>
                <a:gd name="connsiteX6" fmla="*/ 40353 w 57014"/>
                <a:gd name="connsiteY6" fmla="*/ 109255 h 114028"/>
                <a:gd name="connsiteX7" fmla="*/ 20806 w 57014"/>
                <a:gd name="connsiteY7" fmla="*/ 109174 h 114028"/>
                <a:gd name="connsiteX8" fmla="*/ 6308 w 57014"/>
                <a:gd name="connsiteY8" fmla="*/ 94757 h 114028"/>
                <a:gd name="connsiteX9" fmla="*/ 6145 w 57014"/>
                <a:gd name="connsiteY9" fmla="*/ 57698 h 114028"/>
                <a:gd name="connsiteX10" fmla="*/ 22760 w 57014"/>
                <a:gd name="connsiteY10" fmla="*/ 22919 h 114028"/>
                <a:gd name="connsiteX11" fmla="*/ 22760 w 57014"/>
                <a:gd name="connsiteY11" fmla="*/ 92884 h 114028"/>
                <a:gd name="connsiteX12" fmla="*/ 38236 w 57014"/>
                <a:gd name="connsiteY12" fmla="*/ 92884 h 114028"/>
                <a:gd name="connsiteX13" fmla="*/ 38236 w 57014"/>
                <a:gd name="connsiteY13" fmla="*/ 22919 h 114028"/>
                <a:gd name="connsiteX14" fmla="*/ 22760 w 57014"/>
                <a:gd name="connsiteY14" fmla="*/ 22919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114028">
                  <a:moveTo>
                    <a:pt x="6145" y="57698"/>
                  </a:moveTo>
                  <a:cubicBezTo>
                    <a:pt x="6145" y="45643"/>
                    <a:pt x="6063" y="33589"/>
                    <a:pt x="6145" y="21535"/>
                  </a:cubicBezTo>
                  <a:cubicBezTo>
                    <a:pt x="6226" y="11842"/>
                    <a:pt x="11276" y="6467"/>
                    <a:pt x="20806" y="6222"/>
                  </a:cubicBezTo>
                  <a:cubicBezTo>
                    <a:pt x="27484" y="6059"/>
                    <a:pt x="34163" y="6059"/>
                    <a:pt x="40924" y="6304"/>
                  </a:cubicBezTo>
                  <a:cubicBezTo>
                    <a:pt x="49557" y="6629"/>
                    <a:pt x="54851" y="11598"/>
                    <a:pt x="54933" y="20150"/>
                  </a:cubicBezTo>
                  <a:cubicBezTo>
                    <a:pt x="55177" y="45236"/>
                    <a:pt x="55177" y="70323"/>
                    <a:pt x="54933" y="95490"/>
                  </a:cubicBezTo>
                  <a:cubicBezTo>
                    <a:pt x="54851" y="104205"/>
                    <a:pt x="49150" y="109174"/>
                    <a:pt x="40353" y="109255"/>
                  </a:cubicBezTo>
                  <a:cubicBezTo>
                    <a:pt x="33837" y="109337"/>
                    <a:pt x="27322" y="109337"/>
                    <a:pt x="20806" y="109174"/>
                  </a:cubicBezTo>
                  <a:cubicBezTo>
                    <a:pt x="11846" y="109011"/>
                    <a:pt x="6389" y="103635"/>
                    <a:pt x="6308" y="94757"/>
                  </a:cubicBezTo>
                  <a:cubicBezTo>
                    <a:pt x="6063" y="82458"/>
                    <a:pt x="6145" y="70078"/>
                    <a:pt x="6145" y="57698"/>
                  </a:cubicBezTo>
                  <a:close/>
                  <a:moveTo>
                    <a:pt x="22760" y="22919"/>
                  </a:moveTo>
                  <a:cubicBezTo>
                    <a:pt x="22760" y="46621"/>
                    <a:pt x="22760" y="69752"/>
                    <a:pt x="22760" y="92884"/>
                  </a:cubicBezTo>
                  <a:cubicBezTo>
                    <a:pt x="28136" y="92884"/>
                    <a:pt x="33104" y="92884"/>
                    <a:pt x="38236" y="92884"/>
                  </a:cubicBezTo>
                  <a:cubicBezTo>
                    <a:pt x="38236" y="69508"/>
                    <a:pt x="38236" y="46377"/>
                    <a:pt x="38236" y="22919"/>
                  </a:cubicBezTo>
                  <a:cubicBezTo>
                    <a:pt x="32942" y="22919"/>
                    <a:pt x="27973" y="22919"/>
                    <a:pt x="22760" y="22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1" name="Полилиния: фигура 190">
              <a:extLst>
                <a:ext uri="{FF2B5EF4-FFF2-40B4-BE49-F238E27FC236}">
                  <a16:creationId xmlns:a16="http://schemas.microsoft.com/office/drawing/2014/main" id="{9C5E2575-220C-47B9-AB3E-C0BB85031A2C}"/>
                </a:ext>
              </a:extLst>
            </p:cNvPr>
            <p:cNvSpPr/>
            <p:nvPr/>
          </p:nvSpPr>
          <p:spPr>
            <a:xfrm>
              <a:off x="15166414" y="6484882"/>
              <a:ext cx="57014" cy="114029"/>
            </a:xfrm>
            <a:custGeom>
              <a:avLst/>
              <a:gdLst>
                <a:gd name="connsiteX0" fmla="*/ 54985 w 57014"/>
                <a:gd name="connsiteY0" fmla="*/ 57575 h 114028"/>
                <a:gd name="connsiteX1" fmla="*/ 54985 w 57014"/>
                <a:gd name="connsiteY1" fmla="*/ 93739 h 114028"/>
                <a:gd name="connsiteX2" fmla="*/ 39509 w 57014"/>
                <a:gd name="connsiteY2" fmla="*/ 109214 h 114028"/>
                <a:gd name="connsiteX3" fmla="*/ 19962 w 57014"/>
                <a:gd name="connsiteY3" fmla="*/ 109214 h 114028"/>
                <a:gd name="connsiteX4" fmla="*/ 6441 w 57014"/>
                <a:gd name="connsiteY4" fmla="*/ 96997 h 114028"/>
                <a:gd name="connsiteX5" fmla="*/ 6115 w 57014"/>
                <a:gd name="connsiteY5" fmla="*/ 87956 h 114028"/>
                <a:gd name="connsiteX6" fmla="*/ 6197 w 57014"/>
                <a:gd name="connsiteY6" fmla="*/ 23204 h 114028"/>
                <a:gd name="connsiteX7" fmla="*/ 23220 w 57014"/>
                <a:gd name="connsiteY7" fmla="*/ 6181 h 114028"/>
                <a:gd name="connsiteX8" fmla="*/ 40813 w 57014"/>
                <a:gd name="connsiteY8" fmla="*/ 6181 h 114028"/>
                <a:gd name="connsiteX9" fmla="*/ 54985 w 57014"/>
                <a:gd name="connsiteY9" fmla="*/ 20923 h 114028"/>
                <a:gd name="connsiteX10" fmla="*/ 54985 w 57014"/>
                <a:gd name="connsiteY10" fmla="*/ 57575 h 114028"/>
                <a:gd name="connsiteX11" fmla="*/ 38613 w 57014"/>
                <a:gd name="connsiteY11" fmla="*/ 22960 h 114028"/>
                <a:gd name="connsiteX12" fmla="*/ 22894 w 57014"/>
                <a:gd name="connsiteY12" fmla="*/ 22960 h 114028"/>
                <a:gd name="connsiteX13" fmla="*/ 22894 w 57014"/>
                <a:gd name="connsiteY13" fmla="*/ 92680 h 114028"/>
                <a:gd name="connsiteX14" fmla="*/ 38613 w 57014"/>
                <a:gd name="connsiteY14" fmla="*/ 92680 h 114028"/>
                <a:gd name="connsiteX15" fmla="*/ 38613 w 57014"/>
                <a:gd name="connsiteY15" fmla="*/ 22960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985" y="57575"/>
                  </a:moveTo>
                  <a:cubicBezTo>
                    <a:pt x="54985" y="69630"/>
                    <a:pt x="55066" y="81684"/>
                    <a:pt x="54985" y="93739"/>
                  </a:cubicBezTo>
                  <a:cubicBezTo>
                    <a:pt x="54903" y="103920"/>
                    <a:pt x="49690" y="109133"/>
                    <a:pt x="39509" y="109214"/>
                  </a:cubicBezTo>
                  <a:cubicBezTo>
                    <a:pt x="32993" y="109295"/>
                    <a:pt x="26478" y="109377"/>
                    <a:pt x="19962" y="109214"/>
                  </a:cubicBezTo>
                  <a:cubicBezTo>
                    <a:pt x="12550" y="109051"/>
                    <a:pt x="7418" y="104409"/>
                    <a:pt x="6441" y="96997"/>
                  </a:cubicBezTo>
                  <a:cubicBezTo>
                    <a:pt x="6034" y="93983"/>
                    <a:pt x="6115" y="90969"/>
                    <a:pt x="6115" y="87956"/>
                  </a:cubicBezTo>
                  <a:cubicBezTo>
                    <a:pt x="6115" y="66372"/>
                    <a:pt x="6115" y="44788"/>
                    <a:pt x="6197" y="23204"/>
                  </a:cubicBezTo>
                  <a:cubicBezTo>
                    <a:pt x="6197" y="10987"/>
                    <a:pt x="11002" y="6263"/>
                    <a:pt x="23220" y="6181"/>
                  </a:cubicBezTo>
                  <a:cubicBezTo>
                    <a:pt x="29084" y="6181"/>
                    <a:pt x="34948" y="6018"/>
                    <a:pt x="40813" y="6181"/>
                  </a:cubicBezTo>
                  <a:cubicBezTo>
                    <a:pt x="49853" y="6507"/>
                    <a:pt x="54903" y="11801"/>
                    <a:pt x="54985" y="20923"/>
                  </a:cubicBezTo>
                  <a:cubicBezTo>
                    <a:pt x="55066" y="33141"/>
                    <a:pt x="54985" y="45358"/>
                    <a:pt x="54985" y="57575"/>
                  </a:cubicBezTo>
                  <a:close/>
                  <a:moveTo>
                    <a:pt x="38613" y="22960"/>
                  </a:moveTo>
                  <a:cubicBezTo>
                    <a:pt x="33075" y="22960"/>
                    <a:pt x="27944" y="22960"/>
                    <a:pt x="22894" y="22960"/>
                  </a:cubicBezTo>
                  <a:cubicBezTo>
                    <a:pt x="22894" y="46417"/>
                    <a:pt x="22894" y="69385"/>
                    <a:pt x="22894" y="92680"/>
                  </a:cubicBezTo>
                  <a:cubicBezTo>
                    <a:pt x="28269" y="92680"/>
                    <a:pt x="33319" y="92680"/>
                    <a:pt x="38613" y="92680"/>
                  </a:cubicBezTo>
                  <a:cubicBezTo>
                    <a:pt x="38613" y="69304"/>
                    <a:pt x="38613" y="46335"/>
                    <a:pt x="38613" y="22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2" name="Полилиния: фигура 191">
              <a:extLst>
                <a:ext uri="{FF2B5EF4-FFF2-40B4-BE49-F238E27FC236}">
                  <a16:creationId xmlns:a16="http://schemas.microsoft.com/office/drawing/2014/main" id="{EA625D19-E5C5-4C08-B93B-B4C40F41C42E}"/>
                </a:ext>
              </a:extLst>
            </p:cNvPr>
            <p:cNvSpPr/>
            <p:nvPr/>
          </p:nvSpPr>
          <p:spPr>
            <a:xfrm>
              <a:off x="15101574" y="6484731"/>
              <a:ext cx="57014" cy="114029"/>
            </a:xfrm>
            <a:custGeom>
              <a:avLst/>
              <a:gdLst>
                <a:gd name="connsiteX0" fmla="*/ 54746 w 57014"/>
                <a:gd name="connsiteY0" fmla="*/ 57890 h 114028"/>
                <a:gd name="connsiteX1" fmla="*/ 54746 w 57014"/>
                <a:gd name="connsiteY1" fmla="*/ 93564 h 114028"/>
                <a:gd name="connsiteX2" fmla="*/ 39190 w 57014"/>
                <a:gd name="connsiteY2" fmla="*/ 109284 h 114028"/>
                <a:gd name="connsiteX3" fmla="*/ 20619 w 57014"/>
                <a:gd name="connsiteY3" fmla="*/ 109284 h 114028"/>
                <a:gd name="connsiteX4" fmla="*/ 6203 w 57014"/>
                <a:gd name="connsiteY4" fmla="*/ 95438 h 114028"/>
                <a:gd name="connsiteX5" fmla="*/ 6203 w 57014"/>
                <a:gd name="connsiteY5" fmla="*/ 20097 h 114028"/>
                <a:gd name="connsiteX6" fmla="*/ 19235 w 57014"/>
                <a:gd name="connsiteY6" fmla="*/ 6414 h 114028"/>
                <a:gd name="connsiteX7" fmla="*/ 41796 w 57014"/>
                <a:gd name="connsiteY7" fmla="*/ 6414 h 114028"/>
                <a:gd name="connsiteX8" fmla="*/ 54746 w 57014"/>
                <a:gd name="connsiteY8" fmla="*/ 20179 h 114028"/>
                <a:gd name="connsiteX9" fmla="*/ 54746 w 57014"/>
                <a:gd name="connsiteY9" fmla="*/ 57890 h 114028"/>
                <a:gd name="connsiteX10" fmla="*/ 54746 w 57014"/>
                <a:gd name="connsiteY10" fmla="*/ 57890 h 114028"/>
                <a:gd name="connsiteX11" fmla="*/ 38212 w 57014"/>
                <a:gd name="connsiteY11" fmla="*/ 92913 h 114028"/>
                <a:gd name="connsiteX12" fmla="*/ 38212 w 57014"/>
                <a:gd name="connsiteY12" fmla="*/ 22948 h 114028"/>
                <a:gd name="connsiteX13" fmla="*/ 22655 w 57014"/>
                <a:gd name="connsiteY13" fmla="*/ 22948 h 114028"/>
                <a:gd name="connsiteX14" fmla="*/ 22655 w 57014"/>
                <a:gd name="connsiteY14" fmla="*/ 92913 h 114028"/>
                <a:gd name="connsiteX15" fmla="*/ 38212 w 57014"/>
                <a:gd name="connsiteY15" fmla="*/ 92913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114028">
                  <a:moveTo>
                    <a:pt x="54746" y="57890"/>
                  </a:moveTo>
                  <a:cubicBezTo>
                    <a:pt x="54746" y="69781"/>
                    <a:pt x="54746" y="81673"/>
                    <a:pt x="54746" y="93564"/>
                  </a:cubicBezTo>
                  <a:cubicBezTo>
                    <a:pt x="54746" y="104234"/>
                    <a:pt x="49696" y="109284"/>
                    <a:pt x="39190" y="109284"/>
                  </a:cubicBezTo>
                  <a:cubicBezTo>
                    <a:pt x="32999" y="109284"/>
                    <a:pt x="26809" y="109366"/>
                    <a:pt x="20619" y="109284"/>
                  </a:cubicBezTo>
                  <a:cubicBezTo>
                    <a:pt x="11823" y="109203"/>
                    <a:pt x="6284" y="104071"/>
                    <a:pt x="6203" y="95438"/>
                  </a:cubicBezTo>
                  <a:cubicBezTo>
                    <a:pt x="6040" y="70351"/>
                    <a:pt x="6121" y="45184"/>
                    <a:pt x="6203" y="20097"/>
                  </a:cubicBezTo>
                  <a:cubicBezTo>
                    <a:pt x="6203" y="12116"/>
                    <a:pt x="11171" y="6821"/>
                    <a:pt x="19235" y="6414"/>
                  </a:cubicBezTo>
                  <a:cubicBezTo>
                    <a:pt x="26728" y="6007"/>
                    <a:pt x="34303" y="6007"/>
                    <a:pt x="41796" y="6414"/>
                  </a:cubicBezTo>
                  <a:cubicBezTo>
                    <a:pt x="49778" y="6821"/>
                    <a:pt x="54665" y="12116"/>
                    <a:pt x="54746" y="20179"/>
                  </a:cubicBezTo>
                  <a:cubicBezTo>
                    <a:pt x="54909" y="32803"/>
                    <a:pt x="54746" y="45347"/>
                    <a:pt x="54746" y="57890"/>
                  </a:cubicBezTo>
                  <a:cubicBezTo>
                    <a:pt x="54746" y="57890"/>
                    <a:pt x="54746" y="57890"/>
                    <a:pt x="54746" y="57890"/>
                  </a:cubicBezTo>
                  <a:close/>
                  <a:moveTo>
                    <a:pt x="38212" y="92913"/>
                  </a:moveTo>
                  <a:cubicBezTo>
                    <a:pt x="38212" y="69293"/>
                    <a:pt x="38212" y="46161"/>
                    <a:pt x="38212" y="22948"/>
                  </a:cubicBezTo>
                  <a:cubicBezTo>
                    <a:pt x="32837" y="22948"/>
                    <a:pt x="27787" y="22948"/>
                    <a:pt x="22655" y="22948"/>
                  </a:cubicBezTo>
                  <a:cubicBezTo>
                    <a:pt x="22655" y="46406"/>
                    <a:pt x="22655" y="69618"/>
                    <a:pt x="22655" y="92913"/>
                  </a:cubicBezTo>
                  <a:cubicBezTo>
                    <a:pt x="27950" y="92913"/>
                    <a:pt x="32837" y="92913"/>
                    <a:pt x="38212" y="92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3" name="Полилиния: фигура 192">
              <a:extLst>
                <a:ext uri="{FF2B5EF4-FFF2-40B4-BE49-F238E27FC236}">
                  <a16:creationId xmlns:a16="http://schemas.microsoft.com/office/drawing/2014/main" id="{5518E3FE-365B-4DBE-8C79-599D67DD8F1C}"/>
                </a:ext>
              </a:extLst>
            </p:cNvPr>
            <p:cNvSpPr/>
            <p:nvPr/>
          </p:nvSpPr>
          <p:spPr>
            <a:xfrm>
              <a:off x="15269522" y="6636885"/>
              <a:ext cx="57014" cy="89594"/>
            </a:xfrm>
            <a:custGeom>
              <a:avLst/>
              <a:gdLst>
                <a:gd name="connsiteX0" fmla="*/ 54665 w 57014"/>
                <a:gd name="connsiteY0" fmla="*/ 46968 h 89593"/>
                <a:gd name="connsiteX1" fmla="*/ 54665 w 57014"/>
                <a:gd name="connsiteY1" fmla="*/ 73032 h 89593"/>
                <a:gd name="connsiteX2" fmla="*/ 40330 w 57014"/>
                <a:gd name="connsiteY2" fmla="*/ 87530 h 89593"/>
                <a:gd name="connsiteX3" fmla="*/ 20293 w 57014"/>
                <a:gd name="connsiteY3" fmla="*/ 87611 h 89593"/>
                <a:gd name="connsiteX4" fmla="*/ 6203 w 57014"/>
                <a:gd name="connsiteY4" fmla="*/ 73276 h 89593"/>
                <a:gd name="connsiteX5" fmla="*/ 6203 w 57014"/>
                <a:gd name="connsiteY5" fmla="*/ 20579 h 89593"/>
                <a:gd name="connsiteX6" fmla="*/ 20619 w 57014"/>
                <a:gd name="connsiteY6" fmla="*/ 6162 h 89593"/>
                <a:gd name="connsiteX7" fmla="*/ 41144 w 57014"/>
                <a:gd name="connsiteY7" fmla="*/ 6244 h 89593"/>
                <a:gd name="connsiteX8" fmla="*/ 54665 w 57014"/>
                <a:gd name="connsiteY8" fmla="*/ 19846 h 89593"/>
                <a:gd name="connsiteX9" fmla="*/ 54665 w 57014"/>
                <a:gd name="connsiteY9" fmla="*/ 46968 h 89593"/>
                <a:gd name="connsiteX10" fmla="*/ 38212 w 57014"/>
                <a:gd name="connsiteY10" fmla="*/ 22778 h 89593"/>
                <a:gd name="connsiteX11" fmla="*/ 22492 w 57014"/>
                <a:gd name="connsiteY11" fmla="*/ 22778 h 89593"/>
                <a:gd name="connsiteX12" fmla="*/ 22492 w 57014"/>
                <a:gd name="connsiteY12" fmla="*/ 70996 h 89593"/>
                <a:gd name="connsiteX13" fmla="*/ 38212 w 57014"/>
                <a:gd name="connsiteY13" fmla="*/ 70996 h 89593"/>
                <a:gd name="connsiteX14" fmla="*/ 38212 w 57014"/>
                <a:gd name="connsiteY14" fmla="*/ 22778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14" h="89593">
                  <a:moveTo>
                    <a:pt x="54665" y="46968"/>
                  </a:moveTo>
                  <a:cubicBezTo>
                    <a:pt x="54665" y="55683"/>
                    <a:pt x="54746" y="64398"/>
                    <a:pt x="54665" y="73032"/>
                  </a:cubicBezTo>
                  <a:cubicBezTo>
                    <a:pt x="54502" y="81991"/>
                    <a:pt x="49289" y="87285"/>
                    <a:pt x="40330" y="87530"/>
                  </a:cubicBezTo>
                  <a:cubicBezTo>
                    <a:pt x="33651" y="87693"/>
                    <a:pt x="26972" y="87774"/>
                    <a:pt x="20293" y="87611"/>
                  </a:cubicBezTo>
                  <a:cubicBezTo>
                    <a:pt x="11823" y="87367"/>
                    <a:pt x="6203" y="81747"/>
                    <a:pt x="6203" y="73276"/>
                  </a:cubicBezTo>
                  <a:cubicBezTo>
                    <a:pt x="6121" y="55683"/>
                    <a:pt x="6040" y="38172"/>
                    <a:pt x="6203" y="20579"/>
                  </a:cubicBezTo>
                  <a:cubicBezTo>
                    <a:pt x="6284" y="11619"/>
                    <a:pt x="11741" y="6325"/>
                    <a:pt x="20619" y="6162"/>
                  </a:cubicBezTo>
                  <a:cubicBezTo>
                    <a:pt x="27461" y="6081"/>
                    <a:pt x="34303" y="6081"/>
                    <a:pt x="41144" y="6244"/>
                  </a:cubicBezTo>
                  <a:cubicBezTo>
                    <a:pt x="49289" y="6406"/>
                    <a:pt x="54583" y="11782"/>
                    <a:pt x="54665" y="19846"/>
                  </a:cubicBezTo>
                  <a:cubicBezTo>
                    <a:pt x="54746" y="28886"/>
                    <a:pt x="54665" y="37927"/>
                    <a:pt x="54665" y="46968"/>
                  </a:cubicBezTo>
                  <a:close/>
                  <a:moveTo>
                    <a:pt x="38212" y="22778"/>
                  </a:moveTo>
                  <a:cubicBezTo>
                    <a:pt x="32674" y="22778"/>
                    <a:pt x="27542" y="22778"/>
                    <a:pt x="22492" y="22778"/>
                  </a:cubicBezTo>
                  <a:cubicBezTo>
                    <a:pt x="22492" y="38986"/>
                    <a:pt x="22492" y="54869"/>
                    <a:pt x="22492" y="70996"/>
                  </a:cubicBezTo>
                  <a:cubicBezTo>
                    <a:pt x="27787" y="70996"/>
                    <a:pt x="32918" y="70996"/>
                    <a:pt x="38212" y="70996"/>
                  </a:cubicBezTo>
                  <a:cubicBezTo>
                    <a:pt x="38212" y="54787"/>
                    <a:pt x="38212" y="38905"/>
                    <a:pt x="38212" y="22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4" name="Полилиния: фигура 193">
              <a:extLst>
                <a:ext uri="{FF2B5EF4-FFF2-40B4-BE49-F238E27FC236}">
                  <a16:creationId xmlns:a16="http://schemas.microsoft.com/office/drawing/2014/main" id="{4D184248-5025-466E-B988-199BF1050DE4}"/>
                </a:ext>
              </a:extLst>
            </p:cNvPr>
            <p:cNvSpPr/>
            <p:nvPr/>
          </p:nvSpPr>
          <p:spPr>
            <a:xfrm>
              <a:off x="15269501" y="6528254"/>
              <a:ext cx="57014" cy="89594"/>
            </a:xfrm>
            <a:custGeom>
              <a:avLst/>
              <a:gdLst>
                <a:gd name="connsiteX0" fmla="*/ 54767 w 57014"/>
                <a:gd name="connsiteY0" fmla="*/ 47028 h 89593"/>
                <a:gd name="connsiteX1" fmla="*/ 54767 w 57014"/>
                <a:gd name="connsiteY1" fmla="*/ 72603 h 89593"/>
                <a:gd name="connsiteX2" fmla="*/ 39781 w 57014"/>
                <a:gd name="connsiteY2" fmla="*/ 87590 h 89593"/>
                <a:gd name="connsiteX3" fmla="*/ 20233 w 57014"/>
                <a:gd name="connsiteY3" fmla="*/ 87590 h 89593"/>
                <a:gd name="connsiteX4" fmla="*/ 6224 w 57014"/>
                <a:gd name="connsiteY4" fmla="*/ 73255 h 89593"/>
                <a:gd name="connsiteX5" fmla="*/ 6142 w 57014"/>
                <a:gd name="connsiteY5" fmla="*/ 20557 h 89593"/>
                <a:gd name="connsiteX6" fmla="*/ 20070 w 57014"/>
                <a:gd name="connsiteY6" fmla="*/ 6222 h 89593"/>
                <a:gd name="connsiteX7" fmla="*/ 41165 w 57014"/>
                <a:gd name="connsiteY7" fmla="*/ 6304 h 89593"/>
                <a:gd name="connsiteX8" fmla="*/ 54686 w 57014"/>
                <a:gd name="connsiteY8" fmla="*/ 19987 h 89593"/>
                <a:gd name="connsiteX9" fmla="*/ 54767 w 57014"/>
                <a:gd name="connsiteY9" fmla="*/ 47028 h 89593"/>
                <a:gd name="connsiteX10" fmla="*/ 54767 w 57014"/>
                <a:gd name="connsiteY10" fmla="*/ 47028 h 89593"/>
                <a:gd name="connsiteX11" fmla="*/ 22677 w 57014"/>
                <a:gd name="connsiteY11" fmla="*/ 22675 h 89593"/>
                <a:gd name="connsiteX12" fmla="*/ 22677 w 57014"/>
                <a:gd name="connsiteY12" fmla="*/ 71056 h 89593"/>
                <a:gd name="connsiteX13" fmla="*/ 38152 w 57014"/>
                <a:gd name="connsiteY13" fmla="*/ 71056 h 89593"/>
                <a:gd name="connsiteX14" fmla="*/ 38152 w 57014"/>
                <a:gd name="connsiteY14" fmla="*/ 22675 h 89593"/>
                <a:gd name="connsiteX15" fmla="*/ 22677 w 57014"/>
                <a:gd name="connsiteY15" fmla="*/ 2267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67" y="47028"/>
                  </a:moveTo>
                  <a:cubicBezTo>
                    <a:pt x="54767" y="55580"/>
                    <a:pt x="54849" y="64051"/>
                    <a:pt x="54767" y="72603"/>
                  </a:cubicBezTo>
                  <a:cubicBezTo>
                    <a:pt x="54686" y="82133"/>
                    <a:pt x="49392" y="87427"/>
                    <a:pt x="39781" y="87590"/>
                  </a:cubicBezTo>
                  <a:cubicBezTo>
                    <a:pt x="33265" y="87753"/>
                    <a:pt x="26749" y="87753"/>
                    <a:pt x="20233" y="87590"/>
                  </a:cubicBezTo>
                  <a:cubicBezTo>
                    <a:pt x="11600" y="87345"/>
                    <a:pt x="6224" y="81888"/>
                    <a:pt x="6224" y="73255"/>
                  </a:cubicBezTo>
                  <a:cubicBezTo>
                    <a:pt x="6142" y="55662"/>
                    <a:pt x="6061" y="38150"/>
                    <a:pt x="6142" y="20557"/>
                  </a:cubicBezTo>
                  <a:cubicBezTo>
                    <a:pt x="6224" y="11761"/>
                    <a:pt x="11437" y="6385"/>
                    <a:pt x="20070" y="6222"/>
                  </a:cubicBezTo>
                  <a:cubicBezTo>
                    <a:pt x="27075" y="6059"/>
                    <a:pt x="34079" y="6059"/>
                    <a:pt x="41165" y="6304"/>
                  </a:cubicBezTo>
                  <a:cubicBezTo>
                    <a:pt x="49392" y="6548"/>
                    <a:pt x="54523" y="11679"/>
                    <a:pt x="54686" y="19987"/>
                  </a:cubicBezTo>
                  <a:cubicBezTo>
                    <a:pt x="54767" y="29028"/>
                    <a:pt x="54686" y="37987"/>
                    <a:pt x="54767" y="47028"/>
                  </a:cubicBezTo>
                  <a:cubicBezTo>
                    <a:pt x="54686" y="47028"/>
                    <a:pt x="54686" y="47028"/>
                    <a:pt x="54767" y="47028"/>
                  </a:cubicBezTo>
                  <a:close/>
                  <a:moveTo>
                    <a:pt x="22677" y="22675"/>
                  </a:moveTo>
                  <a:cubicBezTo>
                    <a:pt x="22677" y="39046"/>
                    <a:pt x="22677" y="55010"/>
                    <a:pt x="22677" y="71056"/>
                  </a:cubicBezTo>
                  <a:cubicBezTo>
                    <a:pt x="28052" y="71056"/>
                    <a:pt x="32939" y="71056"/>
                    <a:pt x="38152" y="71056"/>
                  </a:cubicBezTo>
                  <a:cubicBezTo>
                    <a:pt x="38152" y="54847"/>
                    <a:pt x="38152" y="38883"/>
                    <a:pt x="38152" y="22675"/>
                  </a:cubicBezTo>
                  <a:cubicBezTo>
                    <a:pt x="32858" y="22675"/>
                    <a:pt x="27971" y="22675"/>
                    <a:pt x="22677" y="22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5" name="Полилиния: фигура 194">
              <a:extLst>
                <a:ext uri="{FF2B5EF4-FFF2-40B4-BE49-F238E27FC236}">
                  <a16:creationId xmlns:a16="http://schemas.microsoft.com/office/drawing/2014/main" id="{BCB0778F-5958-4B2E-B098-9BAE21CDD43F}"/>
                </a:ext>
              </a:extLst>
            </p:cNvPr>
            <p:cNvSpPr/>
            <p:nvPr/>
          </p:nvSpPr>
          <p:spPr>
            <a:xfrm>
              <a:off x="14933749" y="6636926"/>
              <a:ext cx="57014" cy="89594"/>
            </a:xfrm>
            <a:custGeom>
              <a:avLst/>
              <a:gdLst>
                <a:gd name="connsiteX0" fmla="*/ 6162 w 57014"/>
                <a:gd name="connsiteY0" fmla="*/ 46438 h 89593"/>
                <a:gd name="connsiteX1" fmla="*/ 6162 w 57014"/>
                <a:gd name="connsiteY1" fmla="*/ 20375 h 89593"/>
                <a:gd name="connsiteX2" fmla="*/ 20253 w 57014"/>
                <a:gd name="connsiteY2" fmla="*/ 6203 h 89593"/>
                <a:gd name="connsiteX3" fmla="*/ 40778 w 57014"/>
                <a:gd name="connsiteY3" fmla="*/ 6203 h 89593"/>
                <a:gd name="connsiteX4" fmla="*/ 54624 w 57014"/>
                <a:gd name="connsiteY4" fmla="*/ 19560 h 89593"/>
                <a:gd name="connsiteX5" fmla="*/ 54624 w 57014"/>
                <a:gd name="connsiteY5" fmla="*/ 74213 h 89593"/>
                <a:gd name="connsiteX6" fmla="*/ 41592 w 57014"/>
                <a:gd name="connsiteY6" fmla="*/ 87489 h 89593"/>
                <a:gd name="connsiteX7" fmla="*/ 19031 w 57014"/>
                <a:gd name="connsiteY7" fmla="*/ 87407 h 89593"/>
                <a:gd name="connsiteX8" fmla="*/ 6243 w 57014"/>
                <a:gd name="connsiteY8" fmla="*/ 74050 h 89593"/>
                <a:gd name="connsiteX9" fmla="*/ 6162 w 57014"/>
                <a:gd name="connsiteY9" fmla="*/ 46438 h 89593"/>
                <a:gd name="connsiteX10" fmla="*/ 6162 w 57014"/>
                <a:gd name="connsiteY10" fmla="*/ 46438 h 89593"/>
                <a:gd name="connsiteX11" fmla="*/ 38253 w 57014"/>
                <a:gd name="connsiteY11" fmla="*/ 22655 h 89593"/>
                <a:gd name="connsiteX12" fmla="*/ 22777 w 57014"/>
                <a:gd name="connsiteY12" fmla="*/ 22655 h 89593"/>
                <a:gd name="connsiteX13" fmla="*/ 22777 w 57014"/>
                <a:gd name="connsiteY13" fmla="*/ 70955 h 89593"/>
                <a:gd name="connsiteX14" fmla="*/ 38253 w 57014"/>
                <a:gd name="connsiteY14" fmla="*/ 70955 h 89593"/>
                <a:gd name="connsiteX15" fmla="*/ 38253 w 57014"/>
                <a:gd name="connsiteY15" fmla="*/ 22655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6162" y="46438"/>
                  </a:moveTo>
                  <a:cubicBezTo>
                    <a:pt x="6162" y="37723"/>
                    <a:pt x="6080" y="29008"/>
                    <a:pt x="6162" y="20375"/>
                  </a:cubicBezTo>
                  <a:cubicBezTo>
                    <a:pt x="6243" y="11660"/>
                    <a:pt x="11537" y="6366"/>
                    <a:pt x="20253" y="6203"/>
                  </a:cubicBezTo>
                  <a:cubicBezTo>
                    <a:pt x="27094" y="6121"/>
                    <a:pt x="33936" y="6040"/>
                    <a:pt x="40778" y="6203"/>
                  </a:cubicBezTo>
                  <a:cubicBezTo>
                    <a:pt x="48923" y="6366"/>
                    <a:pt x="54543" y="11578"/>
                    <a:pt x="54624" y="19560"/>
                  </a:cubicBezTo>
                  <a:cubicBezTo>
                    <a:pt x="54787" y="37805"/>
                    <a:pt x="54787" y="56049"/>
                    <a:pt x="54624" y="74213"/>
                  </a:cubicBezTo>
                  <a:cubicBezTo>
                    <a:pt x="54543" y="81624"/>
                    <a:pt x="49085" y="87163"/>
                    <a:pt x="41592" y="87489"/>
                  </a:cubicBezTo>
                  <a:cubicBezTo>
                    <a:pt x="34099" y="87815"/>
                    <a:pt x="26524" y="87815"/>
                    <a:pt x="19031" y="87407"/>
                  </a:cubicBezTo>
                  <a:cubicBezTo>
                    <a:pt x="11456" y="87000"/>
                    <a:pt x="6406" y="81624"/>
                    <a:pt x="6243" y="74050"/>
                  </a:cubicBezTo>
                  <a:cubicBezTo>
                    <a:pt x="5999" y="64764"/>
                    <a:pt x="6162" y="55561"/>
                    <a:pt x="6162" y="46438"/>
                  </a:cubicBezTo>
                  <a:cubicBezTo>
                    <a:pt x="6162" y="46438"/>
                    <a:pt x="6162" y="46438"/>
                    <a:pt x="6162" y="46438"/>
                  </a:cubicBezTo>
                  <a:close/>
                  <a:moveTo>
                    <a:pt x="38253" y="22655"/>
                  </a:moveTo>
                  <a:cubicBezTo>
                    <a:pt x="32959" y="22655"/>
                    <a:pt x="27827" y="22655"/>
                    <a:pt x="22777" y="22655"/>
                  </a:cubicBezTo>
                  <a:cubicBezTo>
                    <a:pt x="22777" y="38945"/>
                    <a:pt x="22777" y="54909"/>
                    <a:pt x="22777" y="70955"/>
                  </a:cubicBezTo>
                  <a:cubicBezTo>
                    <a:pt x="28153" y="70955"/>
                    <a:pt x="33121" y="70955"/>
                    <a:pt x="38253" y="70955"/>
                  </a:cubicBezTo>
                  <a:cubicBezTo>
                    <a:pt x="38253" y="54909"/>
                    <a:pt x="38253" y="39027"/>
                    <a:pt x="38253" y="22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6" name="Полилиния: фигура 195">
              <a:extLst>
                <a:ext uri="{FF2B5EF4-FFF2-40B4-BE49-F238E27FC236}">
                  <a16:creationId xmlns:a16="http://schemas.microsoft.com/office/drawing/2014/main" id="{1B188F28-22FB-4CF8-8C3C-999C950ECA3C}"/>
                </a:ext>
              </a:extLst>
            </p:cNvPr>
            <p:cNvSpPr/>
            <p:nvPr/>
          </p:nvSpPr>
          <p:spPr>
            <a:xfrm>
              <a:off x="14933749" y="6528151"/>
              <a:ext cx="57014" cy="89594"/>
            </a:xfrm>
            <a:custGeom>
              <a:avLst/>
              <a:gdLst>
                <a:gd name="connsiteX0" fmla="*/ 54706 w 57014"/>
                <a:gd name="connsiteY0" fmla="*/ 47212 h 89593"/>
                <a:gd name="connsiteX1" fmla="*/ 54706 w 57014"/>
                <a:gd name="connsiteY1" fmla="*/ 73276 h 89593"/>
                <a:gd name="connsiteX2" fmla="*/ 40697 w 57014"/>
                <a:gd name="connsiteY2" fmla="*/ 87693 h 89593"/>
                <a:gd name="connsiteX3" fmla="*/ 20660 w 57014"/>
                <a:gd name="connsiteY3" fmla="*/ 87693 h 89593"/>
                <a:gd name="connsiteX4" fmla="*/ 6162 w 57014"/>
                <a:gd name="connsiteY4" fmla="*/ 73195 h 89593"/>
                <a:gd name="connsiteX5" fmla="*/ 6244 w 57014"/>
                <a:gd name="connsiteY5" fmla="*/ 20497 h 89593"/>
                <a:gd name="connsiteX6" fmla="*/ 20253 w 57014"/>
                <a:gd name="connsiteY6" fmla="*/ 6244 h 89593"/>
                <a:gd name="connsiteX7" fmla="*/ 40289 w 57014"/>
                <a:gd name="connsiteY7" fmla="*/ 6162 h 89593"/>
                <a:gd name="connsiteX8" fmla="*/ 54787 w 57014"/>
                <a:gd name="connsiteY8" fmla="*/ 20986 h 89593"/>
                <a:gd name="connsiteX9" fmla="*/ 54706 w 57014"/>
                <a:gd name="connsiteY9" fmla="*/ 47212 h 89593"/>
                <a:gd name="connsiteX10" fmla="*/ 54706 w 57014"/>
                <a:gd name="connsiteY10" fmla="*/ 47212 h 89593"/>
                <a:gd name="connsiteX11" fmla="*/ 38253 w 57014"/>
                <a:gd name="connsiteY11" fmla="*/ 22859 h 89593"/>
                <a:gd name="connsiteX12" fmla="*/ 22615 w 57014"/>
                <a:gd name="connsiteY12" fmla="*/ 22859 h 89593"/>
                <a:gd name="connsiteX13" fmla="*/ 22615 w 57014"/>
                <a:gd name="connsiteY13" fmla="*/ 71077 h 89593"/>
                <a:gd name="connsiteX14" fmla="*/ 38253 w 57014"/>
                <a:gd name="connsiteY14" fmla="*/ 71077 h 89593"/>
                <a:gd name="connsiteX15" fmla="*/ 38253 w 57014"/>
                <a:gd name="connsiteY15" fmla="*/ 22859 h 8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14" h="89593">
                  <a:moveTo>
                    <a:pt x="54706" y="47212"/>
                  </a:moveTo>
                  <a:cubicBezTo>
                    <a:pt x="54706" y="55928"/>
                    <a:pt x="54787" y="64643"/>
                    <a:pt x="54706" y="73276"/>
                  </a:cubicBezTo>
                  <a:cubicBezTo>
                    <a:pt x="54624" y="81910"/>
                    <a:pt x="49249" y="87448"/>
                    <a:pt x="40697" y="87693"/>
                  </a:cubicBezTo>
                  <a:cubicBezTo>
                    <a:pt x="34018" y="87856"/>
                    <a:pt x="27339" y="87856"/>
                    <a:pt x="20660" y="87693"/>
                  </a:cubicBezTo>
                  <a:cubicBezTo>
                    <a:pt x="11701" y="87448"/>
                    <a:pt x="6244" y="82073"/>
                    <a:pt x="6162" y="73195"/>
                  </a:cubicBezTo>
                  <a:cubicBezTo>
                    <a:pt x="6081" y="55602"/>
                    <a:pt x="6081" y="38090"/>
                    <a:pt x="6244" y="20497"/>
                  </a:cubicBezTo>
                  <a:cubicBezTo>
                    <a:pt x="6325" y="11538"/>
                    <a:pt x="11456" y="6488"/>
                    <a:pt x="20253" y="6244"/>
                  </a:cubicBezTo>
                  <a:cubicBezTo>
                    <a:pt x="26932" y="6081"/>
                    <a:pt x="33610" y="6081"/>
                    <a:pt x="40289" y="6162"/>
                  </a:cubicBezTo>
                  <a:cubicBezTo>
                    <a:pt x="49493" y="6325"/>
                    <a:pt x="54706" y="11619"/>
                    <a:pt x="54787" y="20986"/>
                  </a:cubicBezTo>
                  <a:cubicBezTo>
                    <a:pt x="54787" y="29864"/>
                    <a:pt x="54706" y="38497"/>
                    <a:pt x="54706" y="47212"/>
                  </a:cubicBezTo>
                  <a:cubicBezTo>
                    <a:pt x="54706" y="47212"/>
                    <a:pt x="54706" y="47212"/>
                    <a:pt x="54706" y="47212"/>
                  </a:cubicBezTo>
                  <a:close/>
                  <a:moveTo>
                    <a:pt x="38253" y="22859"/>
                  </a:moveTo>
                  <a:cubicBezTo>
                    <a:pt x="32714" y="22859"/>
                    <a:pt x="27746" y="22859"/>
                    <a:pt x="22615" y="22859"/>
                  </a:cubicBezTo>
                  <a:cubicBezTo>
                    <a:pt x="22615" y="39068"/>
                    <a:pt x="22615" y="55032"/>
                    <a:pt x="22615" y="71077"/>
                  </a:cubicBezTo>
                  <a:cubicBezTo>
                    <a:pt x="27990" y="71077"/>
                    <a:pt x="33122" y="71077"/>
                    <a:pt x="38253" y="71077"/>
                  </a:cubicBezTo>
                  <a:cubicBezTo>
                    <a:pt x="38253" y="54869"/>
                    <a:pt x="38253" y="38986"/>
                    <a:pt x="38253" y="2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46858BF7-EE17-416C-BEAA-7C665CBA9764}"/>
              </a:ext>
            </a:extLst>
          </p:cNvPr>
          <p:cNvSpPr/>
          <p:nvPr/>
        </p:nvSpPr>
        <p:spPr>
          <a:xfrm>
            <a:off x="8214337" y="3261889"/>
            <a:ext cx="816249" cy="6001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3300" b="1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  <a:cs typeface="Times New Roman" panose="02020603050405020304" pitchFamily="18" charset="0"/>
              </a:rPr>
              <a:t>4,2</a:t>
            </a:r>
          </a:p>
        </p:txBody>
      </p: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3C2E5241-C75C-494F-BC44-7A446A4BF229}"/>
              </a:ext>
            </a:extLst>
          </p:cNvPr>
          <p:cNvSpPr/>
          <p:nvPr/>
        </p:nvSpPr>
        <p:spPr>
          <a:xfrm>
            <a:off x="8081173" y="3778469"/>
            <a:ext cx="955078" cy="174371"/>
          </a:xfrm>
          <a:prstGeom prst="rect">
            <a:avLst/>
          </a:prstGeom>
          <a:solidFill>
            <a:srgbClr val="319382"/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млн рублей</a:t>
            </a:r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A88F58C2-D63A-4DFB-9612-B34175804B9E}"/>
              </a:ext>
            </a:extLst>
          </p:cNvPr>
          <p:cNvSpPr/>
          <p:nvPr/>
        </p:nvSpPr>
        <p:spPr>
          <a:xfrm>
            <a:off x="8234401" y="4841885"/>
            <a:ext cx="816249" cy="6001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3300" b="1" dirty="0">
                <a:solidFill>
                  <a:srgbClr val="2F5597"/>
                </a:solidFill>
                <a:latin typeface="Geometria" pitchFamily="34" charset="-52"/>
                <a:ea typeface="Geometria" pitchFamily="34" charset="-52"/>
                <a:cs typeface="Times New Roman" panose="02020603050405020304" pitchFamily="18" charset="0"/>
              </a:rPr>
              <a:t>3,9</a:t>
            </a:r>
          </a:p>
        </p:txBody>
      </p:sp>
      <p:sp>
        <p:nvSpPr>
          <p:cNvPr id="200" name="Прямоугольник 199">
            <a:extLst>
              <a:ext uri="{FF2B5EF4-FFF2-40B4-BE49-F238E27FC236}">
                <a16:creationId xmlns:a16="http://schemas.microsoft.com/office/drawing/2014/main" id="{99AF4944-C26E-41D0-95C3-10ED60FFFCCB}"/>
              </a:ext>
            </a:extLst>
          </p:cNvPr>
          <p:cNvSpPr/>
          <p:nvPr/>
        </p:nvSpPr>
        <p:spPr>
          <a:xfrm>
            <a:off x="8101237" y="5358465"/>
            <a:ext cx="955078" cy="174371"/>
          </a:xfrm>
          <a:prstGeom prst="rect">
            <a:avLst/>
          </a:prstGeom>
          <a:solidFill>
            <a:srgbClr val="319382"/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млн рублей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F53E399-61F2-47B1-BF71-7D6487E323FA}"/>
              </a:ext>
            </a:extLst>
          </p:cNvPr>
          <p:cNvSpPr txBox="1"/>
          <p:nvPr/>
        </p:nvSpPr>
        <p:spPr>
          <a:xfrm>
            <a:off x="1000007" y="3333965"/>
            <a:ext cx="299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  <a:ea typeface="Geometria" pitchFamily="34" charset="-52"/>
              </a:rPr>
              <a:t>Нормативное закрепление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20691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>
                <a:latin typeface="Geometria" charset="0"/>
                <a:ea typeface="Geometria" charset="0"/>
                <a:cs typeface="Geometria" charset="0"/>
              </a:rPr>
              <a:t>ФИНАНСОВЫЕ МЕХАНИЗМЫ ВЗАИМОРАСЧЕТОВ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59346" y="1668299"/>
            <a:ext cx="8238688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Образовательная программа с высоким государственным приоритетом;</a:t>
            </a:r>
          </a:p>
          <a:p>
            <a:pPr marL="252000" indent="-2520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Увеличение бюджетных ассигнований ведущему вузу на часть программы, реализуемой в рамках сетевого взаимодействия, с целью доведения до норматива</a:t>
            </a:r>
          </a:p>
          <a:p>
            <a:pPr marL="252000" indent="-252000">
              <a:spcAft>
                <a:spcPts val="500"/>
              </a:spcAft>
              <a:buFont typeface="Courier New" panose="02070309020205020404" pitchFamily="49" charset="0"/>
              <a:buChar char="o"/>
            </a:pPr>
            <a:endParaRPr lang="ru-RU" sz="1400" dirty="0">
              <a:solidFill>
                <a:srgbClr val="2F5597"/>
              </a:solidFill>
              <a:latin typeface="Geometria" charset="0"/>
              <a:ea typeface="Geometria" charset="0"/>
              <a:cs typeface="Geometria" charset="0"/>
            </a:endParaRP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969C255F-FE01-41A4-81B2-261FD15CF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42188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E1FE3521-A12F-4A8F-B9E9-CC825DB912A3}" type="slidenum">
                        <a:rPr lang="ru-RU" sz="1200" smtClean="0"/>
                        <a:t>46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6B6DED-472A-4C0C-895C-D0FAEC1DDE74}"/>
              </a:ext>
            </a:extLst>
          </p:cNvPr>
          <p:cNvSpPr txBox="1"/>
          <p:nvPr/>
        </p:nvSpPr>
        <p:spPr>
          <a:xfrm>
            <a:off x="2159346" y="1279038"/>
            <a:ext cx="613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«РАСПРЕДЕЛЕННОЕ» ГОСУДАРСТВЕННОЕ ЗАДАНИЕ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2F464-8815-4C03-BBA6-E93965C15ECC}"/>
              </a:ext>
            </a:extLst>
          </p:cNvPr>
          <p:cNvSpPr txBox="1"/>
          <p:nvPr/>
        </p:nvSpPr>
        <p:spPr>
          <a:xfrm>
            <a:off x="2159346" y="3252742"/>
            <a:ext cx="8395442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Организациями принято решение о совместной реализации образовательной программы  в целях повышения качества образования;</a:t>
            </a:r>
          </a:p>
          <a:p>
            <a:pPr marL="252000" indent="-2520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Не требуется дополнительной поддержки со стороны государства;</a:t>
            </a:r>
          </a:p>
          <a:p>
            <a:pPr marL="252000" indent="-2520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Для организаций любого уровня образования и подведомственности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130145-5771-48A3-A292-02D972720AB5}"/>
              </a:ext>
            </a:extLst>
          </p:cNvPr>
          <p:cNvSpPr txBox="1"/>
          <p:nvPr/>
        </p:nvSpPr>
        <p:spPr>
          <a:xfrm>
            <a:off x="2159346" y="2952304"/>
            <a:ext cx="613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«ВОЗМЕЩЕНИЕ ЗАТРАТ»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16A12-6300-4160-9C6F-72879238ACEB}"/>
              </a:ext>
            </a:extLst>
          </p:cNvPr>
          <p:cNvSpPr txBox="1"/>
          <p:nvPr/>
        </p:nvSpPr>
        <p:spPr>
          <a:xfrm>
            <a:off x="2159346" y="5043181"/>
            <a:ext cx="8395442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Небольшой объем  бюджетных средств;</a:t>
            </a:r>
          </a:p>
          <a:p>
            <a:pPr marL="252000" indent="-2520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Включение базовой организацией в свою образовательную программу предмета </a:t>
            </a:r>
            <a:br>
              <a:rPr lang="ru-RU" sz="14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</a:br>
            <a:r>
              <a:rPr lang="ru-RU" sz="1400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(курса, дисциплины, практики, иного компонента образовательной программы) организации – участника, путем приобретения его в соответствии с правилами закупочных процедур (44-ФЗ, 223-ФЗ)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885BA5-740E-477A-ABA3-6D2E29B9C305}"/>
              </a:ext>
            </a:extLst>
          </p:cNvPr>
          <p:cNvSpPr txBox="1"/>
          <p:nvPr/>
        </p:nvSpPr>
        <p:spPr>
          <a:xfrm>
            <a:off x="2159346" y="4751771"/>
            <a:ext cx="613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2F5597"/>
                </a:solidFill>
                <a:latin typeface="Geometria" charset="0"/>
                <a:ea typeface="Geometria" charset="0"/>
                <a:cs typeface="Geometria" charset="0"/>
              </a:rPr>
              <a:t>ЗАКУПКИ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DED1F19-9AF3-4142-A90B-9D3149AE4D21}"/>
              </a:ext>
            </a:extLst>
          </p:cNvPr>
          <p:cNvGrpSpPr/>
          <p:nvPr/>
        </p:nvGrpSpPr>
        <p:grpSpPr>
          <a:xfrm>
            <a:off x="1388133" y="2877117"/>
            <a:ext cx="619733" cy="493990"/>
            <a:chOff x="4311372" y="3783629"/>
            <a:chExt cx="561998" cy="447969"/>
          </a:xfrm>
          <a:solidFill>
            <a:srgbClr val="319382"/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B7FF4C73-5B64-4909-A922-52B769BEEC7D}"/>
                </a:ext>
              </a:extLst>
            </p:cNvPr>
            <p:cNvSpPr/>
            <p:nvPr/>
          </p:nvSpPr>
          <p:spPr>
            <a:xfrm>
              <a:off x="4311372" y="3783629"/>
              <a:ext cx="561998" cy="447969"/>
            </a:xfrm>
            <a:custGeom>
              <a:avLst/>
              <a:gdLst>
                <a:gd name="connsiteX0" fmla="*/ 551654 w 561997"/>
                <a:gd name="connsiteY0" fmla="*/ 6109 h 447969"/>
                <a:gd name="connsiteX1" fmla="*/ 375968 w 561997"/>
                <a:gd name="connsiteY1" fmla="*/ 6109 h 447969"/>
                <a:gd name="connsiteX2" fmla="*/ 366765 w 561997"/>
                <a:gd name="connsiteY2" fmla="*/ 15394 h 447969"/>
                <a:gd name="connsiteX3" fmla="*/ 366765 w 561997"/>
                <a:gd name="connsiteY3" fmla="*/ 43168 h 447969"/>
                <a:gd name="connsiteX4" fmla="*/ 338990 w 561997"/>
                <a:gd name="connsiteY4" fmla="*/ 43168 h 447969"/>
                <a:gd name="connsiteX5" fmla="*/ 329705 w 561997"/>
                <a:gd name="connsiteY5" fmla="*/ 52372 h 447969"/>
                <a:gd name="connsiteX6" fmla="*/ 329705 w 561997"/>
                <a:gd name="connsiteY6" fmla="*/ 157604 h 447969"/>
                <a:gd name="connsiteX7" fmla="*/ 262836 w 561997"/>
                <a:gd name="connsiteY7" fmla="*/ 191079 h 447969"/>
                <a:gd name="connsiteX8" fmla="*/ 15394 w 561997"/>
                <a:gd name="connsiteY8" fmla="*/ 191079 h 447969"/>
                <a:gd name="connsiteX9" fmla="*/ 6109 w 561997"/>
                <a:gd name="connsiteY9" fmla="*/ 200364 h 447969"/>
                <a:gd name="connsiteX10" fmla="*/ 6109 w 561997"/>
                <a:gd name="connsiteY10" fmla="*/ 440720 h 447969"/>
                <a:gd name="connsiteX11" fmla="*/ 15394 w 561997"/>
                <a:gd name="connsiteY11" fmla="*/ 450005 h 447969"/>
                <a:gd name="connsiteX12" fmla="*/ 200283 w 561997"/>
                <a:gd name="connsiteY12" fmla="*/ 450005 h 447969"/>
                <a:gd name="connsiteX13" fmla="*/ 209568 w 561997"/>
                <a:gd name="connsiteY13" fmla="*/ 440720 h 447969"/>
                <a:gd name="connsiteX14" fmla="*/ 209568 w 561997"/>
                <a:gd name="connsiteY14" fmla="*/ 414657 h 447969"/>
                <a:gd name="connsiteX15" fmla="*/ 309750 w 561997"/>
                <a:gd name="connsiteY15" fmla="*/ 431353 h 447969"/>
                <a:gd name="connsiteX16" fmla="*/ 311298 w 561997"/>
                <a:gd name="connsiteY16" fmla="*/ 431517 h 447969"/>
                <a:gd name="connsiteX17" fmla="*/ 450005 w 561997"/>
                <a:gd name="connsiteY17" fmla="*/ 431517 h 447969"/>
                <a:gd name="connsiteX18" fmla="*/ 481852 w 561997"/>
                <a:gd name="connsiteY18" fmla="*/ 413027 h 447969"/>
                <a:gd name="connsiteX19" fmla="*/ 514757 w 561997"/>
                <a:gd name="connsiteY19" fmla="*/ 413027 h 447969"/>
                <a:gd name="connsiteX20" fmla="*/ 523961 w 561997"/>
                <a:gd name="connsiteY20" fmla="*/ 403824 h 447969"/>
                <a:gd name="connsiteX21" fmla="*/ 523961 w 561997"/>
                <a:gd name="connsiteY21" fmla="*/ 376050 h 447969"/>
                <a:gd name="connsiteX22" fmla="*/ 551735 w 561997"/>
                <a:gd name="connsiteY22" fmla="*/ 376050 h 447969"/>
                <a:gd name="connsiteX23" fmla="*/ 561020 w 561997"/>
                <a:gd name="connsiteY23" fmla="*/ 366765 h 447969"/>
                <a:gd name="connsiteX24" fmla="*/ 561020 w 561997"/>
                <a:gd name="connsiteY24" fmla="*/ 15394 h 447969"/>
                <a:gd name="connsiteX25" fmla="*/ 551654 w 561997"/>
                <a:gd name="connsiteY25" fmla="*/ 6109 h 447969"/>
                <a:gd name="connsiteX26" fmla="*/ 191079 w 561997"/>
                <a:gd name="connsiteY26" fmla="*/ 431435 h 447969"/>
                <a:gd name="connsiteX27" fmla="*/ 24679 w 561997"/>
                <a:gd name="connsiteY27" fmla="*/ 431435 h 447969"/>
                <a:gd name="connsiteX28" fmla="*/ 24679 w 561997"/>
                <a:gd name="connsiteY28" fmla="*/ 209568 h 447969"/>
                <a:gd name="connsiteX29" fmla="*/ 191079 w 561997"/>
                <a:gd name="connsiteY29" fmla="*/ 209568 h 447969"/>
                <a:gd name="connsiteX30" fmla="*/ 191079 w 561997"/>
                <a:gd name="connsiteY30" fmla="*/ 431435 h 447969"/>
                <a:gd name="connsiteX31" fmla="*/ 385253 w 561997"/>
                <a:gd name="connsiteY31" fmla="*/ 24597 h 447969"/>
                <a:gd name="connsiteX32" fmla="*/ 542450 w 561997"/>
                <a:gd name="connsiteY32" fmla="*/ 24597 h 447969"/>
                <a:gd name="connsiteX33" fmla="*/ 542450 w 561997"/>
                <a:gd name="connsiteY33" fmla="*/ 226917 h 447969"/>
                <a:gd name="connsiteX34" fmla="*/ 537644 w 561997"/>
                <a:gd name="connsiteY34" fmla="*/ 209812 h 447969"/>
                <a:gd name="connsiteX35" fmla="*/ 523961 w 561997"/>
                <a:gd name="connsiteY35" fmla="*/ 196129 h 447969"/>
                <a:gd name="connsiteX36" fmla="*/ 523961 w 561997"/>
                <a:gd name="connsiteY36" fmla="*/ 52290 h 447969"/>
                <a:gd name="connsiteX37" fmla="*/ 514757 w 561997"/>
                <a:gd name="connsiteY37" fmla="*/ 43086 h 447969"/>
                <a:gd name="connsiteX38" fmla="*/ 385335 w 561997"/>
                <a:gd name="connsiteY38" fmla="*/ 43086 h 447969"/>
                <a:gd name="connsiteX39" fmla="*/ 385335 w 561997"/>
                <a:gd name="connsiteY39" fmla="*/ 24597 h 447969"/>
                <a:gd name="connsiteX40" fmla="*/ 348276 w 561997"/>
                <a:gd name="connsiteY40" fmla="*/ 61575 h 447969"/>
                <a:gd name="connsiteX41" fmla="*/ 505472 w 561997"/>
                <a:gd name="connsiteY41" fmla="*/ 61575 h 447969"/>
                <a:gd name="connsiteX42" fmla="*/ 505472 w 561997"/>
                <a:gd name="connsiteY42" fmla="*/ 191079 h 447969"/>
                <a:gd name="connsiteX43" fmla="*/ 486983 w 561997"/>
                <a:gd name="connsiteY43" fmla="*/ 191079 h 447969"/>
                <a:gd name="connsiteX44" fmla="*/ 486983 w 561997"/>
                <a:gd name="connsiteY44" fmla="*/ 107838 h 447969"/>
                <a:gd name="connsiteX45" fmla="*/ 477698 w 561997"/>
                <a:gd name="connsiteY45" fmla="*/ 98553 h 447969"/>
                <a:gd name="connsiteX46" fmla="*/ 468494 w 561997"/>
                <a:gd name="connsiteY46" fmla="*/ 89268 h 447969"/>
                <a:gd name="connsiteX47" fmla="*/ 459209 w 561997"/>
                <a:gd name="connsiteY47" fmla="*/ 80064 h 447969"/>
                <a:gd name="connsiteX48" fmla="*/ 394457 w 561997"/>
                <a:gd name="connsiteY48" fmla="*/ 80064 h 447969"/>
                <a:gd name="connsiteX49" fmla="*/ 385172 w 561997"/>
                <a:gd name="connsiteY49" fmla="*/ 89268 h 447969"/>
                <a:gd name="connsiteX50" fmla="*/ 375887 w 561997"/>
                <a:gd name="connsiteY50" fmla="*/ 98553 h 447969"/>
                <a:gd name="connsiteX51" fmla="*/ 366683 w 561997"/>
                <a:gd name="connsiteY51" fmla="*/ 107838 h 447969"/>
                <a:gd name="connsiteX52" fmla="*/ 366683 w 561997"/>
                <a:gd name="connsiteY52" fmla="*/ 191079 h 447969"/>
                <a:gd name="connsiteX53" fmla="*/ 348194 w 561997"/>
                <a:gd name="connsiteY53" fmla="*/ 191079 h 447969"/>
                <a:gd name="connsiteX54" fmla="*/ 348194 w 561997"/>
                <a:gd name="connsiteY54" fmla="*/ 61575 h 447969"/>
                <a:gd name="connsiteX55" fmla="*/ 468494 w 561997"/>
                <a:gd name="connsiteY55" fmla="*/ 115495 h 447969"/>
                <a:gd name="connsiteX56" fmla="*/ 468494 w 561997"/>
                <a:gd name="connsiteY56" fmla="*/ 191079 h 447969"/>
                <a:gd name="connsiteX57" fmla="*/ 385253 w 561997"/>
                <a:gd name="connsiteY57" fmla="*/ 191079 h 447969"/>
                <a:gd name="connsiteX58" fmla="*/ 385253 w 561997"/>
                <a:gd name="connsiteY58" fmla="*/ 115495 h 447969"/>
                <a:gd name="connsiteX59" fmla="*/ 402195 w 561997"/>
                <a:gd name="connsiteY59" fmla="*/ 98553 h 447969"/>
                <a:gd name="connsiteX60" fmla="*/ 451553 w 561997"/>
                <a:gd name="connsiteY60" fmla="*/ 98553 h 447969"/>
                <a:gd name="connsiteX61" fmla="*/ 468494 w 561997"/>
                <a:gd name="connsiteY61" fmla="*/ 115495 h 447969"/>
                <a:gd name="connsiteX62" fmla="*/ 505472 w 561997"/>
                <a:gd name="connsiteY62" fmla="*/ 394457 h 447969"/>
                <a:gd name="connsiteX63" fmla="*/ 486983 w 561997"/>
                <a:gd name="connsiteY63" fmla="*/ 394457 h 447969"/>
                <a:gd name="connsiteX64" fmla="*/ 480712 w 561997"/>
                <a:gd name="connsiteY64" fmla="*/ 373851 h 447969"/>
                <a:gd name="connsiteX65" fmla="*/ 503354 w 561997"/>
                <a:gd name="connsiteY65" fmla="*/ 326692 h 447969"/>
                <a:gd name="connsiteX66" fmla="*/ 499200 w 561997"/>
                <a:gd name="connsiteY66" fmla="*/ 318384 h 447969"/>
                <a:gd name="connsiteX67" fmla="*/ 505472 w 561997"/>
                <a:gd name="connsiteY67" fmla="*/ 315452 h 447969"/>
                <a:gd name="connsiteX68" fmla="*/ 505472 w 561997"/>
                <a:gd name="connsiteY68" fmla="*/ 394457 h 447969"/>
                <a:gd name="connsiteX69" fmla="*/ 505472 w 561997"/>
                <a:gd name="connsiteY69" fmla="*/ 246546 h 447969"/>
                <a:gd name="connsiteX70" fmla="*/ 468494 w 561997"/>
                <a:gd name="connsiteY70" fmla="*/ 246546 h 447969"/>
                <a:gd name="connsiteX71" fmla="*/ 459209 w 561997"/>
                <a:gd name="connsiteY71" fmla="*/ 255831 h 447969"/>
                <a:gd name="connsiteX72" fmla="*/ 468494 w 561997"/>
                <a:gd name="connsiteY72" fmla="*/ 265035 h 447969"/>
                <a:gd name="connsiteX73" fmla="*/ 486983 w 561997"/>
                <a:gd name="connsiteY73" fmla="*/ 265035 h 447969"/>
                <a:gd name="connsiteX74" fmla="*/ 505472 w 561997"/>
                <a:gd name="connsiteY74" fmla="*/ 283524 h 447969"/>
                <a:gd name="connsiteX75" fmla="*/ 486983 w 561997"/>
                <a:gd name="connsiteY75" fmla="*/ 302013 h 447969"/>
                <a:gd name="connsiteX76" fmla="*/ 450005 w 561997"/>
                <a:gd name="connsiteY76" fmla="*/ 302013 h 447969"/>
                <a:gd name="connsiteX77" fmla="*/ 440802 w 561997"/>
                <a:gd name="connsiteY77" fmla="*/ 311216 h 447969"/>
                <a:gd name="connsiteX78" fmla="*/ 450005 w 561997"/>
                <a:gd name="connsiteY78" fmla="*/ 320502 h 447969"/>
                <a:gd name="connsiteX79" fmla="*/ 468494 w 561997"/>
                <a:gd name="connsiteY79" fmla="*/ 320502 h 447969"/>
                <a:gd name="connsiteX80" fmla="*/ 486983 w 561997"/>
                <a:gd name="connsiteY80" fmla="*/ 338990 h 447969"/>
                <a:gd name="connsiteX81" fmla="*/ 468494 w 561997"/>
                <a:gd name="connsiteY81" fmla="*/ 357479 h 447969"/>
                <a:gd name="connsiteX82" fmla="*/ 431516 w 561997"/>
                <a:gd name="connsiteY82" fmla="*/ 357479 h 447969"/>
                <a:gd name="connsiteX83" fmla="*/ 422231 w 561997"/>
                <a:gd name="connsiteY83" fmla="*/ 366765 h 447969"/>
                <a:gd name="connsiteX84" fmla="*/ 431516 w 561997"/>
                <a:gd name="connsiteY84" fmla="*/ 376050 h 447969"/>
                <a:gd name="connsiteX85" fmla="*/ 450005 w 561997"/>
                <a:gd name="connsiteY85" fmla="*/ 376050 h 447969"/>
                <a:gd name="connsiteX86" fmla="*/ 468494 w 561997"/>
                <a:gd name="connsiteY86" fmla="*/ 394538 h 447969"/>
                <a:gd name="connsiteX87" fmla="*/ 450005 w 561997"/>
                <a:gd name="connsiteY87" fmla="*/ 413027 h 447969"/>
                <a:gd name="connsiteX88" fmla="*/ 312031 w 561997"/>
                <a:gd name="connsiteY88" fmla="*/ 413027 h 447969"/>
                <a:gd name="connsiteX89" fmla="*/ 209568 w 561997"/>
                <a:gd name="connsiteY89" fmla="*/ 395923 h 447969"/>
                <a:gd name="connsiteX90" fmla="*/ 209568 w 561997"/>
                <a:gd name="connsiteY90" fmla="*/ 209568 h 447969"/>
                <a:gd name="connsiteX91" fmla="*/ 265035 w 561997"/>
                <a:gd name="connsiteY91" fmla="*/ 209568 h 447969"/>
                <a:gd name="connsiteX92" fmla="*/ 269189 w 561997"/>
                <a:gd name="connsiteY92" fmla="*/ 208591 h 447969"/>
                <a:gd name="connsiteX93" fmla="*/ 329787 w 561997"/>
                <a:gd name="connsiteY93" fmla="*/ 178292 h 447969"/>
                <a:gd name="connsiteX94" fmla="*/ 329787 w 561997"/>
                <a:gd name="connsiteY94" fmla="*/ 200283 h 447969"/>
                <a:gd name="connsiteX95" fmla="*/ 339072 w 561997"/>
                <a:gd name="connsiteY95" fmla="*/ 209487 h 447969"/>
                <a:gd name="connsiteX96" fmla="*/ 505472 w 561997"/>
                <a:gd name="connsiteY96" fmla="*/ 209487 h 447969"/>
                <a:gd name="connsiteX97" fmla="*/ 523961 w 561997"/>
                <a:gd name="connsiteY97" fmla="*/ 227975 h 447969"/>
                <a:gd name="connsiteX98" fmla="*/ 505472 w 561997"/>
                <a:gd name="connsiteY98" fmla="*/ 246546 h 447969"/>
                <a:gd name="connsiteX99" fmla="*/ 523961 w 561997"/>
                <a:gd name="connsiteY99" fmla="*/ 357479 h 447969"/>
                <a:gd name="connsiteX100" fmla="*/ 523961 w 561997"/>
                <a:gd name="connsiteY100" fmla="*/ 259985 h 447969"/>
                <a:gd name="connsiteX101" fmla="*/ 542450 w 561997"/>
                <a:gd name="connsiteY101" fmla="*/ 229197 h 447969"/>
                <a:gd name="connsiteX102" fmla="*/ 542450 w 561997"/>
                <a:gd name="connsiteY102" fmla="*/ 357479 h 447969"/>
                <a:gd name="connsiteX103" fmla="*/ 523961 w 561997"/>
                <a:gd name="connsiteY103" fmla="*/ 357479 h 44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61997" h="447969">
                  <a:moveTo>
                    <a:pt x="551654" y="6109"/>
                  </a:moveTo>
                  <a:lnTo>
                    <a:pt x="375968" y="6109"/>
                  </a:lnTo>
                  <a:cubicBezTo>
                    <a:pt x="370837" y="6109"/>
                    <a:pt x="366765" y="10262"/>
                    <a:pt x="366765" y="15394"/>
                  </a:cubicBezTo>
                  <a:lnTo>
                    <a:pt x="366765" y="43168"/>
                  </a:lnTo>
                  <a:lnTo>
                    <a:pt x="338990" y="43168"/>
                  </a:lnTo>
                  <a:cubicBezTo>
                    <a:pt x="333859" y="43168"/>
                    <a:pt x="329705" y="47322"/>
                    <a:pt x="329705" y="52372"/>
                  </a:cubicBezTo>
                  <a:lnTo>
                    <a:pt x="329705" y="157604"/>
                  </a:lnTo>
                  <a:lnTo>
                    <a:pt x="262836" y="191079"/>
                  </a:lnTo>
                  <a:lnTo>
                    <a:pt x="15394" y="191079"/>
                  </a:lnTo>
                  <a:cubicBezTo>
                    <a:pt x="10263" y="191079"/>
                    <a:pt x="6109" y="195233"/>
                    <a:pt x="6109" y="200364"/>
                  </a:cubicBezTo>
                  <a:lnTo>
                    <a:pt x="6109" y="440720"/>
                  </a:lnTo>
                  <a:cubicBezTo>
                    <a:pt x="6109" y="445852"/>
                    <a:pt x="10263" y="450005"/>
                    <a:pt x="15394" y="450005"/>
                  </a:cubicBezTo>
                  <a:lnTo>
                    <a:pt x="200283" y="450005"/>
                  </a:lnTo>
                  <a:cubicBezTo>
                    <a:pt x="205414" y="450005"/>
                    <a:pt x="209568" y="445852"/>
                    <a:pt x="209568" y="440720"/>
                  </a:cubicBezTo>
                  <a:lnTo>
                    <a:pt x="209568" y="414657"/>
                  </a:lnTo>
                  <a:lnTo>
                    <a:pt x="309750" y="431353"/>
                  </a:lnTo>
                  <a:cubicBezTo>
                    <a:pt x="310239" y="431435"/>
                    <a:pt x="310728" y="431517"/>
                    <a:pt x="311298" y="431517"/>
                  </a:cubicBezTo>
                  <a:lnTo>
                    <a:pt x="450005" y="431517"/>
                  </a:lnTo>
                  <a:cubicBezTo>
                    <a:pt x="463200" y="431517"/>
                    <a:pt x="475336" y="424431"/>
                    <a:pt x="481852" y="413027"/>
                  </a:cubicBezTo>
                  <a:lnTo>
                    <a:pt x="514757" y="413027"/>
                  </a:lnTo>
                  <a:cubicBezTo>
                    <a:pt x="519889" y="413027"/>
                    <a:pt x="523961" y="408874"/>
                    <a:pt x="523961" y="403824"/>
                  </a:cubicBezTo>
                  <a:lnTo>
                    <a:pt x="523961" y="376050"/>
                  </a:lnTo>
                  <a:lnTo>
                    <a:pt x="551735" y="376050"/>
                  </a:lnTo>
                  <a:cubicBezTo>
                    <a:pt x="556866" y="376050"/>
                    <a:pt x="561020" y="371896"/>
                    <a:pt x="561020" y="366765"/>
                  </a:cubicBezTo>
                  <a:lnTo>
                    <a:pt x="561020" y="15394"/>
                  </a:lnTo>
                  <a:cubicBezTo>
                    <a:pt x="560939" y="10262"/>
                    <a:pt x="556785" y="6109"/>
                    <a:pt x="551654" y="6109"/>
                  </a:cubicBezTo>
                  <a:moveTo>
                    <a:pt x="191079" y="431435"/>
                  </a:moveTo>
                  <a:lnTo>
                    <a:pt x="24679" y="431435"/>
                  </a:lnTo>
                  <a:lnTo>
                    <a:pt x="24679" y="209568"/>
                  </a:lnTo>
                  <a:lnTo>
                    <a:pt x="191079" y="209568"/>
                  </a:lnTo>
                  <a:lnTo>
                    <a:pt x="191079" y="431435"/>
                  </a:lnTo>
                  <a:close/>
                  <a:moveTo>
                    <a:pt x="385253" y="24597"/>
                  </a:moveTo>
                  <a:lnTo>
                    <a:pt x="542450" y="24597"/>
                  </a:lnTo>
                  <a:lnTo>
                    <a:pt x="542450" y="226917"/>
                  </a:lnTo>
                  <a:cubicBezTo>
                    <a:pt x="542287" y="221052"/>
                    <a:pt x="540739" y="215188"/>
                    <a:pt x="537644" y="209812"/>
                  </a:cubicBezTo>
                  <a:cubicBezTo>
                    <a:pt x="534386" y="204111"/>
                    <a:pt x="529662" y="199387"/>
                    <a:pt x="523961" y="196129"/>
                  </a:cubicBezTo>
                  <a:lnTo>
                    <a:pt x="523961" y="52290"/>
                  </a:lnTo>
                  <a:cubicBezTo>
                    <a:pt x="523961" y="47159"/>
                    <a:pt x="519807" y="43086"/>
                    <a:pt x="514757" y="43086"/>
                  </a:cubicBezTo>
                  <a:lnTo>
                    <a:pt x="385335" y="43086"/>
                  </a:lnTo>
                  <a:lnTo>
                    <a:pt x="385335" y="24597"/>
                  </a:lnTo>
                  <a:close/>
                  <a:moveTo>
                    <a:pt x="348276" y="61575"/>
                  </a:moveTo>
                  <a:lnTo>
                    <a:pt x="505472" y="61575"/>
                  </a:lnTo>
                  <a:lnTo>
                    <a:pt x="505472" y="191079"/>
                  </a:lnTo>
                  <a:lnTo>
                    <a:pt x="486983" y="191079"/>
                  </a:lnTo>
                  <a:lnTo>
                    <a:pt x="486983" y="107838"/>
                  </a:lnTo>
                  <a:cubicBezTo>
                    <a:pt x="486983" y="102707"/>
                    <a:pt x="482829" y="98553"/>
                    <a:pt x="477698" y="98553"/>
                  </a:cubicBezTo>
                  <a:cubicBezTo>
                    <a:pt x="472567" y="98553"/>
                    <a:pt x="468494" y="94399"/>
                    <a:pt x="468494" y="89268"/>
                  </a:cubicBezTo>
                  <a:cubicBezTo>
                    <a:pt x="468494" y="84137"/>
                    <a:pt x="464340" y="80064"/>
                    <a:pt x="459209" y="80064"/>
                  </a:cubicBezTo>
                  <a:lnTo>
                    <a:pt x="394457" y="80064"/>
                  </a:lnTo>
                  <a:cubicBezTo>
                    <a:pt x="389326" y="80064"/>
                    <a:pt x="385172" y="84218"/>
                    <a:pt x="385172" y="89268"/>
                  </a:cubicBezTo>
                  <a:cubicBezTo>
                    <a:pt x="385172" y="94399"/>
                    <a:pt x="381018" y="98553"/>
                    <a:pt x="375887" y="98553"/>
                  </a:cubicBezTo>
                  <a:cubicBezTo>
                    <a:pt x="370756" y="98553"/>
                    <a:pt x="366683" y="102707"/>
                    <a:pt x="366683" y="107838"/>
                  </a:cubicBezTo>
                  <a:lnTo>
                    <a:pt x="366683" y="191079"/>
                  </a:lnTo>
                  <a:lnTo>
                    <a:pt x="348194" y="191079"/>
                  </a:lnTo>
                  <a:lnTo>
                    <a:pt x="348194" y="61575"/>
                  </a:lnTo>
                  <a:close/>
                  <a:moveTo>
                    <a:pt x="468494" y="115495"/>
                  </a:moveTo>
                  <a:lnTo>
                    <a:pt x="468494" y="191079"/>
                  </a:lnTo>
                  <a:lnTo>
                    <a:pt x="385253" y="191079"/>
                  </a:lnTo>
                  <a:lnTo>
                    <a:pt x="385253" y="115495"/>
                  </a:lnTo>
                  <a:cubicBezTo>
                    <a:pt x="393154" y="112725"/>
                    <a:pt x="399344" y="106454"/>
                    <a:pt x="402195" y="98553"/>
                  </a:cubicBezTo>
                  <a:lnTo>
                    <a:pt x="451553" y="98553"/>
                  </a:lnTo>
                  <a:cubicBezTo>
                    <a:pt x="454404" y="106454"/>
                    <a:pt x="460594" y="112725"/>
                    <a:pt x="468494" y="115495"/>
                  </a:cubicBezTo>
                  <a:moveTo>
                    <a:pt x="505472" y="394457"/>
                  </a:moveTo>
                  <a:lnTo>
                    <a:pt x="486983" y="394457"/>
                  </a:lnTo>
                  <a:cubicBezTo>
                    <a:pt x="486983" y="387127"/>
                    <a:pt x="484784" y="379959"/>
                    <a:pt x="480712" y="373851"/>
                  </a:cubicBezTo>
                  <a:cubicBezTo>
                    <a:pt x="500015" y="367090"/>
                    <a:pt x="510115" y="345995"/>
                    <a:pt x="503354" y="326692"/>
                  </a:cubicBezTo>
                  <a:cubicBezTo>
                    <a:pt x="502296" y="323760"/>
                    <a:pt x="500911" y="320990"/>
                    <a:pt x="499200" y="318384"/>
                  </a:cubicBezTo>
                  <a:cubicBezTo>
                    <a:pt x="501400" y="317569"/>
                    <a:pt x="503436" y="316592"/>
                    <a:pt x="505472" y="315452"/>
                  </a:cubicBezTo>
                  <a:lnTo>
                    <a:pt x="505472" y="394457"/>
                  </a:lnTo>
                  <a:close/>
                  <a:moveTo>
                    <a:pt x="505472" y="246546"/>
                  </a:moveTo>
                  <a:lnTo>
                    <a:pt x="468494" y="246546"/>
                  </a:lnTo>
                  <a:cubicBezTo>
                    <a:pt x="463363" y="246546"/>
                    <a:pt x="459209" y="250700"/>
                    <a:pt x="459209" y="255831"/>
                  </a:cubicBezTo>
                  <a:cubicBezTo>
                    <a:pt x="459209" y="260962"/>
                    <a:pt x="463363" y="265035"/>
                    <a:pt x="468494" y="265035"/>
                  </a:cubicBezTo>
                  <a:lnTo>
                    <a:pt x="486983" y="265035"/>
                  </a:lnTo>
                  <a:cubicBezTo>
                    <a:pt x="497164" y="265035"/>
                    <a:pt x="505472" y="273343"/>
                    <a:pt x="505472" y="283524"/>
                  </a:cubicBezTo>
                  <a:cubicBezTo>
                    <a:pt x="505472" y="293705"/>
                    <a:pt x="497164" y="302013"/>
                    <a:pt x="486983" y="302013"/>
                  </a:cubicBezTo>
                  <a:lnTo>
                    <a:pt x="450005" y="302013"/>
                  </a:lnTo>
                  <a:cubicBezTo>
                    <a:pt x="444874" y="302013"/>
                    <a:pt x="440802" y="306167"/>
                    <a:pt x="440802" y="311216"/>
                  </a:cubicBezTo>
                  <a:cubicBezTo>
                    <a:pt x="440802" y="316348"/>
                    <a:pt x="444956" y="320502"/>
                    <a:pt x="450005" y="320502"/>
                  </a:cubicBezTo>
                  <a:lnTo>
                    <a:pt x="468494" y="320502"/>
                  </a:lnTo>
                  <a:cubicBezTo>
                    <a:pt x="478675" y="320502"/>
                    <a:pt x="486983" y="328809"/>
                    <a:pt x="486983" y="338990"/>
                  </a:cubicBezTo>
                  <a:cubicBezTo>
                    <a:pt x="486983" y="349172"/>
                    <a:pt x="478675" y="357479"/>
                    <a:pt x="468494" y="357479"/>
                  </a:cubicBezTo>
                  <a:lnTo>
                    <a:pt x="431516" y="357479"/>
                  </a:lnTo>
                  <a:cubicBezTo>
                    <a:pt x="426385" y="357479"/>
                    <a:pt x="422231" y="361633"/>
                    <a:pt x="422231" y="366765"/>
                  </a:cubicBezTo>
                  <a:cubicBezTo>
                    <a:pt x="422231" y="371896"/>
                    <a:pt x="426385" y="376050"/>
                    <a:pt x="431516" y="376050"/>
                  </a:cubicBezTo>
                  <a:lnTo>
                    <a:pt x="450005" y="376050"/>
                  </a:lnTo>
                  <a:cubicBezTo>
                    <a:pt x="460186" y="376050"/>
                    <a:pt x="468494" y="384358"/>
                    <a:pt x="468494" y="394538"/>
                  </a:cubicBezTo>
                  <a:cubicBezTo>
                    <a:pt x="468494" y="404720"/>
                    <a:pt x="460186" y="413027"/>
                    <a:pt x="450005" y="413027"/>
                  </a:cubicBezTo>
                  <a:lnTo>
                    <a:pt x="312031" y="413027"/>
                  </a:lnTo>
                  <a:lnTo>
                    <a:pt x="209568" y="395923"/>
                  </a:lnTo>
                  <a:lnTo>
                    <a:pt x="209568" y="209568"/>
                  </a:lnTo>
                  <a:lnTo>
                    <a:pt x="265035" y="209568"/>
                  </a:lnTo>
                  <a:cubicBezTo>
                    <a:pt x="266501" y="209568"/>
                    <a:pt x="267886" y="209242"/>
                    <a:pt x="269189" y="208591"/>
                  </a:cubicBezTo>
                  <a:lnTo>
                    <a:pt x="329787" y="178292"/>
                  </a:lnTo>
                  <a:lnTo>
                    <a:pt x="329787" y="200283"/>
                  </a:lnTo>
                  <a:cubicBezTo>
                    <a:pt x="329787" y="205414"/>
                    <a:pt x="333941" y="209487"/>
                    <a:pt x="339072" y="209487"/>
                  </a:cubicBezTo>
                  <a:lnTo>
                    <a:pt x="505472" y="209487"/>
                  </a:lnTo>
                  <a:cubicBezTo>
                    <a:pt x="515653" y="209487"/>
                    <a:pt x="523961" y="217794"/>
                    <a:pt x="523961" y="227975"/>
                  </a:cubicBezTo>
                  <a:cubicBezTo>
                    <a:pt x="523961" y="238157"/>
                    <a:pt x="515653" y="246546"/>
                    <a:pt x="505472" y="246546"/>
                  </a:cubicBezTo>
                  <a:moveTo>
                    <a:pt x="523961" y="357479"/>
                  </a:moveTo>
                  <a:lnTo>
                    <a:pt x="523961" y="259985"/>
                  </a:lnTo>
                  <a:cubicBezTo>
                    <a:pt x="535445" y="253388"/>
                    <a:pt x="542043" y="241578"/>
                    <a:pt x="542450" y="229197"/>
                  </a:cubicBezTo>
                  <a:lnTo>
                    <a:pt x="542450" y="357479"/>
                  </a:lnTo>
                  <a:lnTo>
                    <a:pt x="523961" y="357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036EDF3B-F921-4013-8902-4D7E0C0ED827}"/>
                </a:ext>
              </a:extLst>
            </p:cNvPr>
            <p:cNvSpPr/>
            <p:nvPr/>
          </p:nvSpPr>
          <p:spPr>
            <a:xfrm>
              <a:off x="4403898" y="4116510"/>
              <a:ext cx="81449" cy="81449"/>
            </a:xfrm>
            <a:custGeom>
              <a:avLst/>
              <a:gdLst>
                <a:gd name="connsiteX0" fmla="*/ 43086 w 81448"/>
                <a:gd name="connsiteY0" fmla="*/ 6109 h 81448"/>
                <a:gd name="connsiteX1" fmla="*/ 6109 w 81448"/>
                <a:gd name="connsiteY1" fmla="*/ 43087 h 81448"/>
                <a:gd name="connsiteX2" fmla="*/ 43086 w 81448"/>
                <a:gd name="connsiteY2" fmla="*/ 80064 h 81448"/>
                <a:gd name="connsiteX3" fmla="*/ 80064 w 81448"/>
                <a:gd name="connsiteY3" fmla="*/ 43087 h 81448"/>
                <a:gd name="connsiteX4" fmla="*/ 43086 w 81448"/>
                <a:gd name="connsiteY4" fmla="*/ 6109 h 81448"/>
                <a:gd name="connsiteX5" fmla="*/ 43086 w 81448"/>
                <a:gd name="connsiteY5" fmla="*/ 61575 h 81448"/>
                <a:gd name="connsiteX6" fmla="*/ 24598 w 81448"/>
                <a:gd name="connsiteY6" fmla="*/ 43087 h 81448"/>
                <a:gd name="connsiteX7" fmla="*/ 43086 w 81448"/>
                <a:gd name="connsiteY7" fmla="*/ 24597 h 81448"/>
                <a:gd name="connsiteX8" fmla="*/ 61575 w 81448"/>
                <a:gd name="connsiteY8" fmla="*/ 43087 h 81448"/>
                <a:gd name="connsiteX9" fmla="*/ 43086 w 81448"/>
                <a:gd name="connsiteY9" fmla="*/ 61575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48" h="81448">
                  <a:moveTo>
                    <a:pt x="43086" y="6109"/>
                  </a:moveTo>
                  <a:cubicBezTo>
                    <a:pt x="22643" y="6109"/>
                    <a:pt x="6109" y="22643"/>
                    <a:pt x="6109" y="43087"/>
                  </a:cubicBezTo>
                  <a:cubicBezTo>
                    <a:pt x="6109" y="63530"/>
                    <a:pt x="22643" y="80064"/>
                    <a:pt x="43086" y="80064"/>
                  </a:cubicBezTo>
                  <a:cubicBezTo>
                    <a:pt x="63530" y="80064"/>
                    <a:pt x="80064" y="63530"/>
                    <a:pt x="80064" y="43087"/>
                  </a:cubicBezTo>
                  <a:cubicBezTo>
                    <a:pt x="80064" y="22643"/>
                    <a:pt x="63530" y="6109"/>
                    <a:pt x="43086" y="6109"/>
                  </a:cubicBezTo>
                  <a:moveTo>
                    <a:pt x="43086" y="61575"/>
                  </a:moveTo>
                  <a:cubicBezTo>
                    <a:pt x="32905" y="61575"/>
                    <a:pt x="24598" y="53268"/>
                    <a:pt x="24598" y="43087"/>
                  </a:cubicBezTo>
                  <a:cubicBezTo>
                    <a:pt x="24598" y="32905"/>
                    <a:pt x="32905" y="24597"/>
                    <a:pt x="43086" y="24597"/>
                  </a:cubicBezTo>
                  <a:cubicBezTo>
                    <a:pt x="53268" y="24597"/>
                    <a:pt x="61575" y="32905"/>
                    <a:pt x="61575" y="43087"/>
                  </a:cubicBezTo>
                  <a:cubicBezTo>
                    <a:pt x="61575" y="53268"/>
                    <a:pt x="53268" y="61575"/>
                    <a:pt x="43086" y="61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95040C9-0FEA-4413-B55A-D631A2D06DA6}"/>
              </a:ext>
            </a:extLst>
          </p:cNvPr>
          <p:cNvGrpSpPr/>
          <p:nvPr/>
        </p:nvGrpSpPr>
        <p:grpSpPr>
          <a:xfrm>
            <a:off x="1463671" y="4673433"/>
            <a:ext cx="522857" cy="516706"/>
            <a:chOff x="17907060" y="3720898"/>
            <a:chExt cx="692316" cy="684171"/>
          </a:xfrm>
          <a:solidFill>
            <a:srgbClr val="319382"/>
          </a:solidFill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F7C0BCDF-EDE3-4D66-92EC-6A1946B98B12}"/>
                </a:ext>
              </a:extLst>
            </p:cNvPr>
            <p:cNvSpPr/>
            <p:nvPr/>
          </p:nvSpPr>
          <p:spPr>
            <a:xfrm>
              <a:off x="17907060" y="3720898"/>
              <a:ext cx="692316" cy="684171"/>
            </a:xfrm>
            <a:custGeom>
              <a:avLst/>
              <a:gdLst>
                <a:gd name="connsiteX0" fmla="*/ 98851 w 692315"/>
                <a:gd name="connsiteY0" fmla="*/ 499852 h 684171"/>
                <a:gd name="connsiteX1" fmla="*/ 76371 w 692315"/>
                <a:gd name="connsiteY1" fmla="*/ 451879 h 684171"/>
                <a:gd name="connsiteX2" fmla="*/ 99014 w 692315"/>
                <a:gd name="connsiteY2" fmla="*/ 403742 h 684171"/>
                <a:gd name="connsiteX3" fmla="*/ 76371 w 692315"/>
                <a:gd name="connsiteY3" fmla="*/ 355769 h 684171"/>
                <a:gd name="connsiteX4" fmla="*/ 98688 w 692315"/>
                <a:gd name="connsiteY4" fmla="*/ 307877 h 684171"/>
                <a:gd name="connsiteX5" fmla="*/ 90543 w 692315"/>
                <a:gd name="connsiteY5" fmla="*/ 298918 h 684171"/>
                <a:gd name="connsiteX6" fmla="*/ 79792 w 692315"/>
                <a:gd name="connsiteY6" fmla="*/ 278881 h 684171"/>
                <a:gd name="connsiteX7" fmla="*/ 76289 w 692315"/>
                <a:gd name="connsiteY7" fmla="*/ 259822 h 684171"/>
                <a:gd name="connsiteX8" fmla="*/ 81828 w 692315"/>
                <a:gd name="connsiteY8" fmla="*/ 234084 h 684171"/>
                <a:gd name="connsiteX9" fmla="*/ 108625 w 692315"/>
                <a:gd name="connsiteY9" fmla="*/ 204926 h 684171"/>
                <a:gd name="connsiteX10" fmla="*/ 124019 w 692315"/>
                <a:gd name="connsiteY10" fmla="*/ 198817 h 684171"/>
                <a:gd name="connsiteX11" fmla="*/ 140390 w 692315"/>
                <a:gd name="connsiteY11" fmla="*/ 196781 h 684171"/>
                <a:gd name="connsiteX12" fmla="*/ 171585 w 692315"/>
                <a:gd name="connsiteY12" fmla="*/ 196781 h 684171"/>
                <a:gd name="connsiteX13" fmla="*/ 171340 w 692315"/>
                <a:gd name="connsiteY13" fmla="*/ 130237 h 684171"/>
                <a:gd name="connsiteX14" fmla="*/ 166942 w 692315"/>
                <a:gd name="connsiteY14" fmla="*/ 130237 h 684171"/>
                <a:gd name="connsiteX15" fmla="*/ 79547 w 692315"/>
                <a:gd name="connsiteY15" fmla="*/ 130237 h 684171"/>
                <a:gd name="connsiteX16" fmla="*/ 56335 w 692315"/>
                <a:gd name="connsiteY16" fmla="*/ 129259 h 684171"/>
                <a:gd name="connsiteX17" fmla="*/ 39149 w 692315"/>
                <a:gd name="connsiteY17" fmla="*/ 122906 h 684171"/>
                <a:gd name="connsiteX18" fmla="*/ 24895 w 692315"/>
                <a:gd name="connsiteY18" fmla="*/ 113133 h 684171"/>
                <a:gd name="connsiteX19" fmla="*/ 10560 w 692315"/>
                <a:gd name="connsiteY19" fmla="*/ 93340 h 684171"/>
                <a:gd name="connsiteX20" fmla="*/ 6732 w 692315"/>
                <a:gd name="connsiteY20" fmla="*/ 86417 h 684171"/>
                <a:gd name="connsiteX21" fmla="*/ 6162 w 692315"/>
                <a:gd name="connsiteY21" fmla="*/ 83648 h 684171"/>
                <a:gd name="connsiteX22" fmla="*/ 6243 w 692315"/>
                <a:gd name="connsiteY22" fmla="*/ 50498 h 684171"/>
                <a:gd name="connsiteX23" fmla="*/ 8687 w 692315"/>
                <a:gd name="connsiteY23" fmla="*/ 43249 h 684171"/>
                <a:gd name="connsiteX24" fmla="*/ 24081 w 692315"/>
                <a:gd name="connsiteY24" fmla="*/ 21584 h 684171"/>
                <a:gd name="connsiteX25" fmla="*/ 45909 w 692315"/>
                <a:gd name="connsiteY25" fmla="*/ 7982 h 684171"/>
                <a:gd name="connsiteX26" fmla="*/ 58859 w 692315"/>
                <a:gd name="connsiteY26" fmla="*/ 6190 h 684171"/>
                <a:gd name="connsiteX27" fmla="*/ 408194 w 692315"/>
                <a:gd name="connsiteY27" fmla="*/ 6109 h 684171"/>
                <a:gd name="connsiteX28" fmla="*/ 425868 w 692315"/>
                <a:gd name="connsiteY28" fmla="*/ 12706 h 684171"/>
                <a:gd name="connsiteX29" fmla="*/ 450303 w 692315"/>
                <a:gd name="connsiteY29" fmla="*/ 38118 h 684171"/>
                <a:gd name="connsiteX30" fmla="*/ 457389 w 692315"/>
                <a:gd name="connsiteY30" fmla="*/ 65322 h 684171"/>
                <a:gd name="connsiteX31" fmla="*/ 455678 w 692315"/>
                <a:gd name="connsiteY31" fmla="*/ 83404 h 684171"/>
                <a:gd name="connsiteX32" fmla="*/ 448430 w 692315"/>
                <a:gd name="connsiteY32" fmla="*/ 101078 h 684171"/>
                <a:gd name="connsiteX33" fmla="*/ 452014 w 692315"/>
                <a:gd name="connsiteY33" fmla="*/ 101078 h 684171"/>
                <a:gd name="connsiteX34" fmla="*/ 555616 w 692315"/>
                <a:gd name="connsiteY34" fmla="*/ 100997 h 684171"/>
                <a:gd name="connsiteX35" fmla="*/ 579318 w 692315"/>
                <a:gd name="connsiteY35" fmla="*/ 106535 h 684171"/>
                <a:gd name="connsiteX36" fmla="*/ 604241 w 692315"/>
                <a:gd name="connsiteY36" fmla="*/ 127875 h 684171"/>
                <a:gd name="connsiteX37" fmla="*/ 611816 w 692315"/>
                <a:gd name="connsiteY37" fmla="*/ 144898 h 684171"/>
                <a:gd name="connsiteX38" fmla="*/ 615400 w 692315"/>
                <a:gd name="connsiteY38" fmla="*/ 160943 h 684171"/>
                <a:gd name="connsiteX39" fmla="*/ 614911 w 692315"/>
                <a:gd name="connsiteY39" fmla="*/ 168274 h 684171"/>
                <a:gd name="connsiteX40" fmla="*/ 608965 w 692315"/>
                <a:gd name="connsiteY40" fmla="*/ 190346 h 684171"/>
                <a:gd name="connsiteX41" fmla="*/ 588848 w 692315"/>
                <a:gd name="connsiteY41" fmla="*/ 214374 h 684171"/>
                <a:gd name="connsiteX42" fmla="*/ 568159 w 692315"/>
                <a:gd name="connsiteY42" fmla="*/ 223740 h 684171"/>
                <a:gd name="connsiteX43" fmla="*/ 549263 w 692315"/>
                <a:gd name="connsiteY43" fmla="*/ 226509 h 684171"/>
                <a:gd name="connsiteX44" fmla="*/ 525562 w 692315"/>
                <a:gd name="connsiteY44" fmla="*/ 226591 h 684171"/>
                <a:gd name="connsiteX45" fmla="*/ 520267 w 692315"/>
                <a:gd name="connsiteY45" fmla="*/ 226184 h 684171"/>
                <a:gd name="connsiteX46" fmla="*/ 531507 w 692315"/>
                <a:gd name="connsiteY46" fmla="*/ 236365 h 684171"/>
                <a:gd name="connsiteX47" fmla="*/ 551137 w 692315"/>
                <a:gd name="connsiteY47" fmla="*/ 243940 h 684171"/>
                <a:gd name="connsiteX48" fmla="*/ 605219 w 692315"/>
                <a:gd name="connsiteY48" fmla="*/ 276275 h 684171"/>
                <a:gd name="connsiteX49" fmla="*/ 625418 w 692315"/>
                <a:gd name="connsiteY49" fmla="*/ 294275 h 684171"/>
                <a:gd name="connsiteX50" fmla="*/ 656694 w 692315"/>
                <a:gd name="connsiteY50" fmla="*/ 334429 h 684171"/>
                <a:gd name="connsiteX51" fmla="*/ 670052 w 692315"/>
                <a:gd name="connsiteY51" fmla="*/ 358538 h 684171"/>
                <a:gd name="connsiteX52" fmla="*/ 678197 w 692315"/>
                <a:gd name="connsiteY52" fmla="*/ 379471 h 684171"/>
                <a:gd name="connsiteX53" fmla="*/ 684794 w 692315"/>
                <a:gd name="connsiteY53" fmla="*/ 399426 h 684171"/>
                <a:gd name="connsiteX54" fmla="*/ 687319 w 692315"/>
                <a:gd name="connsiteY54" fmla="*/ 412702 h 684171"/>
                <a:gd name="connsiteX55" fmla="*/ 689437 w 692315"/>
                <a:gd name="connsiteY55" fmla="*/ 455544 h 684171"/>
                <a:gd name="connsiteX56" fmla="*/ 689681 w 692315"/>
                <a:gd name="connsiteY56" fmla="*/ 478512 h 684171"/>
                <a:gd name="connsiteX57" fmla="*/ 686994 w 692315"/>
                <a:gd name="connsiteY57" fmla="*/ 500422 h 684171"/>
                <a:gd name="connsiteX58" fmla="*/ 678360 w 692315"/>
                <a:gd name="connsiteY58" fmla="*/ 529255 h 684171"/>
                <a:gd name="connsiteX59" fmla="*/ 668993 w 692315"/>
                <a:gd name="connsiteY59" fmla="*/ 553608 h 684171"/>
                <a:gd name="connsiteX60" fmla="*/ 653762 w 692315"/>
                <a:gd name="connsiteY60" fmla="*/ 579591 h 684171"/>
                <a:gd name="connsiteX61" fmla="*/ 625174 w 692315"/>
                <a:gd name="connsiteY61" fmla="*/ 615265 h 684171"/>
                <a:gd name="connsiteX62" fmla="*/ 591780 w 692315"/>
                <a:gd name="connsiteY62" fmla="*/ 643121 h 684171"/>
                <a:gd name="connsiteX63" fmla="*/ 561562 w 692315"/>
                <a:gd name="connsiteY63" fmla="*/ 660795 h 684171"/>
                <a:gd name="connsiteX64" fmla="*/ 537290 w 692315"/>
                <a:gd name="connsiteY64" fmla="*/ 670488 h 684171"/>
                <a:gd name="connsiteX65" fmla="*/ 517010 w 692315"/>
                <a:gd name="connsiteY65" fmla="*/ 677085 h 684171"/>
                <a:gd name="connsiteX66" fmla="*/ 503326 w 692315"/>
                <a:gd name="connsiteY66" fmla="*/ 679610 h 684171"/>
                <a:gd name="connsiteX67" fmla="*/ 466756 w 692315"/>
                <a:gd name="connsiteY67" fmla="*/ 681646 h 684171"/>
                <a:gd name="connsiteX68" fmla="*/ 429859 w 692315"/>
                <a:gd name="connsiteY68" fmla="*/ 681728 h 684171"/>
                <a:gd name="connsiteX69" fmla="*/ 424646 w 692315"/>
                <a:gd name="connsiteY69" fmla="*/ 680343 h 684171"/>
                <a:gd name="connsiteX70" fmla="*/ 421796 w 692315"/>
                <a:gd name="connsiteY70" fmla="*/ 679528 h 684171"/>
                <a:gd name="connsiteX71" fmla="*/ 406565 w 692315"/>
                <a:gd name="connsiteY71" fmla="*/ 675945 h 684171"/>
                <a:gd name="connsiteX72" fmla="*/ 391008 w 692315"/>
                <a:gd name="connsiteY72" fmla="*/ 671954 h 684171"/>
                <a:gd name="connsiteX73" fmla="*/ 380420 w 692315"/>
                <a:gd name="connsiteY73" fmla="*/ 668126 h 684171"/>
                <a:gd name="connsiteX74" fmla="*/ 360872 w 692315"/>
                <a:gd name="connsiteY74" fmla="*/ 659736 h 684171"/>
                <a:gd name="connsiteX75" fmla="*/ 336438 w 692315"/>
                <a:gd name="connsiteY75" fmla="*/ 645238 h 684171"/>
                <a:gd name="connsiteX76" fmla="*/ 311921 w 692315"/>
                <a:gd name="connsiteY76" fmla="*/ 626261 h 684171"/>
                <a:gd name="connsiteX77" fmla="*/ 299215 w 692315"/>
                <a:gd name="connsiteY77" fmla="*/ 614288 h 684171"/>
                <a:gd name="connsiteX78" fmla="*/ 293025 w 692315"/>
                <a:gd name="connsiteY78" fmla="*/ 611763 h 684171"/>
                <a:gd name="connsiteX79" fmla="*/ 140390 w 692315"/>
                <a:gd name="connsiteY79" fmla="*/ 611844 h 684171"/>
                <a:gd name="connsiteX80" fmla="*/ 121656 w 692315"/>
                <a:gd name="connsiteY80" fmla="*/ 608505 h 684171"/>
                <a:gd name="connsiteX81" fmla="*/ 105530 w 692315"/>
                <a:gd name="connsiteY81" fmla="*/ 601175 h 684171"/>
                <a:gd name="connsiteX82" fmla="*/ 82317 w 692315"/>
                <a:gd name="connsiteY82" fmla="*/ 574704 h 684171"/>
                <a:gd name="connsiteX83" fmla="*/ 77837 w 692315"/>
                <a:gd name="connsiteY83" fmla="*/ 558984 h 684171"/>
                <a:gd name="connsiteX84" fmla="*/ 76452 w 692315"/>
                <a:gd name="connsiteY84" fmla="*/ 545464 h 684171"/>
                <a:gd name="connsiteX85" fmla="*/ 79710 w 692315"/>
                <a:gd name="connsiteY85" fmla="*/ 529744 h 684171"/>
                <a:gd name="connsiteX86" fmla="*/ 90543 w 692315"/>
                <a:gd name="connsiteY86" fmla="*/ 509137 h 684171"/>
                <a:gd name="connsiteX87" fmla="*/ 98851 w 692315"/>
                <a:gd name="connsiteY87" fmla="*/ 499852 h 684171"/>
                <a:gd name="connsiteX88" fmla="*/ 464882 w 692315"/>
                <a:gd name="connsiteY88" fmla="*/ 255831 h 684171"/>
                <a:gd name="connsiteX89" fmla="*/ 322591 w 692315"/>
                <a:gd name="connsiteY89" fmla="*/ 313904 h 684171"/>
                <a:gd name="connsiteX90" fmla="*/ 264111 w 692315"/>
                <a:gd name="connsiteY90" fmla="*/ 451146 h 684171"/>
                <a:gd name="connsiteX91" fmla="*/ 329188 w 692315"/>
                <a:gd name="connsiteY91" fmla="*/ 602071 h 684171"/>
                <a:gd name="connsiteX92" fmla="*/ 462927 w 692315"/>
                <a:gd name="connsiteY92" fmla="*/ 653791 h 684171"/>
                <a:gd name="connsiteX93" fmla="*/ 602857 w 692315"/>
                <a:gd name="connsiteY93" fmla="*/ 595473 h 684171"/>
                <a:gd name="connsiteX94" fmla="*/ 661418 w 692315"/>
                <a:gd name="connsiteY94" fmla="*/ 455055 h 684171"/>
                <a:gd name="connsiteX95" fmla="*/ 603508 w 692315"/>
                <a:gd name="connsiteY95" fmla="*/ 314719 h 684171"/>
                <a:gd name="connsiteX96" fmla="*/ 464882 w 692315"/>
                <a:gd name="connsiteY96" fmla="*/ 255831 h 684171"/>
                <a:gd name="connsiteX97" fmla="*/ 231042 w 692315"/>
                <a:gd name="connsiteY97" fmla="*/ 33720 h 684171"/>
                <a:gd name="connsiteX98" fmla="*/ 70507 w 692315"/>
                <a:gd name="connsiteY98" fmla="*/ 33883 h 684171"/>
                <a:gd name="connsiteX99" fmla="*/ 55113 w 692315"/>
                <a:gd name="connsiteY99" fmla="*/ 36815 h 684171"/>
                <a:gd name="connsiteX100" fmla="*/ 33936 w 692315"/>
                <a:gd name="connsiteY100" fmla="*/ 67277 h 684171"/>
                <a:gd name="connsiteX101" fmla="*/ 35239 w 692315"/>
                <a:gd name="connsiteY101" fmla="*/ 72978 h 684171"/>
                <a:gd name="connsiteX102" fmla="*/ 41837 w 692315"/>
                <a:gd name="connsiteY102" fmla="*/ 88291 h 684171"/>
                <a:gd name="connsiteX103" fmla="*/ 70181 w 692315"/>
                <a:gd name="connsiteY103" fmla="*/ 100997 h 684171"/>
                <a:gd name="connsiteX104" fmla="*/ 371216 w 692315"/>
                <a:gd name="connsiteY104" fmla="*/ 100997 h 684171"/>
                <a:gd name="connsiteX105" fmla="*/ 402411 w 692315"/>
                <a:gd name="connsiteY105" fmla="*/ 99205 h 684171"/>
                <a:gd name="connsiteX106" fmla="*/ 423343 w 692315"/>
                <a:gd name="connsiteY106" fmla="*/ 83159 h 684171"/>
                <a:gd name="connsiteX107" fmla="*/ 426764 w 692315"/>
                <a:gd name="connsiteY107" fmla="*/ 70779 h 684171"/>
                <a:gd name="connsiteX108" fmla="*/ 424646 w 692315"/>
                <a:gd name="connsiteY108" fmla="*/ 53105 h 684171"/>
                <a:gd name="connsiteX109" fmla="*/ 392637 w 692315"/>
                <a:gd name="connsiteY109" fmla="*/ 33883 h 684171"/>
                <a:gd name="connsiteX110" fmla="*/ 231042 w 692315"/>
                <a:gd name="connsiteY110" fmla="*/ 33720 h 684171"/>
                <a:gd name="connsiteX111" fmla="*/ 388646 w 692315"/>
                <a:gd name="connsiteY111" fmla="*/ 196699 h 684171"/>
                <a:gd name="connsiteX112" fmla="*/ 532159 w 692315"/>
                <a:gd name="connsiteY112" fmla="*/ 196618 h 684171"/>
                <a:gd name="connsiteX113" fmla="*/ 560422 w 692315"/>
                <a:gd name="connsiteY113" fmla="*/ 195152 h 684171"/>
                <a:gd name="connsiteX114" fmla="*/ 573535 w 692315"/>
                <a:gd name="connsiteY114" fmla="*/ 188636 h 684171"/>
                <a:gd name="connsiteX115" fmla="*/ 585101 w 692315"/>
                <a:gd name="connsiteY115" fmla="*/ 163061 h 684171"/>
                <a:gd name="connsiteX116" fmla="*/ 580784 w 692315"/>
                <a:gd name="connsiteY116" fmla="*/ 146934 h 684171"/>
                <a:gd name="connsiteX117" fmla="*/ 550567 w 692315"/>
                <a:gd name="connsiteY117" fmla="*/ 130318 h 684171"/>
                <a:gd name="connsiteX118" fmla="*/ 232183 w 692315"/>
                <a:gd name="connsiteY118" fmla="*/ 130318 h 684171"/>
                <a:gd name="connsiteX119" fmla="*/ 211902 w 692315"/>
                <a:gd name="connsiteY119" fmla="*/ 133088 h 684171"/>
                <a:gd name="connsiteX120" fmla="*/ 192191 w 692315"/>
                <a:gd name="connsiteY120" fmla="*/ 158011 h 684171"/>
                <a:gd name="connsiteX121" fmla="*/ 196182 w 692315"/>
                <a:gd name="connsiteY121" fmla="*/ 179514 h 684171"/>
                <a:gd name="connsiteX122" fmla="*/ 224363 w 692315"/>
                <a:gd name="connsiteY122" fmla="*/ 196618 h 684171"/>
                <a:gd name="connsiteX123" fmla="*/ 388646 w 692315"/>
                <a:gd name="connsiteY123" fmla="*/ 196699 h 684171"/>
                <a:gd name="connsiteX124" fmla="*/ 448022 w 692315"/>
                <a:gd name="connsiteY124" fmla="*/ 226184 h 684171"/>
                <a:gd name="connsiteX125" fmla="*/ 445497 w 692315"/>
                <a:gd name="connsiteY125" fmla="*/ 225939 h 684171"/>
                <a:gd name="connsiteX126" fmla="*/ 426764 w 692315"/>
                <a:gd name="connsiteY126" fmla="*/ 226672 h 684171"/>
                <a:gd name="connsiteX127" fmla="*/ 141612 w 692315"/>
                <a:gd name="connsiteY127" fmla="*/ 226835 h 684171"/>
                <a:gd name="connsiteX128" fmla="*/ 127684 w 692315"/>
                <a:gd name="connsiteY128" fmla="*/ 229034 h 684171"/>
                <a:gd name="connsiteX129" fmla="*/ 106996 w 692315"/>
                <a:gd name="connsiteY129" fmla="*/ 253388 h 684171"/>
                <a:gd name="connsiteX130" fmla="*/ 114245 w 692315"/>
                <a:gd name="connsiteY130" fmla="*/ 280917 h 684171"/>
                <a:gd name="connsiteX131" fmla="*/ 138353 w 692315"/>
                <a:gd name="connsiteY131" fmla="*/ 292972 h 684171"/>
                <a:gd name="connsiteX132" fmla="*/ 298075 w 692315"/>
                <a:gd name="connsiteY132" fmla="*/ 293135 h 684171"/>
                <a:gd name="connsiteX133" fmla="*/ 303206 w 692315"/>
                <a:gd name="connsiteY133" fmla="*/ 291017 h 684171"/>
                <a:gd name="connsiteX134" fmla="*/ 324057 w 692315"/>
                <a:gd name="connsiteY134" fmla="*/ 273424 h 684171"/>
                <a:gd name="connsiteX135" fmla="*/ 346863 w 692315"/>
                <a:gd name="connsiteY135" fmla="*/ 257541 h 684171"/>
                <a:gd name="connsiteX136" fmla="*/ 368854 w 692315"/>
                <a:gd name="connsiteY136" fmla="*/ 246465 h 684171"/>
                <a:gd name="connsiteX137" fmla="*/ 388076 w 692315"/>
                <a:gd name="connsiteY137" fmla="*/ 238401 h 684171"/>
                <a:gd name="connsiteX138" fmla="*/ 400538 w 692315"/>
                <a:gd name="connsiteY138" fmla="*/ 234573 h 684171"/>
                <a:gd name="connsiteX139" fmla="*/ 411940 w 692315"/>
                <a:gd name="connsiteY139" fmla="*/ 232048 h 684171"/>
                <a:gd name="connsiteX140" fmla="*/ 424402 w 692315"/>
                <a:gd name="connsiteY140" fmla="*/ 229279 h 684171"/>
                <a:gd name="connsiteX141" fmla="*/ 448022 w 692315"/>
                <a:gd name="connsiteY141" fmla="*/ 226184 h 684171"/>
                <a:gd name="connsiteX142" fmla="*/ 243830 w 692315"/>
                <a:gd name="connsiteY142" fmla="*/ 388919 h 684171"/>
                <a:gd name="connsiteX143" fmla="*/ 275921 w 692315"/>
                <a:gd name="connsiteY143" fmla="*/ 323189 h 684171"/>
                <a:gd name="connsiteX144" fmla="*/ 270871 w 692315"/>
                <a:gd name="connsiteY144" fmla="*/ 323189 h 684171"/>
                <a:gd name="connsiteX145" fmla="*/ 138272 w 692315"/>
                <a:gd name="connsiteY145" fmla="*/ 323189 h 684171"/>
                <a:gd name="connsiteX146" fmla="*/ 127521 w 692315"/>
                <a:gd name="connsiteY146" fmla="*/ 325063 h 684171"/>
                <a:gd name="connsiteX147" fmla="*/ 107321 w 692315"/>
                <a:gd name="connsiteY147" fmla="*/ 349416 h 684171"/>
                <a:gd name="connsiteX148" fmla="*/ 113267 w 692315"/>
                <a:gd name="connsiteY148" fmla="*/ 375642 h 684171"/>
                <a:gd name="connsiteX149" fmla="*/ 139005 w 692315"/>
                <a:gd name="connsiteY149" fmla="*/ 388837 h 684171"/>
                <a:gd name="connsiteX150" fmla="*/ 228680 w 692315"/>
                <a:gd name="connsiteY150" fmla="*/ 388837 h 684171"/>
                <a:gd name="connsiteX151" fmla="*/ 243830 w 692315"/>
                <a:gd name="connsiteY151" fmla="*/ 388919 h 684171"/>
                <a:gd name="connsiteX152" fmla="*/ 272093 w 692315"/>
                <a:gd name="connsiteY152" fmla="*/ 581057 h 684171"/>
                <a:gd name="connsiteX153" fmla="*/ 265332 w 692315"/>
                <a:gd name="connsiteY153" fmla="*/ 569165 h 684171"/>
                <a:gd name="connsiteX154" fmla="*/ 254255 w 692315"/>
                <a:gd name="connsiteY154" fmla="*/ 548803 h 684171"/>
                <a:gd name="connsiteX155" fmla="*/ 246110 w 692315"/>
                <a:gd name="connsiteY155" fmla="*/ 527871 h 684171"/>
                <a:gd name="connsiteX156" fmla="*/ 243667 w 692315"/>
                <a:gd name="connsiteY156" fmla="*/ 520703 h 684171"/>
                <a:gd name="connsiteX157" fmla="*/ 237884 w 692315"/>
                <a:gd name="connsiteY157" fmla="*/ 515246 h 684171"/>
                <a:gd name="connsiteX158" fmla="*/ 142589 w 692315"/>
                <a:gd name="connsiteY158" fmla="*/ 515246 h 684171"/>
                <a:gd name="connsiteX159" fmla="*/ 128009 w 692315"/>
                <a:gd name="connsiteY159" fmla="*/ 517201 h 684171"/>
                <a:gd name="connsiteX160" fmla="*/ 106996 w 692315"/>
                <a:gd name="connsiteY160" fmla="*/ 541880 h 684171"/>
                <a:gd name="connsiteX161" fmla="*/ 113756 w 692315"/>
                <a:gd name="connsiteY161" fmla="*/ 569084 h 684171"/>
                <a:gd name="connsiteX162" fmla="*/ 136887 w 692315"/>
                <a:gd name="connsiteY162" fmla="*/ 580975 h 684171"/>
                <a:gd name="connsiteX163" fmla="*/ 267613 w 692315"/>
                <a:gd name="connsiteY163" fmla="*/ 581057 h 684171"/>
                <a:gd name="connsiteX164" fmla="*/ 272093 w 692315"/>
                <a:gd name="connsiteY164" fmla="*/ 581057 h 684171"/>
                <a:gd name="connsiteX165" fmla="*/ 237151 w 692315"/>
                <a:gd name="connsiteY165" fmla="*/ 419544 h 684171"/>
                <a:gd name="connsiteX166" fmla="*/ 231775 w 692315"/>
                <a:gd name="connsiteY166" fmla="*/ 419544 h 684171"/>
                <a:gd name="connsiteX167" fmla="*/ 140227 w 692315"/>
                <a:gd name="connsiteY167" fmla="*/ 419462 h 684171"/>
                <a:gd name="connsiteX168" fmla="*/ 123286 w 692315"/>
                <a:gd name="connsiteY168" fmla="*/ 423127 h 684171"/>
                <a:gd name="connsiteX169" fmla="*/ 107159 w 692315"/>
                <a:gd name="connsiteY169" fmla="*/ 446340 h 684171"/>
                <a:gd name="connsiteX170" fmla="*/ 113674 w 692315"/>
                <a:gd name="connsiteY170" fmla="*/ 472567 h 684171"/>
                <a:gd name="connsiteX171" fmla="*/ 138353 w 692315"/>
                <a:gd name="connsiteY171" fmla="*/ 485191 h 684171"/>
                <a:gd name="connsiteX172" fmla="*/ 232183 w 692315"/>
                <a:gd name="connsiteY172" fmla="*/ 485273 h 684171"/>
                <a:gd name="connsiteX173" fmla="*/ 235929 w 692315"/>
                <a:gd name="connsiteY173" fmla="*/ 485273 h 684171"/>
                <a:gd name="connsiteX174" fmla="*/ 234626 w 692315"/>
                <a:gd name="connsiteY174" fmla="*/ 467680 h 684171"/>
                <a:gd name="connsiteX175" fmla="*/ 234626 w 692315"/>
                <a:gd name="connsiteY175" fmla="*/ 436403 h 684171"/>
                <a:gd name="connsiteX176" fmla="*/ 236011 w 692315"/>
                <a:gd name="connsiteY176" fmla="*/ 426955 h 684171"/>
                <a:gd name="connsiteX177" fmla="*/ 237151 w 692315"/>
                <a:gd name="connsiteY177" fmla="*/ 419544 h 68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692315" h="684171">
                  <a:moveTo>
                    <a:pt x="98851" y="499852"/>
                  </a:moveTo>
                  <a:cubicBezTo>
                    <a:pt x="84434" y="487228"/>
                    <a:pt x="76371" y="471263"/>
                    <a:pt x="76371" y="451879"/>
                  </a:cubicBezTo>
                  <a:cubicBezTo>
                    <a:pt x="76371" y="432575"/>
                    <a:pt x="84434" y="416693"/>
                    <a:pt x="99014" y="403742"/>
                  </a:cubicBezTo>
                  <a:cubicBezTo>
                    <a:pt x="84597" y="391036"/>
                    <a:pt x="76371" y="375072"/>
                    <a:pt x="76371" y="355769"/>
                  </a:cubicBezTo>
                  <a:cubicBezTo>
                    <a:pt x="76289" y="336547"/>
                    <a:pt x="84516" y="320827"/>
                    <a:pt x="98688" y="307877"/>
                  </a:cubicBezTo>
                  <a:cubicBezTo>
                    <a:pt x="96000" y="304945"/>
                    <a:pt x="93068" y="302094"/>
                    <a:pt x="90543" y="298918"/>
                  </a:cubicBezTo>
                  <a:cubicBezTo>
                    <a:pt x="85819" y="292890"/>
                    <a:pt x="82154" y="286374"/>
                    <a:pt x="79792" y="278881"/>
                  </a:cubicBezTo>
                  <a:cubicBezTo>
                    <a:pt x="77837" y="272528"/>
                    <a:pt x="76371" y="266338"/>
                    <a:pt x="76289" y="259822"/>
                  </a:cubicBezTo>
                  <a:cubicBezTo>
                    <a:pt x="76127" y="250781"/>
                    <a:pt x="78163" y="242066"/>
                    <a:pt x="81828" y="234084"/>
                  </a:cubicBezTo>
                  <a:cubicBezTo>
                    <a:pt x="87611" y="221704"/>
                    <a:pt x="96407" y="211441"/>
                    <a:pt x="108625" y="204926"/>
                  </a:cubicBezTo>
                  <a:cubicBezTo>
                    <a:pt x="113430" y="202319"/>
                    <a:pt x="119050" y="201179"/>
                    <a:pt x="124019" y="198817"/>
                  </a:cubicBezTo>
                  <a:cubicBezTo>
                    <a:pt x="129394" y="196373"/>
                    <a:pt x="134851" y="196862"/>
                    <a:pt x="140390" y="196781"/>
                  </a:cubicBezTo>
                  <a:cubicBezTo>
                    <a:pt x="150652" y="196781"/>
                    <a:pt x="160996" y="196781"/>
                    <a:pt x="171585" y="196781"/>
                  </a:cubicBezTo>
                  <a:cubicBezTo>
                    <a:pt x="158879" y="174789"/>
                    <a:pt x="158553" y="152961"/>
                    <a:pt x="171340" y="130237"/>
                  </a:cubicBezTo>
                  <a:cubicBezTo>
                    <a:pt x="169711" y="130237"/>
                    <a:pt x="168327" y="130237"/>
                    <a:pt x="166942" y="130237"/>
                  </a:cubicBezTo>
                  <a:cubicBezTo>
                    <a:pt x="137783" y="130237"/>
                    <a:pt x="108625" y="130318"/>
                    <a:pt x="79547" y="130237"/>
                  </a:cubicBezTo>
                  <a:cubicBezTo>
                    <a:pt x="71810" y="130237"/>
                    <a:pt x="63909" y="130481"/>
                    <a:pt x="56335" y="129259"/>
                  </a:cubicBezTo>
                  <a:cubicBezTo>
                    <a:pt x="50389" y="128282"/>
                    <a:pt x="44524" y="125676"/>
                    <a:pt x="39149" y="122906"/>
                  </a:cubicBezTo>
                  <a:cubicBezTo>
                    <a:pt x="34099" y="120300"/>
                    <a:pt x="29212" y="116879"/>
                    <a:pt x="24895" y="113133"/>
                  </a:cubicBezTo>
                  <a:cubicBezTo>
                    <a:pt x="18705" y="107676"/>
                    <a:pt x="13330" y="101404"/>
                    <a:pt x="10560" y="93340"/>
                  </a:cubicBezTo>
                  <a:cubicBezTo>
                    <a:pt x="9746" y="90897"/>
                    <a:pt x="7954" y="88779"/>
                    <a:pt x="6732" y="86417"/>
                  </a:cubicBezTo>
                  <a:cubicBezTo>
                    <a:pt x="6325" y="85603"/>
                    <a:pt x="6162" y="84544"/>
                    <a:pt x="6162" y="83648"/>
                  </a:cubicBezTo>
                  <a:cubicBezTo>
                    <a:pt x="6162" y="72571"/>
                    <a:pt x="5999" y="61575"/>
                    <a:pt x="6243" y="50498"/>
                  </a:cubicBezTo>
                  <a:cubicBezTo>
                    <a:pt x="6325" y="48055"/>
                    <a:pt x="7465" y="45530"/>
                    <a:pt x="8687" y="43249"/>
                  </a:cubicBezTo>
                  <a:cubicBezTo>
                    <a:pt x="12841" y="35349"/>
                    <a:pt x="17483" y="27774"/>
                    <a:pt x="24081" y="21584"/>
                  </a:cubicBezTo>
                  <a:cubicBezTo>
                    <a:pt x="30515" y="15638"/>
                    <a:pt x="37845" y="11484"/>
                    <a:pt x="45909" y="7982"/>
                  </a:cubicBezTo>
                  <a:cubicBezTo>
                    <a:pt x="50389" y="5946"/>
                    <a:pt x="54543" y="6190"/>
                    <a:pt x="58859" y="6190"/>
                  </a:cubicBezTo>
                  <a:cubicBezTo>
                    <a:pt x="175331" y="6109"/>
                    <a:pt x="291722" y="6109"/>
                    <a:pt x="408194" y="6109"/>
                  </a:cubicBezTo>
                  <a:cubicBezTo>
                    <a:pt x="414954" y="6109"/>
                    <a:pt x="420411" y="9692"/>
                    <a:pt x="425868" y="12706"/>
                  </a:cubicBezTo>
                  <a:cubicBezTo>
                    <a:pt x="436538" y="18652"/>
                    <a:pt x="444601" y="27122"/>
                    <a:pt x="450303" y="38118"/>
                  </a:cubicBezTo>
                  <a:cubicBezTo>
                    <a:pt x="454783" y="46752"/>
                    <a:pt x="457796" y="55548"/>
                    <a:pt x="457389" y="65322"/>
                  </a:cubicBezTo>
                  <a:cubicBezTo>
                    <a:pt x="457144" y="71349"/>
                    <a:pt x="457144" y="77621"/>
                    <a:pt x="455678" y="83404"/>
                  </a:cubicBezTo>
                  <a:cubicBezTo>
                    <a:pt x="454131" y="89349"/>
                    <a:pt x="451036" y="94969"/>
                    <a:pt x="448430" y="101078"/>
                  </a:cubicBezTo>
                  <a:cubicBezTo>
                    <a:pt x="449244" y="101078"/>
                    <a:pt x="450629" y="101078"/>
                    <a:pt x="452014" y="101078"/>
                  </a:cubicBezTo>
                  <a:cubicBezTo>
                    <a:pt x="486548" y="101078"/>
                    <a:pt x="521082" y="101160"/>
                    <a:pt x="555616" y="100997"/>
                  </a:cubicBezTo>
                  <a:cubicBezTo>
                    <a:pt x="564087" y="100997"/>
                    <a:pt x="571825" y="103033"/>
                    <a:pt x="579318" y="106535"/>
                  </a:cubicBezTo>
                  <a:cubicBezTo>
                    <a:pt x="589662" y="111341"/>
                    <a:pt x="597888" y="118752"/>
                    <a:pt x="604241" y="127875"/>
                  </a:cubicBezTo>
                  <a:cubicBezTo>
                    <a:pt x="607744" y="132925"/>
                    <a:pt x="609780" y="139033"/>
                    <a:pt x="611816" y="144898"/>
                  </a:cubicBezTo>
                  <a:cubicBezTo>
                    <a:pt x="613608" y="150029"/>
                    <a:pt x="614504" y="155568"/>
                    <a:pt x="615400" y="160943"/>
                  </a:cubicBezTo>
                  <a:cubicBezTo>
                    <a:pt x="615807" y="163305"/>
                    <a:pt x="615074" y="165830"/>
                    <a:pt x="614911" y="168274"/>
                  </a:cubicBezTo>
                  <a:cubicBezTo>
                    <a:pt x="614341" y="176011"/>
                    <a:pt x="612223" y="183342"/>
                    <a:pt x="608965" y="190346"/>
                  </a:cubicBezTo>
                  <a:cubicBezTo>
                    <a:pt x="604404" y="200120"/>
                    <a:pt x="597644" y="208183"/>
                    <a:pt x="588848" y="214374"/>
                  </a:cubicBezTo>
                  <a:cubicBezTo>
                    <a:pt x="582657" y="218772"/>
                    <a:pt x="575979" y="222600"/>
                    <a:pt x="568159" y="223740"/>
                  </a:cubicBezTo>
                  <a:cubicBezTo>
                    <a:pt x="561888" y="224636"/>
                    <a:pt x="555616" y="226184"/>
                    <a:pt x="549263" y="226509"/>
                  </a:cubicBezTo>
                  <a:cubicBezTo>
                    <a:pt x="541363" y="226998"/>
                    <a:pt x="533462" y="226672"/>
                    <a:pt x="525562" y="226591"/>
                  </a:cubicBezTo>
                  <a:cubicBezTo>
                    <a:pt x="523851" y="226591"/>
                    <a:pt x="522141" y="226347"/>
                    <a:pt x="520267" y="226184"/>
                  </a:cubicBezTo>
                  <a:cubicBezTo>
                    <a:pt x="522792" y="230989"/>
                    <a:pt x="524584" y="235306"/>
                    <a:pt x="531507" y="236365"/>
                  </a:cubicBezTo>
                  <a:cubicBezTo>
                    <a:pt x="538268" y="237342"/>
                    <a:pt x="544621" y="241252"/>
                    <a:pt x="551137" y="243940"/>
                  </a:cubicBezTo>
                  <a:cubicBezTo>
                    <a:pt x="570766" y="252085"/>
                    <a:pt x="588848" y="262754"/>
                    <a:pt x="605219" y="276275"/>
                  </a:cubicBezTo>
                  <a:cubicBezTo>
                    <a:pt x="612142" y="282058"/>
                    <a:pt x="619146" y="287841"/>
                    <a:pt x="625418" y="294275"/>
                  </a:cubicBezTo>
                  <a:cubicBezTo>
                    <a:pt x="637228" y="306492"/>
                    <a:pt x="648305" y="319443"/>
                    <a:pt x="656694" y="334429"/>
                  </a:cubicBezTo>
                  <a:cubicBezTo>
                    <a:pt x="661174" y="342411"/>
                    <a:pt x="666061" y="350312"/>
                    <a:pt x="670052" y="358538"/>
                  </a:cubicBezTo>
                  <a:cubicBezTo>
                    <a:pt x="673310" y="365299"/>
                    <a:pt x="675672" y="372466"/>
                    <a:pt x="678197" y="379471"/>
                  </a:cubicBezTo>
                  <a:cubicBezTo>
                    <a:pt x="680559" y="386068"/>
                    <a:pt x="682921" y="392665"/>
                    <a:pt x="684794" y="399426"/>
                  </a:cubicBezTo>
                  <a:cubicBezTo>
                    <a:pt x="686016" y="403742"/>
                    <a:pt x="685935" y="408466"/>
                    <a:pt x="687319" y="412702"/>
                  </a:cubicBezTo>
                  <a:cubicBezTo>
                    <a:pt x="691880" y="426792"/>
                    <a:pt x="688541" y="441290"/>
                    <a:pt x="689437" y="455544"/>
                  </a:cubicBezTo>
                  <a:cubicBezTo>
                    <a:pt x="689926" y="463200"/>
                    <a:pt x="689030" y="470938"/>
                    <a:pt x="689681" y="478512"/>
                  </a:cubicBezTo>
                  <a:cubicBezTo>
                    <a:pt x="690333" y="486087"/>
                    <a:pt x="688541" y="493336"/>
                    <a:pt x="686994" y="500422"/>
                  </a:cubicBezTo>
                  <a:cubicBezTo>
                    <a:pt x="684876" y="510196"/>
                    <a:pt x="681618" y="519726"/>
                    <a:pt x="678360" y="529255"/>
                  </a:cubicBezTo>
                  <a:cubicBezTo>
                    <a:pt x="675590" y="537481"/>
                    <a:pt x="672821" y="545871"/>
                    <a:pt x="668993" y="553608"/>
                  </a:cubicBezTo>
                  <a:cubicBezTo>
                    <a:pt x="664514" y="562568"/>
                    <a:pt x="658894" y="570957"/>
                    <a:pt x="653762" y="579591"/>
                  </a:cubicBezTo>
                  <a:cubicBezTo>
                    <a:pt x="645862" y="592785"/>
                    <a:pt x="636169" y="604758"/>
                    <a:pt x="625174" y="615265"/>
                  </a:cubicBezTo>
                  <a:cubicBezTo>
                    <a:pt x="614748" y="625283"/>
                    <a:pt x="603508" y="634650"/>
                    <a:pt x="591780" y="643121"/>
                  </a:cubicBezTo>
                  <a:cubicBezTo>
                    <a:pt x="582413" y="649962"/>
                    <a:pt x="571988" y="655501"/>
                    <a:pt x="561562" y="660795"/>
                  </a:cubicBezTo>
                  <a:cubicBezTo>
                    <a:pt x="553825" y="664705"/>
                    <a:pt x="545517" y="667555"/>
                    <a:pt x="537290" y="670488"/>
                  </a:cubicBezTo>
                  <a:cubicBezTo>
                    <a:pt x="530611" y="672931"/>
                    <a:pt x="523851" y="675212"/>
                    <a:pt x="517010" y="677085"/>
                  </a:cubicBezTo>
                  <a:cubicBezTo>
                    <a:pt x="512530" y="678307"/>
                    <a:pt x="507643" y="678062"/>
                    <a:pt x="503326" y="679610"/>
                  </a:cubicBezTo>
                  <a:cubicBezTo>
                    <a:pt x="491271" y="683927"/>
                    <a:pt x="478892" y="681076"/>
                    <a:pt x="466756" y="681646"/>
                  </a:cubicBezTo>
                  <a:cubicBezTo>
                    <a:pt x="454457" y="682216"/>
                    <a:pt x="442158" y="681809"/>
                    <a:pt x="429859" y="681728"/>
                  </a:cubicBezTo>
                  <a:cubicBezTo>
                    <a:pt x="428149" y="681728"/>
                    <a:pt x="426357" y="680832"/>
                    <a:pt x="424646" y="680343"/>
                  </a:cubicBezTo>
                  <a:cubicBezTo>
                    <a:pt x="423669" y="680099"/>
                    <a:pt x="422773" y="679773"/>
                    <a:pt x="421796" y="679528"/>
                  </a:cubicBezTo>
                  <a:cubicBezTo>
                    <a:pt x="416746" y="678307"/>
                    <a:pt x="411615" y="677167"/>
                    <a:pt x="406565" y="675945"/>
                  </a:cubicBezTo>
                  <a:cubicBezTo>
                    <a:pt x="401352" y="674641"/>
                    <a:pt x="396139" y="673420"/>
                    <a:pt x="391008" y="671954"/>
                  </a:cubicBezTo>
                  <a:cubicBezTo>
                    <a:pt x="387424" y="670895"/>
                    <a:pt x="383922" y="669510"/>
                    <a:pt x="380420" y="668126"/>
                  </a:cubicBezTo>
                  <a:cubicBezTo>
                    <a:pt x="373822" y="665438"/>
                    <a:pt x="367143" y="662994"/>
                    <a:pt x="360872" y="659736"/>
                  </a:cubicBezTo>
                  <a:cubicBezTo>
                    <a:pt x="352483" y="655338"/>
                    <a:pt x="344256" y="650614"/>
                    <a:pt x="336438" y="645238"/>
                  </a:cubicBezTo>
                  <a:cubicBezTo>
                    <a:pt x="327967" y="639374"/>
                    <a:pt x="319903" y="632777"/>
                    <a:pt x="311921" y="626261"/>
                  </a:cubicBezTo>
                  <a:cubicBezTo>
                    <a:pt x="307442" y="622596"/>
                    <a:pt x="303288" y="618442"/>
                    <a:pt x="299215" y="614288"/>
                  </a:cubicBezTo>
                  <a:cubicBezTo>
                    <a:pt x="297423" y="612415"/>
                    <a:pt x="295550" y="611763"/>
                    <a:pt x="293025" y="611763"/>
                  </a:cubicBezTo>
                  <a:cubicBezTo>
                    <a:pt x="242120" y="611844"/>
                    <a:pt x="191295" y="611844"/>
                    <a:pt x="140390" y="611844"/>
                  </a:cubicBezTo>
                  <a:cubicBezTo>
                    <a:pt x="133955" y="611844"/>
                    <a:pt x="127928" y="610134"/>
                    <a:pt x="121656" y="608505"/>
                  </a:cubicBezTo>
                  <a:cubicBezTo>
                    <a:pt x="115711" y="606957"/>
                    <a:pt x="110498" y="604188"/>
                    <a:pt x="105530" y="601175"/>
                  </a:cubicBezTo>
                  <a:cubicBezTo>
                    <a:pt x="95186" y="594822"/>
                    <a:pt x="87285" y="585781"/>
                    <a:pt x="82317" y="574704"/>
                  </a:cubicBezTo>
                  <a:cubicBezTo>
                    <a:pt x="80117" y="569735"/>
                    <a:pt x="78896" y="564278"/>
                    <a:pt x="77837" y="558984"/>
                  </a:cubicBezTo>
                  <a:cubicBezTo>
                    <a:pt x="76941" y="554504"/>
                    <a:pt x="76045" y="549862"/>
                    <a:pt x="76452" y="545464"/>
                  </a:cubicBezTo>
                  <a:cubicBezTo>
                    <a:pt x="76860" y="540169"/>
                    <a:pt x="78733" y="535038"/>
                    <a:pt x="79710" y="529744"/>
                  </a:cubicBezTo>
                  <a:cubicBezTo>
                    <a:pt x="81176" y="521762"/>
                    <a:pt x="85656" y="515327"/>
                    <a:pt x="90543" y="509137"/>
                  </a:cubicBezTo>
                  <a:cubicBezTo>
                    <a:pt x="93068" y="505961"/>
                    <a:pt x="95837" y="503192"/>
                    <a:pt x="98851" y="499852"/>
                  </a:cubicBezTo>
                  <a:close/>
                  <a:moveTo>
                    <a:pt x="464882" y="255831"/>
                  </a:moveTo>
                  <a:cubicBezTo>
                    <a:pt x="408275" y="256483"/>
                    <a:pt x="361198" y="275542"/>
                    <a:pt x="322591" y="313904"/>
                  </a:cubicBezTo>
                  <a:cubicBezTo>
                    <a:pt x="284636" y="351615"/>
                    <a:pt x="264925" y="398041"/>
                    <a:pt x="264111" y="451146"/>
                  </a:cubicBezTo>
                  <a:cubicBezTo>
                    <a:pt x="263133" y="510603"/>
                    <a:pt x="285369" y="561591"/>
                    <a:pt x="329188" y="602071"/>
                  </a:cubicBezTo>
                  <a:cubicBezTo>
                    <a:pt x="366736" y="636686"/>
                    <a:pt x="412185" y="654116"/>
                    <a:pt x="462927" y="653791"/>
                  </a:cubicBezTo>
                  <a:cubicBezTo>
                    <a:pt x="516928" y="653465"/>
                    <a:pt x="564250" y="634243"/>
                    <a:pt x="602857" y="595473"/>
                  </a:cubicBezTo>
                  <a:cubicBezTo>
                    <a:pt x="641545" y="556704"/>
                    <a:pt x="661418" y="509219"/>
                    <a:pt x="661418" y="455055"/>
                  </a:cubicBezTo>
                  <a:cubicBezTo>
                    <a:pt x="661418" y="401054"/>
                    <a:pt x="642197" y="353407"/>
                    <a:pt x="603508" y="314719"/>
                  </a:cubicBezTo>
                  <a:cubicBezTo>
                    <a:pt x="564657" y="275868"/>
                    <a:pt x="517580" y="256646"/>
                    <a:pt x="464882" y="255831"/>
                  </a:cubicBezTo>
                  <a:close/>
                  <a:moveTo>
                    <a:pt x="231042" y="33720"/>
                  </a:moveTo>
                  <a:cubicBezTo>
                    <a:pt x="177530" y="33720"/>
                    <a:pt x="124019" y="33638"/>
                    <a:pt x="70507" y="33883"/>
                  </a:cubicBezTo>
                  <a:cubicBezTo>
                    <a:pt x="65375" y="33883"/>
                    <a:pt x="60081" y="35267"/>
                    <a:pt x="55113" y="36815"/>
                  </a:cubicBezTo>
                  <a:cubicBezTo>
                    <a:pt x="40045" y="41457"/>
                    <a:pt x="35158" y="56281"/>
                    <a:pt x="33936" y="67277"/>
                  </a:cubicBezTo>
                  <a:cubicBezTo>
                    <a:pt x="33773" y="69069"/>
                    <a:pt x="35239" y="71023"/>
                    <a:pt x="35239" y="72978"/>
                  </a:cubicBezTo>
                  <a:cubicBezTo>
                    <a:pt x="35402" y="79006"/>
                    <a:pt x="38416" y="83811"/>
                    <a:pt x="41837" y="88291"/>
                  </a:cubicBezTo>
                  <a:cubicBezTo>
                    <a:pt x="48923" y="97413"/>
                    <a:pt x="59185" y="100997"/>
                    <a:pt x="70181" y="100997"/>
                  </a:cubicBezTo>
                  <a:cubicBezTo>
                    <a:pt x="170526" y="101241"/>
                    <a:pt x="270871" y="101160"/>
                    <a:pt x="371216" y="100997"/>
                  </a:cubicBezTo>
                  <a:cubicBezTo>
                    <a:pt x="381560" y="100997"/>
                    <a:pt x="391904" y="101893"/>
                    <a:pt x="402411" y="99205"/>
                  </a:cubicBezTo>
                  <a:cubicBezTo>
                    <a:pt x="412185" y="96680"/>
                    <a:pt x="418619" y="91141"/>
                    <a:pt x="423343" y="83159"/>
                  </a:cubicBezTo>
                  <a:cubicBezTo>
                    <a:pt x="425461" y="79576"/>
                    <a:pt x="425624" y="74933"/>
                    <a:pt x="426764" y="70779"/>
                  </a:cubicBezTo>
                  <a:cubicBezTo>
                    <a:pt x="428475" y="64589"/>
                    <a:pt x="427090" y="58317"/>
                    <a:pt x="424646" y="53105"/>
                  </a:cubicBezTo>
                  <a:cubicBezTo>
                    <a:pt x="418375" y="40073"/>
                    <a:pt x="407054" y="33883"/>
                    <a:pt x="392637" y="33883"/>
                  </a:cubicBezTo>
                  <a:cubicBezTo>
                    <a:pt x="338799" y="33720"/>
                    <a:pt x="284962" y="33720"/>
                    <a:pt x="231042" y="33720"/>
                  </a:cubicBezTo>
                  <a:close/>
                  <a:moveTo>
                    <a:pt x="388646" y="196699"/>
                  </a:moveTo>
                  <a:cubicBezTo>
                    <a:pt x="436457" y="196699"/>
                    <a:pt x="484349" y="196781"/>
                    <a:pt x="532159" y="196618"/>
                  </a:cubicBezTo>
                  <a:cubicBezTo>
                    <a:pt x="541607" y="196618"/>
                    <a:pt x="551218" y="198409"/>
                    <a:pt x="560422" y="195152"/>
                  </a:cubicBezTo>
                  <a:cubicBezTo>
                    <a:pt x="564983" y="193523"/>
                    <a:pt x="569707" y="191568"/>
                    <a:pt x="573535" y="188636"/>
                  </a:cubicBezTo>
                  <a:cubicBezTo>
                    <a:pt x="581680" y="182283"/>
                    <a:pt x="584775" y="173242"/>
                    <a:pt x="585101" y="163061"/>
                  </a:cubicBezTo>
                  <a:cubicBezTo>
                    <a:pt x="585264" y="157115"/>
                    <a:pt x="583553" y="151821"/>
                    <a:pt x="580784" y="146934"/>
                  </a:cubicBezTo>
                  <a:cubicBezTo>
                    <a:pt x="574268" y="135287"/>
                    <a:pt x="563680" y="130318"/>
                    <a:pt x="550567" y="130318"/>
                  </a:cubicBezTo>
                  <a:cubicBezTo>
                    <a:pt x="444438" y="130318"/>
                    <a:pt x="338311" y="130318"/>
                    <a:pt x="232183" y="130318"/>
                  </a:cubicBezTo>
                  <a:cubicBezTo>
                    <a:pt x="225341" y="130318"/>
                    <a:pt x="218662" y="130318"/>
                    <a:pt x="211902" y="133088"/>
                  </a:cubicBezTo>
                  <a:cubicBezTo>
                    <a:pt x="203024" y="136753"/>
                    <a:pt x="192761" y="148481"/>
                    <a:pt x="192191" y="158011"/>
                  </a:cubicBezTo>
                  <a:cubicBezTo>
                    <a:pt x="191703" y="165504"/>
                    <a:pt x="192354" y="172672"/>
                    <a:pt x="196182" y="179514"/>
                  </a:cubicBezTo>
                  <a:cubicBezTo>
                    <a:pt x="202454" y="190754"/>
                    <a:pt x="212146" y="196536"/>
                    <a:pt x="224363" y="196618"/>
                  </a:cubicBezTo>
                  <a:cubicBezTo>
                    <a:pt x="279179" y="196943"/>
                    <a:pt x="333913" y="196699"/>
                    <a:pt x="388646" y="196699"/>
                  </a:cubicBezTo>
                  <a:close/>
                  <a:moveTo>
                    <a:pt x="448022" y="226184"/>
                  </a:moveTo>
                  <a:cubicBezTo>
                    <a:pt x="447126" y="226102"/>
                    <a:pt x="446312" y="225858"/>
                    <a:pt x="445497" y="225939"/>
                  </a:cubicBezTo>
                  <a:cubicBezTo>
                    <a:pt x="439226" y="226184"/>
                    <a:pt x="433036" y="226672"/>
                    <a:pt x="426764" y="226672"/>
                  </a:cubicBezTo>
                  <a:cubicBezTo>
                    <a:pt x="331713" y="226754"/>
                    <a:pt x="236663" y="226672"/>
                    <a:pt x="141612" y="226835"/>
                  </a:cubicBezTo>
                  <a:cubicBezTo>
                    <a:pt x="136969" y="226835"/>
                    <a:pt x="132245" y="227813"/>
                    <a:pt x="127684" y="229034"/>
                  </a:cubicBezTo>
                  <a:cubicBezTo>
                    <a:pt x="117910" y="231641"/>
                    <a:pt x="107729" y="243614"/>
                    <a:pt x="106996" y="253388"/>
                  </a:cubicBezTo>
                  <a:cubicBezTo>
                    <a:pt x="106263" y="263324"/>
                    <a:pt x="107321" y="272610"/>
                    <a:pt x="114245" y="280917"/>
                  </a:cubicBezTo>
                  <a:cubicBezTo>
                    <a:pt x="120679" y="288655"/>
                    <a:pt x="129150" y="292890"/>
                    <a:pt x="138353" y="292972"/>
                  </a:cubicBezTo>
                  <a:cubicBezTo>
                    <a:pt x="191621" y="293461"/>
                    <a:pt x="244807" y="293216"/>
                    <a:pt x="298075" y="293135"/>
                  </a:cubicBezTo>
                  <a:cubicBezTo>
                    <a:pt x="299785" y="293135"/>
                    <a:pt x="301822" y="292157"/>
                    <a:pt x="303206" y="291017"/>
                  </a:cubicBezTo>
                  <a:cubicBezTo>
                    <a:pt x="310211" y="285234"/>
                    <a:pt x="316890" y="278963"/>
                    <a:pt x="324057" y="273424"/>
                  </a:cubicBezTo>
                  <a:cubicBezTo>
                    <a:pt x="331387" y="267804"/>
                    <a:pt x="338962" y="262347"/>
                    <a:pt x="346863" y="257541"/>
                  </a:cubicBezTo>
                  <a:cubicBezTo>
                    <a:pt x="353867" y="253306"/>
                    <a:pt x="361442" y="249885"/>
                    <a:pt x="368854" y="246465"/>
                  </a:cubicBezTo>
                  <a:cubicBezTo>
                    <a:pt x="375126" y="243532"/>
                    <a:pt x="381560" y="240845"/>
                    <a:pt x="388076" y="238401"/>
                  </a:cubicBezTo>
                  <a:cubicBezTo>
                    <a:pt x="392148" y="236853"/>
                    <a:pt x="396384" y="235632"/>
                    <a:pt x="400538" y="234573"/>
                  </a:cubicBezTo>
                  <a:cubicBezTo>
                    <a:pt x="404284" y="233595"/>
                    <a:pt x="408112" y="232944"/>
                    <a:pt x="411940" y="232048"/>
                  </a:cubicBezTo>
                  <a:cubicBezTo>
                    <a:pt x="416094" y="231152"/>
                    <a:pt x="420167" y="229930"/>
                    <a:pt x="424402" y="229279"/>
                  </a:cubicBezTo>
                  <a:cubicBezTo>
                    <a:pt x="432221" y="227975"/>
                    <a:pt x="440040" y="227161"/>
                    <a:pt x="448022" y="226184"/>
                  </a:cubicBezTo>
                  <a:close/>
                  <a:moveTo>
                    <a:pt x="243830" y="388919"/>
                  </a:moveTo>
                  <a:cubicBezTo>
                    <a:pt x="250997" y="365135"/>
                    <a:pt x="261667" y="343470"/>
                    <a:pt x="275921" y="323189"/>
                  </a:cubicBezTo>
                  <a:cubicBezTo>
                    <a:pt x="273884" y="323189"/>
                    <a:pt x="272337" y="323189"/>
                    <a:pt x="270871" y="323189"/>
                  </a:cubicBezTo>
                  <a:cubicBezTo>
                    <a:pt x="226644" y="323189"/>
                    <a:pt x="182417" y="323189"/>
                    <a:pt x="138272" y="323189"/>
                  </a:cubicBezTo>
                  <a:cubicBezTo>
                    <a:pt x="134607" y="323189"/>
                    <a:pt x="131186" y="323678"/>
                    <a:pt x="127521" y="325063"/>
                  </a:cubicBezTo>
                  <a:cubicBezTo>
                    <a:pt x="115792" y="329461"/>
                    <a:pt x="109602" y="338176"/>
                    <a:pt x="107321" y="349416"/>
                  </a:cubicBezTo>
                  <a:cubicBezTo>
                    <a:pt x="105530" y="358538"/>
                    <a:pt x="106996" y="367905"/>
                    <a:pt x="113267" y="375642"/>
                  </a:cubicBezTo>
                  <a:cubicBezTo>
                    <a:pt x="119865" y="383869"/>
                    <a:pt x="128254" y="388837"/>
                    <a:pt x="139005" y="388837"/>
                  </a:cubicBezTo>
                  <a:cubicBezTo>
                    <a:pt x="168897" y="388919"/>
                    <a:pt x="198789" y="388837"/>
                    <a:pt x="228680" y="388837"/>
                  </a:cubicBezTo>
                  <a:cubicBezTo>
                    <a:pt x="233649" y="388919"/>
                    <a:pt x="238617" y="388919"/>
                    <a:pt x="243830" y="388919"/>
                  </a:cubicBezTo>
                  <a:close/>
                  <a:moveTo>
                    <a:pt x="272093" y="581057"/>
                  </a:moveTo>
                  <a:cubicBezTo>
                    <a:pt x="269568" y="576740"/>
                    <a:pt x="267450" y="572993"/>
                    <a:pt x="265332" y="569165"/>
                  </a:cubicBezTo>
                  <a:cubicBezTo>
                    <a:pt x="261586" y="562405"/>
                    <a:pt x="257513" y="555807"/>
                    <a:pt x="254255" y="548803"/>
                  </a:cubicBezTo>
                  <a:cubicBezTo>
                    <a:pt x="251079" y="542043"/>
                    <a:pt x="248798" y="534875"/>
                    <a:pt x="246110" y="527871"/>
                  </a:cubicBezTo>
                  <a:cubicBezTo>
                    <a:pt x="245215" y="525508"/>
                    <a:pt x="243993" y="523147"/>
                    <a:pt x="243667" y="520703"/>
                  </a:cubicBezTo>
                  <a:cubicBezTo>
                    <a:pt x="243015" y="515409"/>
                    <a:pt x="243097" y="515246"/>
                    <a:pt x="237884" y="515246"/>
                  </a:cubicBezTo>
                  <a:cubicBezTo>
                    <a:pt x="206119" y="515246"/>
                    <a:pt x="174354" y="515246"/>
                    <a:pt x="142589" y="515246"/>
                  </a:cubicBezTo>
                  <a:cubicBezTo>
                    <a:pt x="137702" y="515246"/>
                    <a:pt x="132978" y="515327"/>
                    <a:pt x="128009" y="517201"/>
                  </a:cubicBezTo>
                  <a:cubicBezTo>
                    <a:pt x="117910" y="521029"/>
                    <a:pt x="107892" y="531617"/>
                    <a:pt x="106996" y="541880"/>
                  </a:cubicBezTo>
                  <a:cubicBezTo>
                    <a:pt x="106181" y="551572"/>
                    <a:pt x="106914" y="561102"/>
                    <a:pt x="113756" y="569084"/>
                  </a:cubicBezTo>
                  <a:cubicBezTo>
                    <a:pt x="119865" y="576170"/>
                    <a:pt x="127276" y="580975"/>
                    <a:pt x="136887" y="580975"/>
                  </a:cubicBezTo>
                  <a:cubicBezTo>
                    <a:pt x="180463" y="581138"/>
                    <a:pt x="224038" y="581057"/>
                    <a:pt x="267613" y="581057"/>
                  </a:cubicBezTo>
                  <a:cubicBezTo>
                    <a:pt x="269079" y="581057"/>
                    <a:pt x="270545" y="581057"/>
                    <a:pt x="272093" y="581057"/>
                  </a:cubicBezTo>
                  <a:close/>
                  <a:moveTo>
                    <a:pt x="237151" y="419544"/>
                  </a:moveTo>
                  <a:cubicBezTo>
                    <a:pt x="234789" y="419544"/>
                    <a:pt x="233323" y="419544"/>
                    <a:pt x="231775" y="419544"/>
                  </a:cubicBezTo>
                  <a:cubicBezTo>
                    <a:pt x="201232" y="419544"/>
                    <a:pt x="170770" y="419625"/>
                    <a:pt x="140227" y="419462"/>
                  </a:cubicBezTo>
                  <a:cubicBezTo>
                    <a:pt x="134281" y="419462"/>
                    <a:pt x="128742" y="420113"/>
                    <a:pt x="123286" y="423127"/>
                  </a:cubicBezTo>
                  <a:cubicBezTo>
                    <a:pt x="113837" y="428258"/>
                    <a:pt x="108788" y="436403"/>
                    <a:pt x="107159" y="446340"/>
                  </a:cubicBezTo>
                  <a:cubicBezTo>
                    <a:pt x="105693" y="455625"/>
                    <a:pt x="107077" y="464829"/>
                    <a:pt x="113674" y="472567"/>
                  </a:cubicBezTo>
                  <a:cubicBezTo>
                    <a:pt x="120190" y="480304"/>
                    <a:pt x="128335" y="485028"/>
                    <a:pt x="138353" y="485191"/>
                  </a:cubicBezTo>
                  <a:cubicBezTo>
                    <a:pt x="169630" y="485517"/>
                    <a:pt x="200906" y="485273"/>
                    <a:pt x="232183" y="485273"/>
                  </a:cubicBezTo>
                  <a:cubicBezTo>
                    <a:pt x="233649" y="485273"/>
                    <a:pt x="235115" y="485273"/>
                    <a:pt x="235929" y="485273"/>
                  </a:cubicBezTo>
                  <a:cubicBezTo>
                    <a:pt x="235441" y="479164"/>
                    <a:pt x="234707" y="473381"/>
                    <a:pt x="234626" y="467680"/>
                  </a:cubicBezTo>
                  <a:cubicBezTo>
                    <a:pt x="234382" y="457254"/>
                    <a:pt x="234463" y="446829"/>
                    <a:pt x="234626" y="436403"/>
                  </a:cubicBezTo>
                  <a:cubicBezTo>
                    <a:pt x="234707" y="433227"/>
                    <a:pt x="235522" y="430050"/>
                    <a:pt x="236011" y="426955"/>
                  </a:cubicBezTo>
                  <a:cubicBezTo>
                    <a:pt x="236418" y="424675"/>
                    <a:pt x="236744" y="422394"/>
                    <a:pt x="237151" y="419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561AB941-3532-4BE4-AD07-D817DD9F8383}"/>
                </a:ext>
              </a:extLst>
            </p:cNvPr>
            <p:cNvSpPr/>
            <p:nvPr/>
          </p:nvSpPr>
          <p:spPr>
            <a:xfrm>
              <a:off x="18297725" y="4078597"/>
              <a:ext cx="154753" cy="195477"/>
            </a:xfrm>
            <a:custGeom>
              <a:avLst/>
              <a:gdLst>
                <a:gd name="connsiteX0" fmla="*/ 25917 w 154752"/>
                <a:gd name="connsiteY0" fmla="*/ 138162 h 195477"/>
                <a:gd name="connsiteX1" fmla="*/ 25917 w 154752"/>
                <a:gd name="connsiteY1" fmla="*/ 125863 h 195477"/>
                <a:gd name="connsiteX2" fmla="*/ 9057 w 154752"/>
                <a:gd name="connsiteY2" fmla="*/ 120488 h 195477"/>
                <a:gd name="connsiteX3" fmla="*/ 6125 w 154752"/>
                <a:gd name="connsiteY3" fmla="*/ 112506 h 195477"/>
                <a:gd name="connsiteX4" fmla="*/ 12479 w 154752"/>
                <a:gd name="connsiteY4" fmla="*/ 100859 h 195477"/>
                <a:gd name="connsiteX5" fmla="*/ 25592 w 154752"/>
                <a:gd name="connsiteY5" fmla="*/ 98252 h 195477"/>
                <a:gd name="connsiteX6" fmla="*/ 25754 w 154752"/>
                <a:gd name="connsiteY6" fmla="*/ 25600 h 195477"/>
                <a:gd name="connsiteX7" fmla="*/ 39519 w 154752"/>
                <a:gd name="connsiteY7" fmla="*/ 6378 h 195477"/>
                <a:gd name="connsiteX8" fmla="*/ 42533 w 154752"/>
                <a:gd name="connsiteY8" fmla="*/ 6215 h 195477"/>
                <a:gd name="connsiteX9" fmla="*/ 91158 w 154752"/>
                <a:gd name="connsiteY9" fmla="*/ 6378 h 195477"/>
                <a:gd name="connsiteX10" fmla="*/ 108751 w 154752"/>
                <a:gd name="connsiteY10" fmla="*/ 9636 h 195477"/>
                <a:gd name="connsiteX11" fmla="*/ 125937 w 154752"/>
                <a:gd name="connsiteY11" fmla="*/ 15256 h 195477"/>
                <a:gd name="connsiteX12" fmla="*/ 145322 w 154752"/>
                <a:gd name="connsiteY12" fmla="*/ 30324 h 195477"/>
                <a:gd name="connsiteX13" fmla="*/ 153792 w 154752"/>
                <a:gd name="connsiteY13" fmla="*/ 47021 h 195477"/>
                <a:gd name="connsiteX14" fmla="*/ 155666 w 154752"/>
                <a:gd name="connsiteY14" fmla="*/ 57935 h 195477"/>
                <a:gd name="connsiteX15" fmla="*/ 153955 w 154752"/>
                <a:gd name="connsiteY15" fmla="*/ 83184 h 195477"/>
                <a:gd name="connsiteX16" fmla="*/ 146462 w 154752"/>
                <a:gd name="connsiteY16" fmla="*/ 100289 h 195477"/>
                <a:gd name="connsiteX17" fmla="*/ 118118 w 154752"/>
                <a:gd name="connsiteY17" fmla="*/ 121873 h 195477"/>
                <a:gd name="connsiteX18" fmla="*/ 96126 w 154752"/>
                <a:gd name="connsiteY18" fmla="*/ 126108 h 195477"/>
                <a:gd name="connsiteX19" fmla="*/ 74624 w 154752"/>
                <a:gd name="connsiteY19" fmla="*/ 127574 h 195477"/>
                <a:gd name="connsiteX20" fmla="*/ 64280 w 154752"/>
                <a:gd name="connsiteY20" fmla="*/ 138162 h 195477"/>
                <a:gd name="connsiteX21" fmla="*/ 86434 w 154752"/>
                <a:gd name="connsiteY21" fmla="*/ 138162 h 195477"/>
                <a:gd name="connsiteX22" fmla="*/ 96697 w 154752"/>
                <a:gd name="connsiteY22" fmla="*/ 153230 h 195477"/>
                <a:gd name="connsiteX23" fmla="*/ 84479 w 154752"/>
                <a:gd name="connsiteY23" fmla="*/ 159665 h 195477"/>
                <a:gd name="connsiteX24" fmla="*/ 66153 w 154752"/>
                <a:gd name="connsiteY24" fmla="*/ 159176 h 195477"/>
                <a:gd name="connsiteX25" fmla="*/ 64117 w 154752"/>
                <a:gd name="connsiteY25" fmla="*/ 161294 h 195477"/>
                <a:gd name="connsiteX26" fmla="*/ 62569 w 154752"/>
                <a:gd name="connsiteY26" fmla="*/ 179620 h 195477"/>
                <a:gd name="connsiteX27" fmla="*/ 54017 w 154752"/>
                <a:gd name="connsiteY27" fmla="*/ 188172 h 195477"/>
                <a:gd name="connsiteX28" fmla="*/ 33085 w 154752"/>
                <a:gd name="connsiteY28" fmla="*/ 186299 h 195477"/>
                <a:gd name="connsiteX29" fmla="*/ 25592 w 154752"/>
                <a:gd name="connsiteY29" fmla="*/ 170335 h 195477"/>
                <a:gd name="connsiteX30" fmla="*/ 25917 w 154752"/>
                <a:gd name="connsiteY30" fmla="*/ 161375 h 195477"/>
                <a:gd name="connsiteX31" fmla="*/ 23637 w 154752"/>
                <a:gd name="connsiteY31" fmla="*/ 159502 h 195477"/>
                <a:gd name="connsiteX32" fmla="*/ 9302 w 154752"/>
                <a:gd name="connsiteY32" fmla="*/ 155837 h 195477"/>
                <a:gd name="connsiteX33" fmla="*/ 11909 w 154752"/>
                <a:gd name="connsiteY33" fmla="*/ 139791 h 195477"/>
                <a:gd name="connsiteX34" fmla="*/ 19320 w 154752"/>
                <a:gd name="connsiteY34" fmla="*/ 138244 h 195477"/>
                <a:gd name="connsiteX35" fmla="*/ 25917 w 154752"/>
                <a:gd name="connsiteY35" fmla="*/ 138162 h 195477"/>
                <a:gd name="connsiteX36" fmla="*/ 64199 w 154752"/>
                <a:gd name="connsiteY36" fmla="*/ 67302 h 195477"/>
                <a:gd name="connsiteX37" fmla="*/ 64524 w 154752"/>
                <a:gd name="connsiteY37" fmla="*/ 67302 h 195477"/>
                <a:gd name="connsiteX38" fmla="*/ 64524 w 154752"/>
                <a:gd name="connsiteY38" fmla="*/ 84650 h 195477"/>
                <a:gd name="connsiteX39" fmla="*/ 77393 w 154752"/>
                <a:gd name="connsiteY39" fmla="*/ 97519 h 195477"/>
                <a:gd name="connsiteX40" fmla="*/ 99303 w 154752"/>
                <a:gd name="connsiteY40" fmla="*/ 95239 h 195477"/>
                <a:gd name="connsiteX41" fmla="*/ 107529 w 154752"/>
                <a:gd name="connsiteY41" fmla="*/ 90841 h 195477"/>
                <a:gd name="connsiteX42" fmla="*/ 116733 w 154752"/>
                <a:gd name="connsiteY42" fmla="*/ 68035 h 195477"/>
                <a:gd name="connsiteX43" fmla="*/ 114290 w 154752"/>
                <a:gd name="connsiteY43" fmla="*/ 52071 h 195477"/>
                <a:gd name="connsiteX44" fmla="*/ 107448 w 154752"/>
                <a:gd name="connsiteY44" fmla="*/ 41971 h 195477"/>
                <a:gd name="connsiteX45" fmla="*/ 90018 w 154752"/>
                <a:gd name="connsiteY45" fmla="*/ 35048 h 195477"/>
                <a:gd name="connsiteX46" fmla="*/ 75439 w 154752"/>
                <a:gd name="connsiteY46" fmla="*/ 34885 h 195477"/>
                <a:gd name="connsiteX47" fmla="*/ 65421 w 154752"/>
                <a:gd name="connsiteY47" fmla="*/ 45636 h 195477"/>
                <a:gd name="connsiteX48" fmla="*/ 64199 w 154752"/>
                <a:gd name="connsiteY48" fmla="*/ 67302 h 19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4752" h="195477">
                  <a:moveTo>
                    <a:pt x="25917" y="138162"/>
                  </a:moveTo>
                  <a:cubicBezTo>
                    <a:pt x="25917" y="133927"/>
                    <a:pt x="25917" y="130099"/>
                    <a:pt x="25917" y="125863"/>
                  </a:cubicBezTo>
                  <a:cubicBezTo>
                    <a:pt x="19727" y="126271"/>
                    <a:pt x="13211" y="126352"/>
                    <a:pt x="9057" y="120488"/>
                  </a:cubicBezTo>
                  <a:cubicBezTo>
                    <a:pt x="7428" y="118207"/>
                    <a:pt x="6207" y="115194"/>
                    <a:pt x="6125" y="112506"/>
                  </a:cubicBezTo>
                  <a:cubicBezTo>
                    <a:pt x="5881" y="107619"/>
                    <a:pt x="8325" y="102895"/>
                    <a:pt x="12479" y="100859"/>
                  </a:cubicBezTo>
                  <a:cubicBezTo>
                    <a:pt x="16470" y="98904"/>
                    <a:pt x="21438" y="98985"/>
                    <a:pt x="25592" y="98252"/>
                  </a:cubicBezTo>
                  <a:cubicBezTo>
                    <a:pt x="25592" y="74225"/>
                    <a:pt x="25266" y="49953"/>
                    <a:pt x="25754" y="25600"/>
                  </a:cubicBezTo>
                  <a:cubicBezTo>
                    <a:pt x="25917" y="16640"/>
                    <a:pt x="30560" y="9636"/>
                    <a:pt x="39519" y="6378"/>
                  </a:cubicBezTo>
                  <a:cubicBezTo>
                    <a:pt x="40416" y="6052"/>
                    <a:pt x="41475" y="6215"/>
                    <a:pt x="42533" y="6215"/>
                  </a:cubicBezTo>
                  <a:cubicBezTo>
                    <a:pt x="58742" y="6215"/>
                    <a:pt x="74950" y="5889"/>
                    <a:pt x="91158" y="6378"/>
                  </a:cubicBezTo>
                  <a:cubicBezTo>
                    <a:pt x="97022" y="6541"/>
                    <a:pt x="102805" y="9147"/>
                    <a:pt x="108751" y="9636"/>
                  </a:cubicBezTo>
                  <a:cubicBezTo>
                    <a:pt x="115023" y="10206"/>
                    <a:pt x="120480" y="12812"/>
                    <a:pt x="125937" y="15256"/>
                  </a:cubicBezTo>
                  <a:cubicBezTo>
                    <a:pt x="133593" y="18677"/>
                    <a:pt x="140028" y="23645"/>
                    <a:pt x="145322" y="30324"/>
                  </a:cubicBezTo>
                  <a:cubicBezTo>
                    <a:pt x="149394" y="35374"/>
                    <a:pt x="151431" y="41238"/>
                    <a:pt x="153792" y="47021"/>
                  </a:cubicBezTo>
                  <a:cubicBezTo>
                    <a:pt x="155177" y="50360"/>
                    <a:pt x="155666" y="54270"/>
                    <a:pt x="155666" y="57935"/>
                  </a:cubicBezTo>
                  <a:cubicBezTo>
                    <a:pt x="155503" y="66406"/>
                    <a:pt x="155584" y="74958"/>
                    <a:pt x="153955" y="83184"/>
                  </a:cubicBezTo>
                  <a:cubicBezTo>
                    <a:pt x="152815" y="89130"/>
                    <a:pt x="149801" y="95076"/>
                    <a:pt x="146462" y="100289"/>
                  </a:cubicBezTo>
                  <a:cubicBezTo>
                    <a:pt x="139783" y="110877"/>
                    <a:pt x="129765" y="117963"/>
                    <a:pt x="118118" y="121873"/>
                  </a:cubicBezTo>
                  <a:cubicBezTo>
                    <a:pt x="111113" y="124235"/>
                    <a:pt x="103946" y="126434"/>
                    <a:pt x="96126" y="126108"/>
                  </a:cubicBezTo>
                  <a:cubicBezTo>
                    <a:pt x="88959" y="125782"/>
                    <a:pt x="81710" y="126515"/>
                    <a:pt x="74624" y="127574"/>
                  </a:cubicBezTo>
                  <a:cubicBezTo>
                    <a:pt x="69248" y="128388"/>
                    <a:pt x="66398" y="132624"/>
                    <a:pt x="64280" y="138162"/>
                  </a:cubicBezTo>
                  <a:cubicBezTo>
                    <a:pt x="71936" y="138162"/>
                    <a:pt x="79185" y="138162"/>
                    <a:pt x="86434" y="138162"/>
                  </a:cubicBezTo>
                  <a:cubicBezTo>
                    <a:pt x="94497" y="138162"/>
                    <a:pt x="100117" y="145981"/>
                    <a:pt x="96697" y="153230"/>
                  </a:cubicBezTo>
                  <a:cubicBezTo>
                    <a:pt x="94497" y="157954"/>
                    <a:pt x="89448" y="159583"/>
                    <a:pt x="84479" y="159665"/>
                  </a:cubicBezTo>
                  <a:cubicBezTo>
                    <a:pt x="78371" y="159746"/>
                    <a:pt x="72262" y="159258"/>
                    <a:pt x="66153" y="159176"/>
                  </a:cubicBezTo>
                  <a:cubicBezTo>
                    <a:pt x="65421" y="159176"/>
                    <a:pt x="64199" y="160479"/>
                    <a:pt x="64117" y="161294"/>
                  </a:cubicBezTo>
                  <a:cubicBezTo>
                    <a:pt x="63628" y="167402"/>
                    <a:pt x="64280" y="173837"/>
                    <a:pt x="62569" y="179620"/>
                  </a:cubicBezTo>
                  <a:cubicBezTo>
                    <a:pt x="61592" y="183041"/>
                    <a:pt x="57520" y="186543"/>
                    <a:pt x="54017" y="188172"/>
                  </a:cubicBezTo>
                  <a:cubicBezTo>
                    <a:pt x="47013" y="191348"/>
                    <a:pt x="39845" y="191186"/>
                    <a:pt x="33085" y="186299"/>
                  </a:cubicBezTo>
                  <a:cubicBezTo>
                    <a:pt x="27465" y="182308"/>
                    <a:pt x="26488" y="176280"/>
                    <a:pt x="25592" y="170335"/>
                  </a:cubicBezTo>
                  <a:cubicBezTo>
                    <a:pt x="25103" y="167484"/>
                    <a:pt x="25673" y="164389"/>
                    <a:pt x="25917" y="161375"/>
                  </a:cubicBezTo>
                  <a:cubicBezTo>
                    <a:pt x="26081" y="159502"/>
                    <a:pt x="25592" y="159013"/>
                    <a:pt x="23637" y="159502"/>
                  </a:cubicBezTo>
                  <a:cubicBezTo>
                    <a:pt x="18261" y="160805"/>
                    <a:pt x="13537" y="158769"/>
                    <a:pt x="9302" y="155837"/>
                  </a:cubicBezTo>
                  <a:cubicBezTo>
                    <a:pt x="4008" y="152090"/>
                    <a:pt x="5637" y="142479"/>
                    <a:pt x="11909" y="139791"/>
                  </a:cubicBezTo>
                  <a:cubicBezTo>
                    <a:pt x="14189" y="138814"/>
                    <a:pt x="16795" y="138488"/>
                    <a:pt x="19320" y="138244"/>
                  </a:cubicBezTo>
                  <a:cubicBezTo>
                    <a:pt x="21601" y="137999"/>
                    <a:pt x="23881" y="138162"/>
                    <a:pt x="25917" y="138162"/>
                  </a:cubicBezTo>
                  <a:close/>
                  <a:moveTo>
                    <a:pt x="64199" y="67302"/>
                  </a:moveTo>
                  <a:cubicBezTo>
                    <a:pt x="64280" y="67302"/>
                    <a:pt x="64443" y="67302"/>
                    <a:pt x="64524" y="67302"/>
                  </a:cubicBezTo>
                  <a:cubicBezTo>
                    <a:pt x="64524" y="73085"/>
                    <a:pt x="64606" y="78868"/>
                    <a:pt x="64524" y="84650"/>
                  </a:cubicBezTo>
                  <a:cubicBezTo>
                    <a:pt x="64443" y="91085"/>
                    <a:pt x="70226" y="98415"/>
                    <a:pt x="77393" y="97519"/>
                  </a:cubicBezTo>
                  <a:cubicBezTo>
                    <a:pt x="84724" y="96623"/>
                    <a:pt x="92299" y="99311"/>
                    <a:pt x="99303" y="95239"/>
                  </a:cubicBezTo>
                  <a:cubicBezTo>
                    <a:pt x="101991" y="93691"/>
                    <a:pt x="105330" y="92877"/>
                    <a:pt x="107529" y="90841"/>
                  </a:cubicBezTo>
                  <a:cubicBezTo>
                    <a:pt x="113964" y="84732"/>
                    <a:pt x="115756" y="76505"/>
                    <a:pt x="116733" y="68035"/>
                  </a:cubicBezTo>
                  <a:cubicBezTo>
                    <a:pt x="117384" y="62415"/>
                    <a:pt x="116082" y="57121"/>
                    <a:pt x="114290" y="52071"/>
                  </a:cubicBezTo>
                  <a:cubicBezTo>
                    <a:pt x="112905" y="48243"/>
                    <a:pt x="110869" y="44822"/>
                    <a:pt x="107448" y="41971"/>
                  </a:cubicBezTo>
                  <a:cubicBezTo>
                    <a:pt x="102235" y="37573"/>
                    <a:pt x="95882" y="36758"/>
                    <a:pt x="90018" y="35048"/>
                  </a:cubicBezTo>
                  <a:cubicBezTo>
                    <a:pt x="85538" y="33745"/>
                    <a:pt x="80244" y="34396"/>
                    <a:pt x="75439" y="34885"/>
                  </a:cubicBezTo>
                  <a:cubicBezTo>
                    <a:pt x="70226" y="35455"/>
                    <a:pt x="65909" y="40261"/>
                    <a:pt x="65421" y="45636"/>
                  </a:cubicBezTo>
                  <a:cubicBezTo>
                    <a:pt x="64687" y="52885"/>
                    <a:pt x="64524" y="60053"/>
                    <a:pt x="64199" y="673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43F39E77-A12D-424B-BDF0-56493D74D027}"/>
                </a:ext>
              </a:extLst>
            </p:cNvPr>
            <p:cNvSpPr/>
            <p:nvPr/>
          </p:nvSpPr>
          <p:spPr>
            <a:xfrm>
              <a:off x="18418420" y="4009669"/>
              <a:ext cx="130318" cy="260637"/>
            </a:xfrm>
            <a:custGeom>
              <a:avLst/>
              <a:gdLst>
                <a:gd name="connsiteX0" fmla="*/ 126682 w 130318"/>
                <a:gd name="connsiteY0" fmla="*/ 168891 h 260636"/>
                <a:gd name="connsiteX1" fmla="*/ 123832 w 130318"/>
                <a:gd name="connsiteY1" fmla="*/ 197805 h 260636"/>
                <a:gd name="connsiteX2" fmla="*/ 119189 w 130318"/>
                <a:gd name="connsiteY2" fmla="*/ 215806 h 260636"/>
                <a:gd name="connsiteX3" fmla="*/ 113243 w 130318"/>
                <a:gd name="connsiteY3" fmla="*/ 234050 h 260636"/>
                <a:gd name="connsiteX4" fmla="*/ 106809 w 130318"/>
                <a:gd name="connsiteY4" fmla="*/ 246430 h 260636"/>
                <a:gd name="connsiteX5" fmla="*/ 99478 w 130318"/>
                <a:gd name="connsiteY5" fmla="*/ 254331 h 260636"/>
                <a:gd name="connsiteX6" fmla="*/ 79279 w 130318"/>
                <a:gd name="connsiteY6" fmla="*/ 247571 h 260636"/>
                <a:gd name="connsiteX7" fmla="*/ 79930 w 130318"/>
                <a:gd name="connsiteY7" fmla="*/ 232991 h 260636"/>
                <a:gd name="connsiteX8" fmla="*/ 89786 w 130318"/>
                <a:gd name="connsiteY8" fmla="*/ 210267 h 260636"/>
                <a:gd name="connsiteX9" fmla="*/ 93858 w 130318"/>
                <a:gd name="connsiteY9" fmla="*/ 190801 h 260636"/>
                <a:gd name="connsiteX10" fmla="*/ 96709 w 130318"/>
                <a:gd name="connsiteY10" fmla="*/ 163922 h 260636"/>
                <a:gd name="connsiteX11" fmla="*/ 95161 w 130318"/>
                <a:gd name="connsiteY11" fmla="*/ 144293 h 260636"/>
                <a:gd name="connsiteX12" fmla="*/ 86609 w 130318"/>
                <a:gd name="connsiteY12" fmla="*/ 115216 h 260636"/>
                <a:gd name="connsiteX13" fmla="*/ 75288 w 130318"/>
                <a:gd name="connsiteY13" fmla="*/ 90537 h 260636"/>
                <a:gd name="connsiteX14" fmla="*/ 49143 w 130318"/>
                <a:gd name="connsiteY14" fmla="*/ 58853 h 260636"/>
                <a:gd name="connsiteX15" fmla="*/ 29025 w 130318"/>
                <a:gd name="connsiteY15" fmla="*/ 43297 h 260636"/>
                <a:gd name="connsiteX16" fmla="*/ 14038 w 130318"/>
                <a:gd name="connsiteY16" fmla="*/ 34663 h 260636"/>
                <a:gd name="connsiteX17" fmla="*/ 6301 w 130318"/>
                <a:gd name="connsiteY17" fmla="*/ 19188 h 260636"/>
                <a:gd name="connsiteX18" fmla="*/ 21532 w 130318"/>
                <a:gd name="connsiteY18" fmla="*/ 6156 h 260636"/>
                <a:gd name="connsiteX19" fmla="*/ 26663 w 130318"/>
                <a:gd name="connsiteY19" fmla="*/ 7703 h 260636"/>
                <a:gd name="connsiteX20" fmla="*/ 68690 w 130318"/>
                <a:gd name="connsiteY20" fmla="*/ 36210 h 260636"/>
                <a:gd name="connsiteX21" fmla="*/ 97849 w 130318"/>
                <a:gd name="connsiteY21" fmla="*/ 70338 h 260636"/>
                <a:gd name="connsiteX22" fmla="*/ 109333 w 130318"/>
                <a:gd name="connsiteY22" fmla="*/ 90863 h 260636"/>
                <a:gd name="connsiteX23" fmla="*/ 116582 w 130318"/>
                <a:gd name="connsiteY23" fmla="*/ 107234 h 260636"/>
                <a:gd name="connsiteX24" fmla="*/ 119922 w 130318"/>
                <a:gd name="connsiteY24" fmla="*/ 120022 h 260636"/>
                <a:gd name="connsiteX25" fmla="*/ 122202 w 130318"/>
                <a:gd name="connsiteY25" fmla="*/ 129551 h 260636"/>
                <a:gd name="connsiteX26" fmla="*/ 125216 w 130318"/>
                <a:gd name="connsiteY26" fmla="*/ 149180 h 260636"/>
                <a:gd name="connsiteX27" fmla="*/ 126682 w 130318"/>
                <a:gd name="connsiteY27" fmla="*/ 168891 h 2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0318" h="260636">
                  <a:moveTo>
                    <a:pt x="126682" y="168891"/>
                  </a:moveTo>
                  <a:cubicBezTo>
                    <a:pt x="125949" y="176873"/>
                    <a:pt x="125298" y="187380"/>
                    <a:pt x="123832" y="197805"/>
                  </a:cubicBezTo>
                  <a:cubicBezTo>
                    <a:pt x="122935" y="203914"/>
                    <a:pt x="120899" y="209860"/>
                    <a:pt x="119189" y="215806"/>
                  </a:cubicBezTo>
                  <a:cubicBezTo>
                    <a:pt x="117397" y="221914"/>
                    <a:pt x="115605" y="228104"/>
                    <a:pt x="113243" y="234050"/>
                  </a:cubicBezTo>
                  <a:cubicBezTo>
                    <a:pt x="111533" y="238367"/>
                    <a:pt x="108763" y="242195"/>
                    <a:pt x="106809" y="246430"/>
                  </a:cubicBezTo>
                  <a:cubicBezTo>
                    <a:pt x="105179" y="249933"/>
                    <a:pt x="103062" y="252946"/>
                    <a:pt x="99478" y="254331"/>
                  </a:cubicBezTo>
                  <a:cubicBezTo>
                    <a:pt x="92066" y="257181"/>
                    <a:pt x="84247" y="255797"/>
                    <a:pt x="79279" y="247571"/>
                  </a:cubicBezTo>
                  <a:cubicBezTo>
                    <a:pt x="75858" y="241951"/>
                    <a:pt x="78057" y="237634"/>
                    <a:pt x="79930" y="232991"/>
                  </a:cubicBezTo>
                  <a:cubicBezTo>
                    <a:pt x="83026" y="225335"/>
                    <a:pt x="87180" y="218005"/>
                    <a:pt x="89786" y="210267"/>
                  </a:cubicBezTo>
                  <a:cubicBezTo>
                    <a:pt x="91903" y="203995"/>
                    <a:pt x="92881" y="197316"/>
                    <a:pt x="93858" y="190801"/>
                  </a:cubicBezTo>
                  <a:cubicBezTo>
                    <a:pt x="95161" y="181841"/>
                    <a:pt x="96383" y="172882"/>
                    <a:pt x="96709" y="163922"/>
                  </a:cubicBezTo>
                  <a:cubicBezTo>
                    <a:pt x="96953" y="157407"/>
                    <a:pt x="96546" y="150646"/>
                    <a:pt x="95161" y="144293"/>
                  </a:cubicBezTo>
                  <a:cubicBezTo>
                    <a:pt x="92962" y="134438"/>
                    <a:pt x="90030" y="124745"/>
                    <a:pt x="86609" y="115216"/>
                  </a:cubicBezTo>
                  <a:cubicBezTo>
                    <a:pt x="83514" y="106745"/>
                    <a:pt x="80012" y="98193"/>
                    <a:pt x="75288" y="90537"/>
                  </a:cubicBezTo>
                  <a:cubicBezTo>
                    <a:pt x="68039" y="78890"/>
                    <a:pt x="59812" y="67731"/>
                    <a:pt x="49143" y="58853"/>
                  </a:cubicBezTo>
                  <a:cubicBezTo>
                    <a:pt x="42627" y="53396"/>
                    <a:pt x="35948" y="48183"/>
                    <a:pt x="29025" y="43297"/>
                  </a:cubicBezTo>
                  <a:cubicBezTo>
                    <a:pt x="24301" y="39957"/>
                    <a:pt x="19251" y="37107"/>
                    <a:pt x="14038" y="34663"/>
                  </a:cubicBezTo>
                  <a:cubicBezTo>
                    <a:pt x="7115" y="31405"/>
                    <a:pt x="5486" y="26192"/>
                    <a:pt x="6301" y="19188"/>
                  </a:cubicBezTo>
                  <a:cubicBezTo>
                    <a:pt x="7197" y="11695"/>
                    <a:pt x="13957" y="5504"/>
                    <a:pt x="21532" y="6156"/>
                  </a:cubicBezTo>
                  <a:cubicBezTo>
                    <a:pt x="23323" y="6319"/>
                    <a:pt x="25116" y="6889"/>
                    <a:pt x="26663" y="7703"/>
                  </a:cubicBezTo>
                  <a:cubicBezTo>
                    <a:pt x="41894" y="15360"/>
                    <a:pt x="55984" y="24808"/>
                    <a:pt x="68690" y="36210"/>
                  </a:cubicBezTo>
                  <a:cubicBezTo>
                    <a:pt x="79930" y="46310"/>
                    <a:pt x="89623" y="57713"/>
                    <a:pt x="97849" y="70338"/>
                  </a:cubicBezTo>
                  <a:cubicBezTo>
                    <a:pt x="102166" y="76935"/>
                    <a:pt x="105750" y="83940"/>
                    <a:pt x="109333" y="90863"/>
                  </a:cubicBezTo>
                  <a:cubicBezTo>
                    <a:pt x="112021" y="96157"/>
                    <a:pt x="114546" y="101614"/>
                    <a:pt x="116582" y="107234"/>
                  </a:cubicBezTo>
                  <a:cubicBezTo>
                    <a:pt x="118130" y="111306"/>
                    <a:pt x="118863" y="115786"/>
                    <a:pt x="119922" y="120022"/>
                  </a:cubicBezTo>
                  <a:cubicBezTo>
                    <a:pt x="120736" y="123198"/>
                    <a:pt x="121632" y="126293"/>
                    <a:pt x="122202" y="129551"/>
                  </a:cubicBezTo>
                  <a:cubicBezTo>
                    <a:pt x="123343" y="136067"/>
                    <a:pt x="124483" y="142664"/>
                    <a:pt x="125216" y="149180"/>
                  </a:cubicBezTo>
                  <a:cubicBezTo>
                    <a:pt x="126112" y="154800"/>
                    <a:pt x="126193" y="160502"/>
                    <a:pt x="126682" y="1688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FC980FC-C277-44A8-9F00-15D2633E1066}"/>
                </a:ext>
              </a:extLst>
            </p:cNvPr>
            <p:cNvSpPr/>
            <p:nvPr/>
          </p:nvSpPr>
          <p:spPr>
            <a:xfrm>
              <a:off x="18188926" y="4079408"/>
              <a:ext cx="130318" cy="260637"/>
            </a:xfrm>
            <a:custGeom>
              <a:avLst/>
              <a:gdLst>
                <a:gd name="connsiteX0" fmla="*/ 6190 w 130318"/>
                <a:gd name="connsiteY0" fmla="*/ 96138 h 260636"/>
                <a:gd name="connsiteX1" fmla="*/ 6190 w 130318"/>
                <a:gd name="connsiteY1" fmla="*/ 85631 h 260636"/>
                <a:gd name="connsiteX2" fmla="*/ 9774 w 130318"/>
                <a:gd name="connsiteY2" fmla="*/ 60789 h 260636"/>
                <a:gd name="connsiteX3" fmla="*/ 11566 w 130318"/>
                <a:gd name="connsiteY3" fmla="*/ 50364 h 260636"/>
                <a:gd name="connsiteX4" fmla="*/ 14254 w 130318"/>
                <a:gd name="connsiteY4" fmla="*/ 41730 h 260636"/>
                <a:gd name="connsiteX5" fmla="*/ 20688 w 130318"/>
                <a:gd name="connsiteY5" fmla="*/ 25033 h 260636"/>
                <a:gd name="connsiteX6" fmla="*/ 35512 w 130318"/>
                <a:gd name="connsiteY6" fmla="*/ 6544 h 260636"/>
                <a:gd name="connsiteX7" fmla="*/ 50579 w 130318"/>
                <a:gd name="connsiteY7" fmla="*/ 11349 h 260636"/>
                <a:gd name="connsiteX8" fmla="*/ 52453 w 130318"/>
                <a:gd name="connsiteY8" fmla="*/ 28698 h 260636"/>
                <a:gd name="connsiteX9" fmla="*/ 43657 w 130318"/>
                <a:gd name="connsiteY9" fmla="*/ 49875 h 260636"/>
                <a:gd name="connsiteX10" fmla="*/ 38525 w 130318"/>
                <a:gd name="connsiteY10" fmla="*/ 64943 h 260636"/>
                <a:gd name="connsiteX11" fmla="*/ 36978 w 130318"/>
                <a:gd name="connsiteY11" fmla="*/ 74391 h 260636"/>
                <a:gd name="connsiteX12" fmla="*/ 35512 w 130318"/>
                <a:gd name="connsiteY12" fmla="*/ 102002 h 260636"/>
                <a:gd name="connsiteX13" fmla="*/ 37059 w 130318"/>
                <a:gd name="connsiteY13" fmla="*/ 117885 h 260636"/>
                <a:gd name="connsiteX14" fmla="*/ 42190 w 130318"/>
                <a:gd name="connsiteY14" fmla="*/ 136944 h 260636"/>
                <a:gd name="connsiteX15" fmla="*/ 49032 w 130318"/>
                <a:gd name="connsiteY15" fmla="*/ 156736 h 260636"/>
                <a:gd name="connsiteX16" fmla="*/ 73059 w 130318"/>
                <a:gd name="connsiteY16" fmla="*/ 193632 h 260636"/>
                <a:gd name="connsiteX17" fmla="*/ 102218 w 130318"/>
                <a:gd name="connsiteY17" fmla="*/ 218800 h 260636"/>
                <a:gd name="connsiteX18" fmla="*/ 118427 w 130318"/>
                <a:gd name="connsiteY18" fmla="*/ 227922 h 260636"/>
                <a:gd name="connsiteX19" fmla="*/ 125757 w 130318"/>
                <a:gd name="connsiteY19" fmla="*/ 239244 h 260636"/>
                <a:gd name="connsiteX20" fmla="*/ 123802 w 130318"/>
                <a:gd name="connsiteY20" fmla="*/ 249506 h 260636"/>
                <a:gd name="connsiteX21" fmla="*/ 104906 w 130318"/>
                <a:gd name="connsiteY21" fmla="*/ 254312 h 260636"/>
                <a:gd name="connsiteX22" fmla="*/ 69557 w 130318"/>
                <a:gd name="connsiteY22" fmla="*/ 231669 h 260636"/>
                <a:gd name="connsiteX23" fmla="*/ 46181 w 130318"/>
                <a:gd name="connsiteY23" fmla="*/ 208049 h 260636"/>
                <a:gd name="connsiteX24" fmla="*/ 27937 w 130318"/>
                <a:gd name="connsiteY24" fmla="*/ 181415 h 260636"/>
                <a:gd name="connsiteX25" fmla="*/ 15883 w 130318"/>
                <a:gd name="connsiteY25" fmla="*/ 155514 h 260636"/>
                <a:gd name="connsiteX26" fmla="*/ 9937 w 130318"/>
                <a:gd name="connsiteY26" fmla="*/ 133441 h 260636"/>
                <a:gd name="connsiteX27" fmla="*/ 6434 w 130318"/>
                <a:gd name="connsiteY27" fmla="*/ 117640 h 260636"/>
                <a:gd name="connsiteX28" fmla="*/ 6109 w 130318"/>
                <a:gd name="connsiteY28" fmla="*/ 114301 h 260636"/>
                <a:gd name="connsiteX29" fmla="*/ 6190 w 130318"/>
                <a:gd name="connsiteY29" fmla="*/ 96138 h 2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0318" h="260636">
                  <a:moveTo>
                    <a:pt x="6190" y="96138"/>
                  </a:moveTo>
                  <a:cubicBezTo>
                    <a:pt x="6190" y="92636"/>
                    <a:pt x="6271" y="89133"/>
                    <a:pt x="6190" y="85631"/>
                  </a:cubicBezTo>
                  <a:cubicBezTo>
                    <a:pt x="5864" y="77160"/>
                    <a:pt x="7493" y="68934"/>
                    <a:pt x="9774" y="60789"/>
                  </a:cubicBezTo>
                  <a:cubicBezTo>
                    <a:pt x="10670" y="57368"/>
                    <a:pt x="10751" y="53784"/>
                    <a:pt x="11566" y="50364"/>
                  </a:cubicBezTo>
                  <a:cubicBezTo>
                    <a:pt x="12217" y="47431"/>
                    <a:pt x="13195" y="44499"/>
                    <a:pt x="14254" y="41730"/>
                  </a:cubicBezTo>
                  <a:cubicBezTo>
                    <a:pt x="16290" y="36110"/>
                    <a:pt x="18000" y="30327"/>
                    <a:pt x="20688" y="25033"/>
                  </a:cubicBezTo>
                  <a:cubicBezTo>
                    <a:pt x="24353" y="18028"/>
                    <a:pt x="26389" y="9558"/>
                    <a:pt x="35512" y="6544"/>
                  </a:cubicBezTo>
                  <a:cubicBezTo>
                    <a:pt x="39584" y="5241"/>
                    <a:pt x="46915" y="6870"/>
                    <a:pt x="50579" y="11349"/>
                  </a:cubicBezTo>
                  <a:cubicBezTo>
                    <a:pt x="55222" y="16969"/>
                    <a:pt x="55222" y="22345"/>
                    <a:pt x="52453" y="28698"/>
                  </a:cubicBezTo>
                  <a:cubicBezTo>
                    <a:pt x="49440" y="35703"/>
                    <a:pt x="46426" y="42789"/>
                    <a:pt x="43657" y="49875"/>
                  </a:cubicBezTo>
                  <a:cubicBezTo>
                    <a:pt x="41702" y="54843"/>
                    <a:pt x="39991" y="59811"/>
                    <a:pt x="38525" y="64943"/>
                  </a:cubicBezTo>
                  <a:cubicBezTo>
                    <a:pt x="37629" y="67956"/>
                    <a:pt x="37141" y="71214"/>
                    <a:pt x="36978" y="74391"/>
                  </a:cubicBezTo>
                  <a:cubicBezTo>
                    <a:pt x="36326" y="83595"/>
                    <a:pt x="35593" y="92798"/>
                    <a:pt x="35512" y="102002"/>
                  </a:cubicBezTo>
                  <a:cubicBezTo>
                    <a:pt x="35430" y="107296"/>
                    <a:pt x="36000" y="112672"/>
                    <a:pt x="37059" y="117885"/>
                  </a:cubicBezTo>
                  <a:cubicBezTo>
                    <a:pt x="38362" y="124319"/>
                    <a:pt x="40236" y="130672"/>
                    <a:pt x="42190" y="136944"/>
                  </a:cubicBezTo>
                  <a:cubicBezTo>
                    <a:pt x="44227" y="143622"/>
                    <a:pt x="46263" y="150383"/>
                    <a:pt x="49032" y="156736"/>
                  </a:cubicBezTo>
                  <a:cubicBezTo>
                    <a:pt x="54896" y="170338"/>
                    <a:pt x="63204" y="182555"/>
                    <a:pt x="73059" y="193632"/>
                  </a:cubicBezTo>
                  <a:cubicBezTo>
                    <a:pt x="81693" y="203325"/>
                    <a:pt x="91467" y="211714"/>
                    <a:pt x="102218" y="218800"/>
                  </a:cubicBezTo>
                  <a:cubicBezTo>
                    <a:pt x="107350" y="222221"/>
                    <a:pt x="113051" y="224746"/>
                    <a:pt x="118427" y="227922"/>
                  </a:cubicBezTo>
                  <a:cubicBezTo>
                    <a:pt x="122744" y="230447"/>
                    <a:pt x="126246" y="233624"/>
                    <a:pt x="125757" y="239244"/>
                  </a:cubicBezTo>
                  <a:cubicBezTo>
                    <a:pt x="125431" y="242664"/>
                    <a:pt x="126246" y="246004"/>
                    <a:pt x="123802" y="249506"/>
                  </a:cubicBezTo>
                  <a:cubicBezTo>
                    <a:pt x="119730" y="255289"/>
                    <a:pt x="110445" y="257081"/>
                    <a:pt x="104906" y="254312"/>
                  </a:cubicBezTo>
                  <a:cubicBezTo>
                    <a:pt x="92281" y="248122"/>
                    <a:pt x="80145" y="240872"/>
                    <a:pt x="69557" y="231669"/>
                  </a:cubicBezTo>
                  <a:cubicBezTo>
                    <a:pt x="61249" y="224420"/>
                    <a:pt x="53756" y="216193"/>
                    <a:pt x="46181" y="208049"/>
                  </a:cubicBezTo>
                  <a:cubicBezTo>
                    <a:pt x="38770" y="200066"/>
                    <a:pt x="32905" y="191026"/>
                    <a:pt x="27937" y="181415"/>
                  </a:cubicBezTo>
                  <a:cubicBezTo>
                    <a:pt x="23620" y="172944"/>
                    <a:pt x="19303" y="164392"/>
                    <a:pt x="15883" y="155514"/>
                  </a:cubicBezTo>
                  <a:cubicBezTo>
                    <a:pt x="13195" y="148428"/>
                    <a:pt x="11810" y="140853"/>
                    <a:pt x="9937" y="133441"/>
                  </a:cubicBezTo>
                  <a:cubicBezTo>
                    <a:pt x="8634" y="128229"/>
                    <a:pt x="7575" y="122934"/>
                    <a:pt x="6434" y="117640"/>
                  </a:cubicBezTo>
                  <a:cubicBezTo>
                    <a:pt x="6190" y="116581"/>
                    <a:pt x="6109" y="115441"/>
                    <a:pt x="6109" y="114301"/>
                  </a:cubicBezTo>
                  <a:cubicBezTo>
                    <a:pt x="6190" y="108192"/>
                    <a:pt x="6190" y="102165"/>
                    <a:pt x="6190" y="96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487924-7ADF-4376-B7D6-F2ED28C65C02}"/>
              </a:ext>
            </a:extLst>
          </p:cNvPr>
          <p:cNvGrpSpPr/>
          <p:nvPr/>
        </p:nvGrpSpPr>
        <p:grpSpPr>
          <a:xfrm>
            <a:off x="1490164" y="1205256"/>
            <a:ext cx="498370" cy="516706"/>
            <a:chOff x="4934982" y="2331640"/>
            <a:chExt cx="415102" cy="430374"/>
          </a:xfrm>
          <a:solidFill>
            <a:srgbClr val="319382"/>
          </a:solidFill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DF70BA1C-3A08-4788-8BF9-36A5C096A089}"/>
                </a:ext>
              </a:extLst>
            </p:cNvPr>
            <p:cNvSpPr/>
            <p:nvPr/>
          </p:nvSpPr>
          <p:spPr>
            <a:xfrm>
              <a:off x="5081303" y="2331640"/>
              <a:ext cx="268781" cy="252492"/>
            </a:xfrm>
            <a:custGeom>
              <a:avLst/>
              <a:gdLst>
                <a:gd name="connsiteX0" fmla="*/ 119731 w 268781"/>
                <a:gd name="connsiteY0" fmla="*/ 6109 h 252491"/>
                <a:gd name="connsiteX1" fmla="*/ 126166 w 268781"/>
                <a:gd name="connsiteY1" fmla="*/ 26552 h 252491"/>
                <a:gd name="connsiteX2" fmla="*/ 154184 w 268781"/>
                <a:gd name="connsiteY2" fmla="*/ 54489 h 252491"/>
                <a:gd name="connsiteX3" fmla="*/ 247117 w 268781"/>
                <a:gd name="connsiteY3" fmla="*/ 54489 h 252491"/>
                <a:gd name="connsiteX4" fmla="*/ 265851 w 268781"/>
                <a:gd name="connsiteY4" fmla="*/ 73304 h 252491"/>
                <a:gd name="connsiteX5" fmla="*/ 265851 w 268781"/>
                <a:gd name="connsiteY5" fmla="*/ 211116 h 252491"/>
                <a:gd name="connsiteX6" fmla="*/ 246384 w 268781"/>
                <a:gd name="connsiteY6" fmla="*/ 230826 h 252491"/>
                <a:gd name="connsiteX7" fmla="*/ 221461 w 268781"/>
                <a:gd name="connsiteY7" fmla="*/ 230826 h 252491"/>
                <a:gd name="connsiteX8" fmla="*/ 227570 w 268781"/>
                <a:gd name="connsiteY8" fmla="*/ 250863 h 252491"/>
                <a:gd name="connsiteX9" fmla="*/ 159641 w 268781"/>
                <a:gd name="connsiteY9" fmla="*/ 217387 h 252491"/>
                <a:gd name="connsiteX10" fmla="*/ 227814 w 268781"/>
                <a:gd name="connsiteY10" fmla="*/ 183667 h 252491"/>
                <a:gd name="connsiteX11" fmla="*/ 221461 w 268781"/>
                <a:gd name="connsiteY11" fmla="*/ 203052 h 252491"/>
                <a:gd name="connsiteX12" fmla="*/ 238810 w 268781"/>
                <a:gd name="connsiteY12" fmla="*/ 203052 h 252491"/>
                <a:gd name="connsiteX13" fmla="*/ 239380 w 268781"/>
                <a:gd name="connsiteY13" fmla="*/ 189939 h 252491"/>
                <a:gd name="connsiteX14" fmla="*/ 239543 w 268781"/>
                <a:gd name="connsiteY14" fmla="*/ 91549 h 252491"/>
                <a:gd name="connsiteX15" fmla="*/ 228547 w 268781"/>
                <a:gd name="connsiteY15" fmla="*/ 80146 h 252491"/>
                <a:gd name="connsiteX16" fmla="*/ 136673 w 268781"/>
                <a:gd name="connsiteY16" fmla="*/ 80146 h 252491"/>
                <a:gd name="connsiteX17" fmla="*/ 126084 w 268781"/>
                <a:gd name="connsiteY17" fmla="*/ 90897 h 252491"/>
                <a:gd name="connsiteX18" fmla="*/ 126247 w 268781"/>
                <a:gd name="connsiteY18" fmla="*/ 114924 h 252491"/>
                <a:gd name="connsiteX19" fmla="*/ 113134 w 268781"/>
                <a:gd name="connsiteY19" fmla="*/ 127875 h 252491"/>
                <a:gd name="connsiteX20" fmla="*/ 18002 w 268781"/>
                <a:gd name="connsiteY20" fmla="*/ 127793 h 252491"/>
                <a:gd name="connsiteX21" fmla="*/ 6110 w 268781"/>
                <a:gd name="connsiteY21" fmla="*/ 115983 h 252491"/>
                <a:gd name="connsiteX22" fmla="*/ 6599 w 268781"/>
                <a:gd name="connsiteY22" fmla="*/ 19792 h 252491"/>
                <a:gd name="connsiteX23" fmla="*/ 14662 w 268781"/>
                <a:gd name="connsiteY23" fmla="*/ 6190 h 252491"/>
                <a:gd name="connsiteX24" fmla="*/ 119731 w 268781"/>
                <a:gd name="connsiteY24" fmla="*/ 6109 h 252491"/>
                <a:gd name="connsiteX25" fmla="*/ 65893 w 268781"/>
                <a:gd name="connsiteY25" fmla="*/ 101730 h 252491"/>
                <a:gd name="connsiteX26" fmla="*/ 65975 w 268781"/>
                <a:gd name="connsiteY26" fmla="*/ 100834 h 252491"/>
                <a:gd name="connsiteX27" fmla="*/ 92202 w 268781"/>
                <a:gd name="connsiteY27" fmla="*/ 100915 h 252491"/>
                <a:gd name="connsiteX28" fmla="*/ 100102 w 268781"/>
                <a:gd name="connsiteY28" fmla="*/ 93259 h 252491"/>
                <a:gd name="connsiteX29" fmla="*/ 100102 w 268781"/>
                <a:gd name="connsiteY29" fmla="*/ 41946 h 252491"/>
                <a:gd name="connsiteX30" fmla="*/ 91631 w 268781"/>
                <a:gd name="connsiteY30" fmla="*/ 33801 h 252491"/>
                <a:gd name="connsiteX31" fmla="*/ 41377 w 268781"/>
                <a:gd name="connsiteY31" fmla="*/ 33801 h 252491"/>
                <a:gd name="connsiteX32" fmla="*/ 32337 w 268781"/>
                <a:gd name="connsiteY32" fmla="*/ 42598 h 252491"/>
                <a:gd name="connsiteX33" fmla="*/ 32418 w 268781"/>
                <a:gd name="connsiteY33" fmla="*/ 67684 h 252491"/>
                <a:gd name="connsiteX34" fmla="*/ 34861 w 268781"/>
                <a:gd name="connsiteY34" fmla="*/ 97983 h 252491"/>
                <a:gd name="connsiteX35" fmla="*/ 65893 w 268781"/>
                <a:gd name="connsiteY35" fmla="*/ 101730 h 25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8781" h="252491">
                  <a:moveTo>
                    <a:pt x="119731" y="6109"/>
                  </a:moveTo>
                  <a:cubicBezTo>
                    <a:pt x="127632" y="11077"/>
                    <a:pt x="126166" y="18978"/>
                    <a:pt x="126166" y="26552"/>
                  </a:cubicBezTo>
                  <a:cubicBezTo>
                    <a:pt x="126166" y="54489"/>
                    <a:pt x="126247" y="54489"/>
                    <a:pt x="154184" y="54489"/>
                  </a:cubicBezTo>
                  <a:cubicBezTo>
                    <a:pt x="185135" y="54489"/>
                    <a:pt x="216167" y="54489"/>
                    <a:pt x="247117" y="54489"/>
                  </a:cubicBezTo>
                  <a:cubicBezTo>
                    <a:pt x="261860" y="54489"/>
                    <a:pt x="265851" y="58480"/>
                    <a:pt x="265851" y="73304"/>
                  </a:cubicBezTo>
                  <a:cubicBezTo>
                    <a:pt x="265932" y="119241"/>
                    <a:pt x="265932" y="165178"/>
                    <a:pt x="265851" y="211116"/>
                  </a:cubicBezTo>
                  <a:cubicBezTo>
                    <a:pt x="265851" y="226347"/>
                    <a:pt x="261452" y="230663"/>
                    <a:pt x="246384" y="230826"/>
                  </a:cubicBezTo>
                  <a:cubicBezTo>
                    <a:pt x="238484" y="230908"/>
                    <a:pt x="230502" y="230826"/>
                    <a:pt x="221461" y="230826"/>
                  </a:cubicBezTo>
                  <a:cubicBezTo>
                    <a:pt x="223497" y="237587"/>
                    <a:pt x="225126" y="242962"/>
                    <a:pt x="227570" y="250863"/>
                  </a:cubicBezTo>
                  <a:cubicBezTo>
                    <a:pt x="204438" y="239460"/>
                    <a:pt x="183424" y="229116"/>
                    <a:pt x="159641" y="217387"/>
                  </a:cubicBezTo>
                  <a:cubicBezTo>
                    <a:pt x="182936" y="205821"/>
                    <a:pt x="204031" y="195396"/>
                    <a:pt x="227814" y="183667"/>
                  </a:cubicBezTo>
                  <a:cubicBezTo>
                    <a:pt x="225208" y="191486"/>
                    <a:pt x="223497" y="196781"/>
                    <a:pt x="221461" y="203052"/>
                  </a:cubicBezTo>
                  <a:cubicBezTo>
                    <a:pt x="227488" y="203052"/>
                    <a:pt x="232619" y="203052"/>
                    <a:pt x="238810" y="203052"/>
                  </a:cubicBezTo>
                  <a:cubicBezTo>
                    <a:pt x="239054" y="198491"/>
                    <a:pt x="239380" y="194174"/>
                    <a:pt x="239380" y="189939"/>
                  </a:cubicBezTo>
                  <a:cubicBezTo>
                    <a:pt x="239461" y="157115"/>
                    <a:pt x="239217" y="124291"/>
                    <a:pt x="239543" y="91549"/>
                  </a:cubicBezTo>
                  <a:cubicBezTo>
                    <a:pt x="239624" y="83404"/>
                    <a:pt x="237588" y="79983"/>
                    <a:pt x="228547" y="80146"/>
                  </a:cubicBezTo>
                  <a:cubicBezTo>
                    <a:pt x="197922" y="80716"/>
                    <a:pt x="167297" y="80553"/>
                    <a:pt x="136673" y="80146"/>
                  </a:cubicBezTo>
                  <a:cubicBezTo>
                    <a:pt x="128446" y="80064"/>
                    <a:pt x="125596" y="82834"/>
                    <a:pt x="126084" y="90897"/>
                  </a:cubicBezTo>
                  <a:cubicBezTo>
                    <a:pt x="126573" y="98879"/>
                    <a:pt x="125840" y="106942"/>
                    <a:pt x="126247" y="114924"/>
                  </a:cubicBezTo>
                  <a:cubicBezTo>
                    <a:pt x="126817" y="124617"/>
                    <a:pt x="122093" y="127875"/>
                    <a:pt x="113134" y="127875"/>
                  </a:cubicBezTo>
                  <a:cubicBezTo>
                    <a:pt x="81450" y="127712"/>
                    <a:pt x="49685" y="127712"/>
                    <a:pt x="18002" y="127793"/>
                  </a:cubicBezTo>
                  <a:cubicBezTo>
                    <a:pt x="9857" y="127793"/>
                    <a:pt x="6029" y="124454"/>
                    <a:pt x="6110" y="115983"/>
                  </a:cubicBezTo>
                  <a:cubicBezTo>
                    <a:pt x="6273" y="83892"/>
                    <a:pt x="5866" y="51802"/>
                    <a:pt x="6599" y="19792"/>
                  </a:cubicBezTo>
                  <a:cubicBezTo>
                    <a:pt x="6680" y="15231"/>
                    <a:pt x="11811" y="10751"/>
                    <a:pt x="14662" y="6190"/>
                  </a:cubicBezTo>
                  <a:cubicBezTo>
                    <a:pt x="49685" y="6109"/>
                    <a:pt x="84708" y="6109"/>
                    <a:pt x="119731" y="6109"/>
                  </a:cubicBezTo>
                  <a:close/>
                  <a:moveTo>
                    <a:pt x="65893" y="101730"/>
                  </a:moveTo>
                  <a:cubicBezTo>
                    <a:pt x="65893" y="101404"/>
                    <a:pt x="65975" y="101160"/>
                    <a:pt x="65975" y="100834"/>
                  </a:cubicBezTo>
                  <a:cubicBezTo>
                    <a:pt x="74690" y="100834"/>
                    <a:pt x="83486" y="100671"/>
                    <a:pt x="92202" y="100915"/>
                  </a:cubicBezTo>
                  <a:cubicBezTo>
                    <a:pt x="97740" y="101078"/>
                    <a:pt x="100102" y="98960"/>
                    <a:pt x="100102" y="93259"/>
                  </a:cubicBezTo>
                  <a:cubicBezTo>
                    <a:pt x="99939" y="76155"/>
                    <a:pt x="99939" y="59050"/>
                    <a:pt x="100102" y="41946"/>
                  </a:cubicBezTo>
                  <a:cubicBezTo>
                    <a:pt x="100183" y="35756"/>
                    <a:pt x="97577" y="33720"/>
                    <a:pt x="91631" y="33801"/>
                  </a:cubicBezTo>
                  <a:cubicBezTo>
                    <a:pt x="74853" y="34046"/>
                    <a:pt x="58156" y="34127"/>
                    <a:pt x="41377" y="33801"/>
                  </a:cubicBezTo>
                  <a:cubicBezTo>
                    <a:pt x="34861" y="33638"/>
                    <a:pt x="32092" y="35919"/>
                    <a:pt x="32337" y="42598"/>
                  </a:cubicBezTo>
                  <a:cubicBezTo>
                    <a:pt x="32662" y="50987"/>
                    <a:pt x="32255" y="59376"/>
                    <a:pt x="32418" y="67684"/>
                  </a:cubicBezTo>
                  <a:cubicBezTo>
                    <a:pt x="32662" y="78191"/>
                    <a:pt x="29323" y="92852"/>
                    <a:pt x="34861" y="97983"/>
                  </a:cubicBezTo>
                  <a:cubicBezTo>
                    <a:pt x="40970" y="103766"/>
                    <a:pt x="55224" y="100915"/>
                    <a:pt x="65893" y="1017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0F4A54E8-5909-4BB3-BBD6-BB13D72B4756}"/>
                </a:ext>
              </a:extLst>
            </p:cNvPr>
            <p:cNvSpPr/>
            <p:nvPr/>
          </p:nvSpPr>
          <p:spPr>
            <a:xfrm>
              <a:off x="4934982" y="2482646"/>
              <a:ext cx="276926" cy="252492"/>
            </a:xfrm>
            <a:custGeom>
              <a:avLst/>
              <a:gdLst>
                <a:gd name="connsiteX0" fmla="*/ 112603 w 276926"/>
                <a:gd name="connsiteY0" fmla="*/ 216247 h 252491"/>
                <a:gd name="connsiteX1" fmla="*/ 44593 w 276926"/>
                <a:gd name="connsiteY1" fmla="*/ 249722 h 252491"/>
                <a:gd name="connsiteX2" fmla="*/ 50865 w 276926"/>
                <a:gd name="connsiteY2" fmla="*/ 229279 h 252491"/>
                <a:gd name="connsiteX3" fmla="*/ 22928 w 276926"/>
                <a:gd name="connsiteY3" fmla="*/ 229279 h 252491"/>
                <a:gd name="connsiteX4" fmla="*/ 6231 w 276926"/>
                <a:gd name="connsiteY4" fmla="*/ 212663 h 252491"/>
                <a:gd name="connsiteX5" fmla="*/ 6231 w 276926"/>
                <a:gd name="connsiteY5" fmla="*/ 70453 h 252491"/>
                <a:gd name="connsiteX6" fmla="*/ 24638 w 276926"/>
                <a:gd name="connsiteY6" fmla="*/ 53105 h 252491"/>
                <a:gd name="connsiteX7" fmla="*/ 140622 w 276926"/>
                <a:gd name="connsiteY7" fmla="*/ 53268 h 252491"/>
                <a:gd name="connsiteX8" fmla="*/ 152757 w 276926"/>
                <a:gd name="connsiteY8" fmla="*/ 40887 h 252491"/>
                <a:gd name="connsiteX9" fmla="*/ 152595 w 276926"/>
                <a:gd name="connsiteY9" fmla="*/ 16860 h 252491"/>
                <a:gd name="connsiteX10" fmla="*/ 163020 w 276926"/>
                <a:gd name="connsiteY10" fmla="*/ 6109 h 252491"/>
                <a:gd name="connsiteX11" fmla="*/ 262551 w 276926"/>
                <a:gd name="connsiteY11" fmla="*/ 6109 h 252491"/>
                <a:gd name="connsiteX12" fmla="*/ 272569 w 276926"/>
                <a:gd name="connsiteY12" fmla="*/ 16045 h 252491"/>
                <a:gd name="connsiteX13" fmla="*/ 272569 w 276926"/>
                <a:gd name="connsiteY13" fmla="*/ 115576 h 252491"/>
                <a:gd name="connsiteX14" fmla="*/ 261655 w 276926"/>
                <a:gd name="connsiteY14" fmla="*/ 125920 h 252491"/>
                <a:gd name="connsiteX15" fmla="*/ 163183 w 276926"/>
                <a:gd name="connsiteY15" fmla="*/ 125920 h 252491"/>
                <a:gd name="connsiteX16" fmla="*/ 152595 w 276926"/>
                <a:gd name="connsiteY16" fmla="*/ 115250 h 252491"/>
                <a:gd name="connsiteX17" fmla="*/ 152269 w 276926"/>
                <a:gd name="connsiteY17" fmla="*/ 87883 h 252491"/>
                <a:gd name="connsiteX18" fmla="*/ 146323 w 276926"/>
                <a:gd name="connsiteY18" fmla="*/ 80227 h 252491"/>
                <a:gd name="connsiteX19" fmla="*/ 33842 w 276926"/>
                <a:gd name="connsiteY19" fmla="*/ 79901 h 252491"/>
                <a:gd name="connsiteX20" fmla="*/ 33190 w 276926"/>
                <a:gd name="connsiteY20" fmla="*/ 92363 h 252491"/>
                <a:gd name="connsiteX21" fmla="*/ 33190 w 276926"/>
                <a:gd name="connsiteY21" fmla="*/ 188636 h 252491"/>
                <a:gd name="connsiteX22" fmla="*/ 50621 w 276926"/>
                <a:gd name="connsiteY22" fmla="*/ 201830 h 252491"/>
                <a:gd name="connsiteX23" fmla="*/ 44430 w 276926"/>
                <a:gd name="connsiteY23" fmla="*/ 182771 h 252491"/>
                <a:gd name="connsiteX24" fmla="*/ 112603 w 276926"/>
                <a:gd name="connsiteY24" fmla="*/ 216247 h 252491"/>
                <a:gd name="connsiteX25" fmla="*/ 246342 w 276926"/>
                <a:gd name="connsiteY25" fmla="*/ 65322 h 252491"/>
                <a:gd name="connsiteX26" fmla="*/ 246424 w 276926"/>
                <a:gd name="connsiteY26" fmla="*/ 41295 h 252491"/>
                <a:gd name="connsiteX27" fmla="*/ 236731 w 276926"/>
                <a:gd name="connsiteY27" fmla="*/ 32009 h 252491"/>
                <a:gd name="connsiteX28" fmla="*/ 187536 w 276926"/>
                <a:gd name="connsiteY28" fmla="*/ 32009 h 252491"/>
                <a:gd name="connsiteX29" fmla="*/ 178495 w 276926"/>
                <a:gd name="connsiteY29" fmla="*/ 40806 h 252491"/>
                <a:gd name="connsiteX30" fmla="*/ 178495 w 276926"/>
                <a:gd name="connsiteY30" fmla="*/ 90001 h 252491"/>
                <a:gd name="connsiteX31" fmla="*/ 188188 w 276926"/>
                <a:gd name="connsiteY31" fmla="*/ 99286 h 252491"/>
                <a:gd name="connsiteX32" fmla="*/ 237383 w 276926"/>
                <a:gd name="connsiteY32" fmla="*/ 99286 h 252491"/>
                <a:gd name="connsiteX33" fmla="*/ 246342 w 276926"/>
                <a:gd name="connsiteY33" fmla="*/ 90490 h 252491"/>
                <a:gd name="connsiteX34" fmla="*/ 246342 w 276926"/>
                <a:gd name="connsiteY34" fmla="*/ 65322 h 25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926" h="252491">
                  <a:moveTo>
                    <a:pt x="112603" y="216247"/>
                  </a:moveTo>
                  <a:cubicBezTo>
                    <a:pt x="88739" y="227976"/>
                    <a:pt x="67725" y="238320"/>
                    <a:pt x="44593" y="249722"/>
                  </a:cubicBezTo>
                  <a:cubicBezTo>
                    <a:pt x="46955" y="241903"/>
                    <a:pt x="48584" y="236528"/>
                    <a:pt x="50865" y="229279"/>
                  </a:cubicBezTo>
                  <a:cubicBezTo>
                    <a:pt x="40765" y="229279"/>
                    <a:pt x="31887" y="229360"/>
                    <a:pt x="22928" y="229279"/>
                  </a:cubicBezTo>
                  <a:cubicBezTo>
                    <a:pt x="11118" y="229116"/>
                    <a:pt x="6231" y="224555"/>
                    <a:pt x="6231" y="212663"/>
                  </a:cubicBezTo>
                  <a:cubicBezTo>
                    <a:pt x="6068" y="165260"/>
                    <a:pt x="6068" y="117857"/>
                    <a:pt x="6231" y="70453"/>
                  </a:cubicBezTo>
                  <a:cubicBezTo>
                    <a:pt x="6231" y="57666"/>
                    <a:pt x="11199" y="53105"/>
                    <a:pt x="24638" y="53105"/>
                  </a:cubicBezTo>
                  <a:cubicBezTo>
                    <a:pt x="63327" y="52942"/>
                    <a:pt x="101933" y="52697"/>
                    <a:pt x="140622" y="53268"/>
                  </a:cubicBezTo>
                  <a:cubicBezTo>
                    <a:pt x="150477" y="53430"/>
                    <a:pt x="153653" y="50417"/>
                    <a:pt x="152757" y="40887"/>
                  </a:cubicBezTo>
                  <a:cubicBezTo>
                    <a:pt x="152024" y="32905"/>
                    <a:pt x="152757" y="24842"/>
                    <a:pt x="152595" y="16860"/>
                  </a:cubicBezTo>
                  <a:cubicBezTo>
                    <a:pt x="152432" y="9611"/>
                    <a:pt x="155608" y="6109"/>
                    <a:pt x="163020" y="6109"/>
                  </a:cubicBezTo>
                  <a:cubicBezTo>
                    <a:pt x="196170" y="6190"/>
                    <a:pt x="229401" y="6190"/>
                    <a:pt x="262551" y="6109"/>
                  </a:cubicBezTo>
                  <a:cubicBezTo>
                    <a:pt x="269392" y="6109"/>
                    <a:pt x="272569" y="9122"/>
                    <a:pt x="272569" y="16045"/>
                  </a:cubicBezTo>
                  <a:cubicBezTo>
                    <a:pt x="272487" y="49195"/>
                    <a:pt x="272487" y="82426"/>
                    <a:pt x="272569" y="115576"/>
                  </a:cubicBezTo>
                  <a:cubicBezTo>
                    <a:pt x="272569" y="123069"/>
                    <a:pt x="268741" y="125920"/>
                    <a:pt x="261655" y="125920"/>
                  </a:cubicBezTo>
                  <a:cubicBezTo>
                    <a:pt x="228831" y="125839"/>
                    <a:pt x="196007" y="125839"/>
                    <a:pt x="163183" y="125920"/>
                  </a:cubicBezTo>
                  <a:cubicBezTo>
                    <a:pt x="155934" y="125920"/>
                    <a:pt x="152513" y="122499"/>
                    <a:pt x="152595" y="115250"/>
                  </a:cubicBezTo>
                  <a:cubicBezTo>
                    <a:pt x="152676" y="106128"/>
                    <a:pt x="153083" y="97006"/>
                    <a:pt x="152269" y="87883"/>
                  </a:cubicBezTo>
                  <a:cubicBezTo>
                    <a:pt x="152024" y="85033"/>
                    <a:pt x="148441" y="80227"/>
                    <a:pt x="146323" y="80227"/>
                  </a:cubicBezTo>
                  <a:cubicBezTo>
                    <a:pt x="109182" y="79739"/>
                    <a:pt x="72042" y="79901"/>
                    <a:pt x="33842" y="79901"/>
                  </a:cubicBezTo>
                  <a:cubicBezTo>
                    <a:pt x="33598" y="84625"/>
                    <a:pt x="33190" y="88535"/>
                    <a:pt x="33190" y="92363"/>
                  </a:cubicBezTo>
                  <a:cubicBezTo>
                    <a:pt x="33109" y="124454"/>
                    <a:pt x="33190" y="156545"/>
                    <a:pt x="33190" y="188636"/>
                  </a:cubicBezTo>
                  <a:cubicBezTo>
                    <a:pt x="33190" y="204437"/>
                    <a:pt x="33190" y="204437"/>
                    <a:pt x="50621" y="201830"/>
                  </a:cubicBezTo>
                  <a:cubicBezTo>
                    <a:pt x="48829" y="196292"/>
                    <a:pt x="47118" y="190998"/>
                    <a:pt x="44430" y="182771"/>
                  </a:cubicBezTo>
                  <a:cubicBezTo>
                    <a:pt x="67643" y="194174"/>
                    <a:pt x="88820" y="204518"/>
                    <a:pt x="112603" y="216247"/>
                  </a:cubicBezTo>
                  <a:close/>
                  <a:moveTo>
                    <a:pt x="246342" y="65322"/>
                  </a:moveTo>
                  <a:cubicBezTo>
                    <a:pt x="246342" y="57340"/>
                    <a:pt x="246017" y="49277"/>
                    <a:pt x="246424" y="41295"/>
                  </a:cubicBezTo>
                  <a:cubicBezTo>
                    <a:pt x="246831" y="34046"/>
                    <a:pt x="243736" y="31847"/>
                    <a:pt x="236731" y="32009"/>
                  </a:cubicBezTo>
                  <a:cubicBezTo>
                    <a:pt x="220360" y="32417"/>
                    <a:pt x="203989" y="32335"/>
                    <a:pt x="187536" y="32009"/>
                  </a:cubicBezTo>
                  <a:cubicBezTo>
                    <a:pt x="180939" y="31847"/>
                    <a:pt x="178414" y="34209"/>
                    <a:pt x="178495" y="40806"/>
                  </a:cubicBezTo>
                  <a:cubicBezTo>
                    <a:pt x="178740" y="57177"/>
                    <a:pt x="178821" y="73548"/>
                    <a:pt x="178495" y="90001"/>
                  </a:cubicBezTo>
                  <a:cubicBezTo>
                    <a:pt x="178332" y="97250"/>
                    <a:pt x="181265" y="99449"/>
                    <a:pt x="188188" y="99286"/>
                  </a:cubicBezTo>
                  <a:cubicBezTo>
                    <a:pt x="204559" y="98960"/>
                    <a:pt x="220930" y="98960"/>
                    <a:pt x="237383" y="99286"/>
                  </a:cubicBezTo>
                  <a:cubicBezTo>
                    <a:pt x="243899" y="99368"/>
                    <a:pt x="246668" y="97250"/>
                    <a:pt x="246342" y="90490"/>
                  </a:cubicBezTo>
                  <a:cubicBezTo>
                    <a:pt x="246098" y="82101"/>
                    <a:pt x="246342" y="73711"/>
                    <a:pt x="246342" y="653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0D321F7E-83E3-4FA7-8FAB-2043588B3F99}"/>
                </a:ext>
              </a:extLst>
            </p:cNvPr>
            <p:cNvSpPr/>
            <p:nvPr/>
          </p:nvSpPr>
          <p:spPr>
            <a:xfrm>
              <a:off x="5081303" y="2631696"/>
              <a:ext cx="130318" cy="130318"/>
            </a:xfrm>
            <a:custGeom>
              <a:avLst/>
              <a:gdLst>
                <a:gd name="connsiteX0" fmla="*/ 126166 w 130318"/>
                <a:gd name="connsiteY0" fmla="*/ 66138 h 130318"/>
                <a:gd name="connsiteX1" fmla="*/ 126247 w 130318"/>
                <a:gd name="connsiteY1" fmla="*/ 114274 h 130318"/>
                <a:gd name="connsiteX2" fmla="*/ 114600 w 130318"/>
                <a:gd name="connsiteY2" fmla="*/ 126084 h 130318"/>
                <a:gd name="connsiteX3" fmla="*/ 18327 w 130318"/>
                <a:gd name="connsiteY3" fmla="*/ 126084 h 130318"/>
                <a:gd name="connsiteX4" fmla="*/ 6110 w 130318"/>
                <a:gd name="connsiteY4" fmla="*/ 113541 h 130318"/>
                <a:gd name="connsiteX5" fmla="*/ 6110 w 130318"/>
                <a:gd name="connsiteY5" fmla="*/ 18409 h 130318"/>
                <a:gd name="connsiteX6" fmla="*/ 18490 w 130318"/>
                <a:gd name="connsiteY6" fmla="*/ 6110 h 130318"/>
                <a:gd name="connsiteX7" fmla="*/ 114682 w 130318"/>
                <a:gd name="connsiteY7" fmla="*/ 6191 h 130318"/>
                <a:gd name="connsiteX8" fmla="*/ 126247 w 130318"/>
                <a:gd name="connsiteY8" fmla="*/ 18083 h 130318"/>
                <a:gd name="connsiteX9" fmla="*/ 126166 w 130318"/>
                <a:gd name="connsiteY9" fmla="*/ 66138 h 130318"/>
                <a:gd name="connsiteX10" fmla="*/ 31685 w 130318"/>
                <a:gd name="connsiteY10" fmla="*/ 65731 h 130318"/>
                <a:gd name="connsiteX11" fmla="*/ 32337 w 130318"/>
                <a:gd name="connsiteY11" fmla="*/ 65731 h 130318"/>
                <a:gd name="connsiteX12" fmla="*/ 32662 w 130318"/>
                <a:gd name="connsiteY12" fmla="*/ 91876 h 130318"/>
                <a:gd name="connsiteX13" fmla="*/ 39830 w 130318"/>
                <a:gd name="connsiteY13" fmla="*/ 99613 h 130318"/>
                <a:gd name="connsiteX14" fmla="*/ 92120 w 130318"/>
                <a:gd name="connsiteY14" fmla="*/ 99613 h 130318"/>
                <a:gd name="connsiteX15" fmla="*/ 99532 w 130318"/>
                <a:gd name="connsiteY15" fmla="*/ 92202 h 130318"/>
                <a:gd name="connsiteX16" fmla="*/ 100021 w 130318"/>
                <a:gd name="connsiteY16" fmla="*/ 40970 h 130318"/>
                <a:gd name="connsiteX17" fmla="*/ 90817 w 130318"/>
                <a:gd name="connsiteY17" fmla="*/ 32255 h 130318"/>
                <a:gd name="connsiteX18" fmla="*/ 65731 w 130318"/>
                <a:gd name="connsiteY18" fmla="*/ 32337 h 130318"/>
                <a:gd name="connsiteX19" fmla="*/ 34617 w 130318"/>
                <a:gd name="connsiteY19" fmla="*/ 35513 h 130318"/>
                <a:gd name="connsiteX20" fmla="*/ 31685 w 130318"/>
                <a:gd name="connsiteY20" fmla="*/ 65731 h 1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318" h="130318">
                  <a:moveTo>
                    <a:pt x="126166" y="66138"/>
                  </a:moveTo>
                  <a:cubicBezTo>
                    <a:pt x="126166" y="82183"/>
                    <a:pt x="126003" y="98229"/>
                    <a:pt x="126247" y="114274"/>
                  </a:cubicBezTo>
                  <a:cubicBezTo>
                    <a:pt x="126410" y="122582"/>
                    <a:pt x="122989" y="126166"/>
                    <a:pt x="114600" y="126084"/>
                  </a:cubicBezTo>
                  <a:cubicBezTo>
                    <a:pt x="82509" y="125921"/>
                    <a:pt x="50418" y="125921"/>
                    <a:pt x="18327" y="126084"/>
                  </a:cubicBezTo>
                  <a:cubicBezTo>
                    <a:pt x="9450" y="126166"/>
                    <a:pt x="6029" y="122338"/>
                    <a:pt x="6110" y="113541"/>
                  </a:cubicBezTo>
                  <a:cubicBezTo>
                    <a:pt x="6354" y="81858"/>
                    <a:pt x="6354" y="50092"/>
                    <a:pt x="6110" y="18409"/>
                  </a:cubicBezTo>
                  <a:cubicBezTo>
                    <a:pt x="6029" y="9449"/>
                    <a:pt x="9612" y="6029"/>
                    <a:pt x="18490" y="6110"/>
                  </a:cubicBezTo>
                  <a:cubicBezTo>
                    <a:pt x="50581" y="6354"/>
                    <a:pt x="82672" y="6436"/>
                    <a:pt x="114682" y="6191"/>
                  </a:cubicBezTo>
                  <a:cubicBezTo>
                    <a:pt x="123315" y="6110"/>
                    <a:pt x="126329" y="9857"/>
                    <a:pt x="126247" y="18083"/>
                  </a:cubicBezTo>
                  <a:cubicBezTo>
                    <a:pt x="126003" y="34128"/>
                    <a:pt x="126166" y="50174"/>
                    <a:pt x="126166" y="66138"/>
                  </a:cubicBezTo>
                  <a:close/>
                  <a:moveTo>
                    <a:pt x="31685" y="65731"/>
                  </a:moveTo>
                  <a:cubicBezTo>
                    <a:pt x="31929" y="65731"/>
                    <a:pt x="32174" y="65731"/>
                    <a:pt x="32337" y="65731"/>
                  </a:cubicBezTo>
                  <a:cubicBezTo>
                    <a:pt x="32337" y="74446"/>
                    <a:pt x="31685" y="83242"/>
                    <a:pt x="32662" y="91876"/>
                  </a:cubicBezTo>
                  <a:cubicBezTo>
                    <a:pt x="32988" y="94808"/>
                    <a:pt x="37224" y="99532"/>
                    <a:pt x="39830" y="99613"/>
                  </a:cubicBezTo>
                  <a:cubicBezTo>
                    <a:pt x="57260" y="100347"/>
                    <a:pt x="74690" y="100347"/>
                    <a:pt x="92120" y="99613"/>
                  </a:cubicBezTo>
                  <a:cubicBezTo>
                    <a:pt x="94808" y="99532"/>
                    <a:pt x="99451" y="94889"/>
                    <a:pt x="99532" y="92202"/>
                  </a:cubicBezTo>
                  <a:cubicBezTo>
                    <a:pt x="100184" y="75179"/>
                    <a:pt x="99695" y="58074"/>
                    <a:pt x="100021" y="40970"/>
                  </a:cubicBezTo>
                  <a:cubicBezTo>
                    <a:pt x="100102" y="34128"/>
                    <a:pt x="97170" y="32011"/>
                    <a:pt x="90817" y="32255"/>
                  </a:cubicBezTo>
                  <a:cubicBezTo>
                    <a:pt x="82428" y="32500"/>
                    <a:pt x="74120" y="32011"/>
                    <a:pt x="65731" y="32337"/>
                  </a:cubicBezTo>
                  <a:cubicBezTo>
                    <a:pt x="54979" y="32744"/>
                    <a:pt x="40889" y="29812"/>
                    <a:pt x="34617" y="35513"/>
                  </a:cubicBezTo>
                  <a:cubicBezTo>
                    <a:pt x="29160" y="40563"/>
                    <a:pt x="32418" y="55305"/>
                    <a:pt x="31685" y="65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53479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30465" y="1760680"/>
            <a:ext cx="6230948" cy="1825495"/>
          </a:xfrm>
          <a:prstGeom prst="roundRect">
            <a:avLst>
              <a:gd name="adj" fmla="val 86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2825" y="1324404"/>
            <a:ext cx="61773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  <a:ea typeface="Geometria" pitchFamily="34" charset="-52"/>
              </a:rPr>
              <a:t>СОДЕРЖАТ: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Geometria" pitchFamily="34" charset="-52"/>
              <a:ea typeface="Geometria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  <a:ea typeface="Geometria" pitchFamily="34" charset="-52"/>
              </a:rPr>
              <a:t>виды сетевой формы реализации образовательной программы (совместная реализация образовательной программы, реализация образовательной программы с участием организаций, обладающих ресурсами, реализация образовательной программы путем приобретения (покупки) отдельных компонентов)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  <a:ea typeface="Geometria" pitchFamily="34" charset="-52"/>
              </a:rPr>
              <a:t> способы финансирования при сетевой форме реализации образовательной программы</a:t>
            </a:r>
          </a:p>
        </p:txBody>
      </p:sp>
      <p:sp>
        <p:nvSpPr>
          <p:cNvPr id="14" name="AutoShape 2" descr="blob:https://web.telegram.org/731aa01d-052d-491a-98ae-42fe97f4be72"/>
          <p:cNvSpPr>
            <a:spLocks noChangeAspect="1" noChangeArrowheads="1"/>
          </p:cNvSpPr>
          <p:nvPr/>
        </p:nvSpPr>
        <p:spPr bwMode="auto">
          <a:xfrm>
            <a:off x="155595" y="-144463"/>
            <a:ext cx="3048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blob:https://web.telegram.org/dfdf57e6-ff57-4f57-90ce-139498e32160"/>
          <p:cNvSpPr>
            <a:spLocks noChangeAspect="1" noChangeArrowheads="1"/>
          </p:cNvSpPr>
          <p:nvPr/>
        </p:nvSpPr>
        <p:spPr bwMode="auto">
          <a:xfrm>
            <a:off x="308015" y="7938"/>
            <a:ext cx="3048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8" descr="blob:https://web.telegram.org/dfdf57e6-ff57-4f57-90ce-139498e32160"/>
          <p:cNvSpPr>
            <a:spLocks noChangeAspect="1" noChangeArrowheads="1"/>
          </p:cNvSpPr>
          <p:nvPr/>
        </p:nvSpPr>
        <p:spPr bwMode="auto">
          <a:xfrm>
            <a:off x="460435" y="160338"/>
            <a:ext cx="3048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62897" y="3873053"/>
            <a:ext cx="45084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  <a:ea typeface="Geometria" pitchFamily="34" charset="-52"/>
              </a:rPr>
              <a:t>Одобрены Рабочей группой Министерства науки и высшего образования Российской Федерации по разработке и реализации проекта по внедрению академической мобильности и апробации механизмов финансового обеспечения</a:t>
            </a:r>
          </a:p>
          <a:p>
            <a:r>
              <a:rPr lang="ru-RU" sz="1400" dirty="0">
                <a:solidFill>
                  <a:srgbClr val="38AFB0"/>
                </a:solidFill>
                <a:latin typeface="Geometria" pitchFamily="34" charset="-52"/>
                <a:ea typeface="Geometria" pitchFamily="34" charset="-52"/>
              </a:rPr>
              <a:t>Протокол от 26.05.2023 № 18-пр/36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3172730" y="5532117"/>
            <a:ext cx="4251325" cy="546100"/>
          </a:xfrm>
          <a:prstGeom prst="bentConnector3">
            <a:avLst>
              <a:gd name="adj1" fmla="val -187"/>
            </a:avLst>
          </a:prstGeom>
          <a:ln w="28575">
            <a:solidFill>
              <a:srgbClr val="2F5597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39909" y="5681037"/>
            <a:ext cx="3720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  <a:ea typeface="Geometria" pitchFamily="34" charset="-52"/>
              </a:rPr>
              <a:t>Направлены для учета в работе: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371346" y="3789645"/>
            <a:ext cx="2889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  <a:ea typeface="Geometria" pitchFamily="34" charset="-52"/>
              </a:rPr>
              <a:t>Подведомственные Минобрнауки образовательные организации высшего образования и научные учреждения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67847" y="4841373"/>
            <a:ext cx="2621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  <a:ea typeface="Geometria" pitchFamily="34" charset="-52"/>
              </a:rPr>
              <a:t>Федеральные органы исполнительной власти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67847" y="5564177"/>
            <a:ext cx="24719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  <a:ea typeface="Geometria" pitchFamily="34" charset="-52"/>
              </a:rPr>
              <a:t>Негосударственные образовательные организации высшего образования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166BCEF6-7947-42C4-8369-8A6E54DE2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39437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C74E2953-5400-42BA-A13B-91D49B228C0E}" type="slidenum">
                        <a:rPr lang="ru-RU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22D044B7-FDC4-4648-AA3D-B8A385A4ABF3}"/>
              </a:ext>
            </a:extLst>
          </p:cNvPr>
          <p:cNvSpPr txBox="1">
            <a:spLocks/>
          </p:cNvSpPr>
          <p:nvPr/>
        </p:nvSpPr>
        <p:spPr>
          <a:xfrm>
            <a:off x="601134" y="250032"/>
            <a:ext cx="10515600" cy="85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2D695F"/>
                </a:solidFill>
              </a:rPr>
              <a:t>МЕТОДИЧЕСКИЕ РЕКОМЕНДАЦИИ </a:t>
            </a:r>
            <a:r>
              <a:rPr lang="ru-RU" sz="2200" dirty="0"/>
              <a:t>ПО ПРИМЕНЕНИЮ МЕХАНИЗМОВ ФИНАНСОВОГО ОБЕСПЕЧЕНИЯ РЕАЛИЗАЦИИ ОБРАЗОВАТЕЛЬНЫХ ПРОГРАММ В СЕТЕВОЙ ФОРМЕ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A64A1E4-B697-4FB8-A9C9-7C7CA6BFAE9E}"/>
              </a:ext>
            </a:extLst>
          </p:cNvPr>
          <p:cNvGrpSpPr/>
          <p:nvPr/>
        </p:nvGrpSpPr>
        <p:grpSpPr>
          <a:xfrm>
            <a:off x="7691234" y="3913364"/>
            <a:ext cx="586181" cy="522001"/>
            <a:chOff x="13714081" y="3322105"/>
            <a:chExt cx="1115850" cy="993677"/>
          </a:xfrm>
          <a:solidFill>
            <a:srgbClr val="38AFB0"/>
          </a:solidFill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1017BBCE-C130-4831-8E56-73A5B50404F8}"/>
                </a:ext>
              </a:extLst>
            </p:cNvPr>
            <p:cNvSpPr/>
            <p:nvPr/>
          </p:nvSpPr>
          <p:spPr>
            <a:xfrm>
              <a:off x="13714081" y="3322105"/>
              <a:ext cx="1115850" cy="993677"/>
            </a:xfrm>
            <a:custGeom>
              <a:avLst/>
              <a:gdLst>
                <a:gd name="connsiteX0" fmla="*/ 767167 w 1115850"/>
                <a:gd name="connsiteY0" fmla="*/ 963984 h 993676"/>
                <a:gd name="connsiteX1" fmla="*/ 853259 w 1115850"/>
                <a:gd name="connsiteY1" fmla="*/ 963984 h 993676"/>
                <a:gd name="connsiteX2" fmla="*/ 853503 w 1115850"/>
                <a:gd name="connsiteY2" fmla="*/ 961785 h 993676"/>
                <a:gd name="connsiteX3" fmla="*/ 853585 w 1115850"/>
                <a:gd name="connsiteY3" fmla="*/ 936210 h 993676"/>
                <a:gd name="connsiteX4" fmla="*/ 851223 w 1115850"/>
                <a:gd name="connsiteY4" fmla="*/ 933197 h 993676"/>
                <a:gd name="connsiteX5" fmla="*/ 796733 w 1115850"/>
                <a:gd name="connsiteY5" fmla="*/ 872761 h 993676"/>
                <a:gd name="connsiteX6" fmla="*/ 865639 w 1115850"/>
                <a:gd name="connsiteY6" fmla="*/ 791801 h 993676"/>
                <a:gd name="connsiteX7" fmla="*/ 939188 w 1115850"/>
                <a:gd name="connsiteY7" fmla="*/ 855006 h 993676"/>
                <a:gd name="connsiteX8" fmla="*/ 886001 w 1115850"/>
                <a:gd name="connsiteY8" fmla="*/ 932789 h 993676"/>
                <a:gd name="connsiteX9" fmla="*/ 882092 w 1115850"/>
                <a:gd name="connsiteY9" fmla="*/ 937758 h 993676"/>
                <a:gd name="connsiteX10" fmla="*/ 882173 w 1115850"/>
                <a:gd name="connsiteY10" fmla="*/ 960563 h 993676"/>
                <a:gd name="connsiteX11" fmla="*/ 882173 w 1115850"/>
                <a:gd name="connsiteY11" fmla="*/ 963821 h 993676"/>
                <a:gd name="connsiteX12" fmla="*/ 1025768 w 1115850"/>
                <a:gd name="connsiteY12" fmla="*/ 963821 h 993676"/>
                <a:gd name="connsiteX13" fmla="*/ 1026094 w 1115850"/>
                <a:gd name="connsiteY13" fmla="*/ 962844 h 993676"/>
                <a:gd name="connsiteX14" fmla="*/ 1026094 w 1115850"/>
                <a:gd name="connsiteY14" fmla="*/ 935559 h 993676"/>
                <a:gd name="connsiteX15" fmla="*/ 1024546 w 1115850"/>
                <a:gd name="connsiteY15" fmla="*/ 933522 h 993676"/>
                <a:gd name="connsiteX16" fmla="*/ 971034 w 1115850"/>
                <a:gd name="connsiteY16" fmla="*/ 875694 h 993676"/>
                <a:gd name="connsiteX17" fmla="*/ 970627 w 1115850"/>
                <a:gd name="connsiteY17" fmla="*/ 834399 h 993676"/>
                <a:gd name="connsiteX18" fmla="*/ 1000926 w 1115850"/>
                <a:gd name="connsiteY18" fmla="*/ 748552 h 993676"/>
                <a:gd name="connsiteX19" fmla="*/ 1022591 w 1115850"/>
                <a:gd name="connsiteY19" fmla="*/ 722162 h 993676"/>
                <a:gd name="connsiteX20" fmla="*/ 1057777 w 1115850"/>
                <a:gd name="connsiteY20" fmla="*/ 721755 h 993676"/>
                <a:gd name="connsiteX21" fmla="*/ 1064293 w 1115850"/>
                <a:gd name="connsiteY21" fmla="*/ 727538 h 993676"/>
                <a:gd name="connsiteX22" fmla="*/ 1086773 w 1115850"/>
                <a:gd name="connsiteY22" fmla="*/ 760932 h 993676"/>
                <a:gd name="connsiteX23" fmla="*/ 1111289 w 1115850"/>
                <a:gd name="connsiteY23" fmla="*/ 841729 h 993676"/>
                <a:gd name="connsiteX24" fmla="*/ 1095244 w 1115850"/>
                <a:gd name="connsiteY24" fmla="*/ 907703 h 993676"/>
                <a:gd name="connsiteX25" fmla="*/ 1057289 w 1115850"/>
                <a:gd name="connsiteY25" fmla="*/ 933115 h 993676"/>
                <a:gd name="connsiteX26" fmla="*/ 1054682 w 1115850"/>
                <a:gd name="connsiteY26" fmla="*/ 936455 h 993676"/>
                <a:gd name="connsiteX27" fmla="*/ 1054682 w 1115850"/>
                <a:gd name="connsiteY27" fmla="*/ 961215 h 993676"/>
                <a:gd name="connsiteX28" fmla="*/ 1057533 w 1115850"/>
                <a:gd name="connsiteY28" fmla="*/ 964066 h 993676"/>
                <a:gd name="connsiteX29" fmla="*/ 1113163 w 1115850"/>
                <a:gd name="connsiteY29" fmla="*/ 963984 h 993676"/>
                <a:gd name="connsiteX30" fmla="*/ 1116746 w 1115850"/>
                <a:gd name="connsiteY30" fmla="*/ 963984 h 993676"/>
                <a:gd name="connsiteX31" fmla="*/ 1116746 w 1115850"/>
                <a:gd name="connsiteY31" fmla="*/ 992329 h 993676"/>
                <a:gd name="connsiteX32" fmla="*/ 6109 w 1115850"/>
                <a:gd name="connsiteY32" fmla="*/ 992329 h 993676"/>
                <a:gd name="connsiteX33" fmla="*/ 6109 w 1115850"/>
                <a:gd name="connsiteY33" fmla="*/ 964066 h 993676"/>
                <a:gd name="connsiteX34" fmla="*/ 87150 w 1115850"/>
                <a:gd name="connsiteY34" fmla="*/ 964066 h 993676"/>
                <a:gd name="connsiteX35" fmla="*/ 87150 w 1115850"/>
                <a:gd name="connsiteY35" fmla="*/ 915767 h 993676"/>
                <a:gd name="connsiteX36" fmla="*/ 76806 w 1115850"/>
                <a:gd name="connsiteY36" fmla="*/ 917558 h 993676"/>
                <a:gd name="connsiteX37" fmla="*/ 16697 w 1115850"/>
                <a:gd name="connsiteY37" fmla="*/ 880581 h 993676"/>
                <a:gd name="connsiteX38" fmla="*/ 41213 w 1115850"/>
                <a:gd name="connsiteY38" fmla="*/ 794652 h 993676"/>
                <a:gd name="connsiteX39" fmla="*/ 54082 w 1115850"/>
                <a:gd name="connsiteY39" fmla="*/ 788462 h 993676"/>
                <a:gd name="connsiteX40" fmla="*/ 56770 w 1115850"/>
                <a:gd name="connsiteY40" fmla="*/ 784715 h 993676"/>
                <a:gd name="connsiteX41" fmla="*/ 65974 w 1115850"/>
                <a:gd name="connsiteY41" fmla="*/ 753439 h 993676"/>
                <a:gd name="connsiteX42" fmla="*/ 107513 w 1115850"/>
                <a:gd name="connsiteY42" fmla="*/ 734787 h 993676"/>
                <a:gd name="connsiteX43" fmla="*/ 143024 w 1115850"/>
                <a:gd name="connsiteY43" fmla="*/ 764679 h 993676"/>
                <a:gd name="connsiteX44" fmla="*/ 148970 w 1115850"/>
                <a:gd name="connsiteY44" fmla="*/ 768914 h 993676"/>
                <a:gd name="connsiteX45" fmla="*/ 188147 w 1115850"/>
                <a:gd name="connsiteY45" fmla="*/ 796770 h 993676"/>
                <a:gd name="connsiteX46" fmla="*/ 187740 w 1115850"/>
                <a:gd name="connsiteY46" fmla="*/ 839286 h 993676"/>
                <a:gd name="connsiteX47" fmla="*/ 187577 w 1115850"/>
                <a:gd name="connsiteY47" fmla="*/ 853621 h 993676"/>
                <a:gd name="connsiteX48" fmla="*/ 168436 w 1115850"/>
                <a:gd name="connsiteY48" fmla="*/ 926029 h 993676"/>
                <a:gd name="connsiteX49" fmla="*/ 118590 w 1115850"/>
                <a:gd name="connsiteY49" fmla="*/ 930346 h 993676"/>
                <a:gd name="connsiteX50" fmla="*/ 116798 w 1115850"/>
                <a:gd name="connsiteY50" fmla="*/ 929531 h 993676"/>
                <a:gd name="connsiteX51" fmla="*/ 116065 w 1115850"/>
                <a:gd name="connsiteY51" fmla="*/ 929531 h 993676"/>
                <a:gd name="connsiteX52" fmla="*/ 116065 w 1115850"/>
                <a:gd name="connsiteY52" fmla="*/ 963984 h 993676"/>
                <a:gd name="connsiteX53" fmla="*/ 317325 w 1115850"/>
                <a:gd name="connsiteY53" fmla="*/ 963984 h 993676"/>
                <a:gd name="connsiteX54" fmla="*/ 317325 w 1115850"/>
                <a:gd name="connsiteY54" fmla="*/ 959179 h 993676"/>
                <a:gd name="connsiteX55" fmla="*/ 317325 w 1115850"/>
                <a:gd name="connsiteY55" fmla="*/ 27973 h 993676"/>
                <a:gd name="connsiteX56" fmla="*/ 317325 w 1115850"/>
                <a:gd name="connsiteY56" fmla="*/ 20073 h 993676"/>
                <a:gd name="connsiteX57" fmla="*/ 331334 w 1115850"/>
                <a:gd name="connsiteY57" fmla="*/ 6145 h 993676"/>
                <a:gd name="connsiteX58" fmla="*/ 338094 w 1115850"/>
                <a:gd name="connsiteY58" fmla="*/ 6145 h 993676"/>
                <a:gd name="connsiteX59" fmla="*/ 750226 w 1115850"/>
                <a:gd name="connsiteY59" fmla="*/ 6145 h 993676"/>
                <a:gd name="connsiteX60" fmla="*/ 756905 w 1115850"/>
                <a:gd name="connsiteY60" fmla="*/ 6715 h 993676"/>
                <a:gd name="connsiteX61" fmla="*/ 767249 w 1115850"/>
                <a:gd name="connsiteY61" fmla="*/ 19828 h 993676"/>
                <a:gd name="connsiteX62" fmla="*/ 767249 w 1115850"/>
                <a:gd name="connsiteY62" fmla="*/ 26833 h 993676"/>
                <a:gd name="connsiteX63" fmla="*/ 767249 w 1115850"/>
                <a:gd name="connsiteY63" fmla="*/ 959179 h 993676"/>
                <a:gd name="connsiteX64" fmla="*/ 767167 w 1115850"/>
                <a:gd name="connsiteY64" fmla="*/ 963984 h 993676"/>
                <a:gd name="connsiteX65" fmla="*/ 451309 w 1115850"/>
                <a:gd name="connsiteY65" fmla="*/ 963903 h 993676"/>
                <a:gd name="connsiteX66" fmla="*/ 451309 w 1115850"/>
                <a:gd name="connsiteY66" fmla="*/ 960075 h 993676"/>
                <a:gd name="connsiteX67" fmla="*/ 451309 w 1115850"/>
                <a:gd name="connsiteY67" fmla="*/ 864780 h 993676"/>
                <a:gd name="connsiteX68" fmla="*/ 466784 w 1115850"/>
                <a:gd name="connsiteY68" fmla="*/ 849141 h 993676"/>
                <a:gd name="connsiteX69" fmla="*/ 617220 w 1115850"/>
                <a:gd name="connsiteY69" fmla="*/ 849141 h 993676"/>
                <a:gd name="connsiteX70" fmla="*/ 633021 w 1115850"/>
                <a:gd name="connsiteY70" fmla="*/ 864942 h 993676"/>
                <a:gd name="connsiteX71" fmla="*/ 632940 w 1115850"/>
                <a:gd name="connsiteY71" fmla="*/ 960808 h 993676"/>
                <a:gd name="connsiteX72" fmla="*/ 636279 w 1115850"/>
                <a:gd name="connsiteY72" fmla="*/ 964066 h 993676"/>
                <a:gd name="connsiteX73" fmla="*/ 735565 w 1115850"/>
                <a:gd name="connsiteY73" fmla="*/ 963984 h 993676"/>
                <a:gd name="connsiteX74" fmla="*/ 738742 w 1115850"/>
                <a:gd name="connsiteY74" fmla="*/ 963821 h 993676"/>
                <a:gd name="connsiteX75" fmla="*/ 738742 w 1115850"/>
                <a:gd name="connsiteY75" fmla="*/ 959912 h 993676"/>
                <a:gd name="connsiteX76" fmla="*/ 738742 w 1115850"/>
                <a:gd name="connsiteY76" fmla="*/ 336827 h 993676"/>
                <a:gd name="connsiteX77" fmla="*/ 738742 w 1115850"/>
                <a:gd name="connsiteY77" fmla="*/ 37991 h 993676"/>
                <a:gd name="connsiteX78" fmla="*/ 735647 w 1115850"/>
                <a:gd name="connsiteY78" fmla="*/ 34489 h 993676"/>
                <a:gd name="connsiteX79" fmla="*/ 348764 w 1115850"/>
                <a:gd name="connsiteY79" fmla="*/ 34571 h 993676"/>
                <a:gd name="connsiteX80" fmla="*/ 345751 w 1115850"/>
                <a:gd name="connsiteY80" fmla="*/ 34815 h 993676"/>
                <a:gd name="connsiteX81" fmla="*/ 345751 w 1115850"/>
                <a:gd name="connsiteY81" fmla="*/ 963903 h 993676"/>
                <a:gd name="connsiteX82" fmla="*/ 451309 w 1115850"/>
                <a:gd name="connsiteY82" fmla="*/ 963903 h 993676"/>
                <a:gd name="connsiteX83" fmla="*/ 115657 w 1115850"/>
                <a:gd name="connsiteY83" fmla="*/ 863558 h 993676"/>
                <a:gd name="connsiteX84" fmla="*/ 115657 w 1115850"/>
                <a:gd name="connsiteY84" fmla="*/ 878463 h 993676"/>
                <a:gd name="connsiteX85" fmla="*/ 122744 w 1115850"/>
                <a:gd name="connsiteY85" fmla="*/ 898092 h 993676"/>
                <a:gd name="connsiteX86" fmla="*/ 156545 w 1115850"/>
                <a:gd name="connsiteY86" fmla="*/ 898336 h 993676"/>
                <a:gd name="connsiteX87" fmla="*/ 160943 w 1115850"/>
                <a:gd name="connsiteY87" fmla="*/ 864209 h 993676"/>
                <a:gd name="connsiteX88" fmla="*/ 161432 w 1115850"/>
                <a:gd name="connsiteY88" fmla="*/ 827476 h 993676"/>
                <a:gd name="connsiteX89" fmla="*/ 163712 w 1115850"/>
                <a:gd name="connsiteY89" fmla="*/ 816317 h 993676"/>
                <a:gd name="connsiteX90" fmla="*/ 144165 w 1115850"/>
                <a:gd name="connsiteY90" fmla="*/ 797258 h 993676"/>
                <a:gd name="connsiteX91" fmla="*/ 117286 w 1115850"/>
                <a:gd name="connsiteY91" fmla="*/ 777629 h 993676"/>
                <a:gd name="connsiteX92" fmla="*/ 115495 w 1115850"/>
                <a:gd name="connsiteY92" fmla="*/ 772661 h 993676"/>
                <a:gd name="connsiteX93" fmla="*/ 102137 w 1115850"/>
                <a:gd name="connsiteY93" fmla="*/ 762805 h 993676"/>
                <a:gd name="connsiteX94" fmla="*/ 88128 w 1115850"/>
                <a:gd name="connsiteY94" fmla="*/ 771439 h 993676"/>
                <a:gd name="connsiteX95" fmla="*/ 85114 w 1115850"/>
                <a:gd name="connsiteY95" fmla="*/ 784960 h 993676"/>
                <a:gd name="connsiteX96" fmla="*/ 63367 w 1115850"/>
                <a:gd name="connsiteY96" fmla="*/ 815177 h 993676"/>
                <a:gd name="connsiteX97" fmla="*/ 58480 w 1115850"/>
                <a:gd name="connsiteY97" fmla="*/ 817295 h 993676"/>
                <a:gd name="connsiteX98" fmla="*/ 54001 w 1115850"/>
                <a:gd name="connsiteY98" fmla="*/ 883513 h 993676"/>
                <a:gd name="connsiteX99" fmla="*/ 84870 w 1115850"/>
                <a:gd name="connsiteY99" fmla="*/ 885386 h 993676"/>
                <a:gd name="connsiteX100" fmla="*/ 87313 w 1115850"/>
                <a:gd name="connsiteY100" fmla="*/ 881151 h 993676"/>
                <a:gd name="connsiteX101" fmla="*/ 87232 w 1115850"/>
                <a:gd name="connsiteY101" fmla="*/ 866001 h 993676"/>
                <a:gd name="connsiteX102" fmla="*/ 89838 w 1115850"/>
                <a:gd name="connsiteY102" fmla="*/ 863395 h 993676"/>
                <a:gd name="connsiteX103" fmla="*/ 106128 w 1115850"/>
                <a:gd name="connsiteY103" fmla="*/ 863395 h 993676"/>
                <a:gd name="connsiteX104" fmla="*/ 115657 w 1115850"/>
                <a:gd name="connsiteY104" fmla="*/ 863558 h 993676"/>
                <a:gd name="connsiteX105" fmla="*/ 479978 w 1115850"/>
                <a:gd name="connsiteY105" fmla="*/ 963821 h 993676"/>
                <a:gd name="connsiteX106" fmla="*/ 604351 w 1115850"/>
                <a:gd name="connsiteY106" fmla="*/ 963821 h 993676"/>
                <a:gd name="connsiteX107" fmla="*/ 604351 w 1115850"/>
                <a:gd name="connsiteY107" fmla="*/ 877893 h 993676"/>
                <a:gd name="connsiteX108" fmla="*/ 479978 w 1115850"/>
                <a:gd name="connsiteY108" fmla="*/ 877893 h 993676"/>
                <a:gd name="connsiteX109" fmla="*/ 479978 w 1115850"/>
                <a:gd name="connsiteY109" fmla="*/ 963821 h 993676"/>
                <a:gd name="connsiteX110" fmla="*/ 1054682 w 1115850"/>
                <a:gd name="connsiteY110" fmla="*/ 904201 h 993676"/>
                <a:gd name="connsiteX111" fmla="*/ 1057859 w 1115850"/>
                <a:gd name="connsiteY111" fmla="*/ 902898 h 993676"/>
                <a:gd name="connsiteX112" fmla="*/ 1077569 w 1115850"/>
                <a:gd name="connsiteY112" fmla="*/ 882128 h 993676"/>
                <a:gd name="connsiteX113" fmla="*/ 1082619 w 1115850"/>
                <a:gd name="connsiteY113" fmla="*/ 842625 h 993676"/>
                <a:gd name="connsiteX114" fmla="*/ 1056067 w 1115850"/>
                <a:gd name="connsiteY114" fmla="*/ 764597 h 993676"/>
                <a:gd name="connsiteX115" fmla="*/ 1042791 w 1115850"/>
                <a:gd name="connsiteY115" fmla="*/ 745864 h 993676"/>
                <a:gd name="connsiteX116" fmla="*/ 1037741 w 1115850"/>
                <a:gd name="connsiteY116" fmla="*/ 745946 h 993676"/>
                <a:gd name="connsiteX117" fmla="*/ 1028374 w 1115850"/>
                <a:gd name="connsiteY117" fmla="*/ 758163 h 993676"/>
                <a:gd name="connsiteX118" fmla="*/ 1001170 w 1115850"/>
                <a:gd name="connsiteY118" fmla="*/ 825603 h 993676"/>
                <a:gd name="connsiteX119" fmla="*/ 997831 w 1115850"/>
                <a:gd name="connsiteY119" fmla="*/ 864291 h 993676"/>
                <a:gd name="connsiteX120" fmla="*/ 1013632 w 1115850"/>
                <a:gd name="connsiteY120" fmla="*/ 896707 h 993676"/>
                <a:gd name="connsiteX121" fmla="*/ 1026094 w 1115850"/>
                <a:gd name="connsiteY121" fmla="*/ 904201 h 993676"/>
                <a:gd name="connsiteX122" fmla="*/ 1026094 w 1115850"/>
                <a:gd name="connsiteY122" fmla="*/ 844499 h 993676"/>
                <a:gd name="connsiteX123" fmla="*/ 1054682 w 1115850"/>
                <a:gd name="connsiteY123" fmla="*/ 844499 h 993676"/>
                <a:gd name="connsiteX124" fmla="*/ 1054682 w 1115850"/>
                <a:gd name="connsiteY124" fmla="*/ 904201 h 993676"/>
                <a:gd name="connsiteX125" fmla="*/ 882092 w 1115850"/>
                <a:gd name="connsiteY125" fmla="*/ 903956 h 993676"/>
                <a:gd name="connsiteX126" fmla="*/ 910355 w 1115850"/>
                <a:gd name="connsiteY126" fmla="*/ 855820 h 993676"/>
                <a:gd name="connsiteX127" fmla="*/ 862626 w 1115850"/>
                <a:gd name="connsiteY127" fmla="*/ 820471 h 993676"/>
                <a:gd name="connsiteX128" fmla="*/ 824589 w 1115850"/>
                <a:gd name="connsiteY128" fmla="*/ 865105 h 993676"/>
                <a:gd name="connsiteX129" fmla="*/ 853422 w 1115850"/>
                <a:gd name="connsiteY129" fmla="*/ 903549 h 993676"/>
                <a:gd name="connsiteX130" fmla="*/ 853422 w 1115850"/>
                <a:gd name="connsiteY130" fmla="*/ 899965 h 993676"/>
                <a:gd name="connsiteX131" fmla="*/ 853340 w 1115850"/>
                <a:gd name="connsiteY131" fmla="*/ 866490 h 993676"/>
                <a:gd name="connsiteX132" fmla="*/ 856354 w 1115850"/>
                <a:gd name="connsiteY132" fmla="*/ 863476 h 993676"/>
                <a:gd name="connsiteX133" fmla="*/ 878834 w 1115850"/>
                <a:gd name="connsiteY133" fmla="*/ 863476 h 993676"/>
                <a:gd name="connsiteX134" fmla="*/ 882010 w 1115850"/>
                <a:gd name="connsiteY134" fmla="*/ 866571 h 993676"/>
                <a:gd name="connsiteX135" fmla="*/ 881929 w 1115850"/>
                <a:gd name="connsiteY135" fmla="*/ 900861 h 993676"/>
                <a:gd name="connsiteX136" fmla="*/ 882092 w 1115850"/>
                <a:gd name="connsiteY136" fmla="*/ 903956 h 99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115850" h="993676">
                  <a:moveTo>
                    <a:pt x="767167" y="963984"/>
                  </a:moveTo>
                  <a:cubicBezTo>
                    <a:pt x="796082" y="963984"/>
                    <a:pt x="824589" y="963984"/>
                    <a:pt x="853259" y="963984"/>
                  </a:cubicBezTo>
                  <a:cubicBezTo>
                    <a:pt x="853340" y="963170"/>
                    <a:pt x="853503" y="962518"/>
                    <a:pt x="853503" y="961785"/>
                  </a:cubicBezTo>
                  <a:cubicBezTo>
                    <a:pt x="853503" y="953233"/>
                    <a:pt x="853503" y="944762"/>
                    <a:pt x="853585" y="936210"/>
                  </a:cubicBezTo>
                  <a:cubicBezTo>
                    <a:pt x="853585" y="934418"/>
                    <a:pt x="853015" y="933685"/>
                    <a:pt x="851223" y="933197"/>
                  </a:cubicBezTo>
                  <a:cubicBezTo>
                    <a:pt x="821494" y="925459"/>
                    <a:pt x="801132" y="902898"/>
                    <a:pt x="796733" y="872761"/>
                  </a:cubicBezTo>
                  <a:cubicBezTo>
                    <a:pt x="790706" y="831548"/>
                    <a:pt x="823774" y="792616"/>
                    <a:pt x="865639" y="791801"/>
                  </a:cubicBezTo>
                  <a:cubicBezTo>
                    <a:pt x="903350" y="791068"/>
                    <a:pt x="934464" y="817783"/>
                    <a:pt x="939188" y="855006"/>
                  </a:cubicBezTo>
                  <a:cubicBezTo>
                    <a:pt x="943667" y="890110"/>
                    <a:pt x="920617" y="923911"/>
                    <a:pt x="886001" y="932789"/>
                  </a:cubicBezTo>
                  <a:cubicBezTo>
                    <a:pt x="882988" y="933522"/>
                    <a:pt x="881929" y="934663"/>
                    <a:pt x="882092" y="937758"/>
                  </a:cubicBezTo>
                  <a:cubicBezTo>
                    <a:pt x="882336" y="945333"/>
                    <a:pt x="882173" y="952907"/>
                    <a:pt x="882173" y="960563"/>
                  </a:cubicBezTo>
                  <a:cubicBezTo>
                    <a:pt x="882173" y="961541"/>
                    <a:pt x="882173" y="962600"/>
                    <a:pt x="882173" y="963821"/>
                  </a:cubicBezTo>
                  <a:cubicBezTo>
                    <a:pt x="930228" y="963821"/>
                    <a:pt x="977957" y="963821"/>
                    <a:pt x="1025768" y="963821"/>
                  </a:cubicBezTo>
                  <a:cubicBezTo>
                    <a:pt x="1025849" y="963577"/>
                    <a:pt x="1026094" y="963251"/>
                    <a:pt x="1026094" y="962844"/>
                  </a:cubicBezTo>
                  <a:cubicBezTo>
                    <a:pt x="1026094" y="953722"/>
                    <a:pt x="1026175" y="944681"/>
                    <a:pt x="1026094" y="935559"/>
                  </a:cubicBezTo>
                  <a:cubicBezTo>
                    <a:pt x="1026094" y="934826"/>
                    <a:pt x="1025198" y="933685"/>
                    <a:pt x="1024546" y="933522"/>
                  </a:cubicBezTo>
                  <a:cubicBezTo>
                    <a:pt x="994247" y="925703"/>
                    <a:pt x="978527" y="904445"/>
                    <a:pt x="971034" y="875694"/>
                  </a:cubicBezTo>
                  <a:cubicBezTo>
                    <a:pt x="967450" y="862010"/>
                    <a:pt x="968428" y="848164"/>
                    <a:pt x="970627" y="834399"/>
                  </a:cubicBezTo>
                  <a:cubicBezTo>
                    <a:pt x="975595" y="804019"/>
                    <a:pt x="985369" y="775186"/>
                    <a:pt x="1000926" y="748552"/>
                  </a:cubicBezTo>
                  <a:cubicBezTo>
                    <a:pt x="1006709" y="738615"/>
                    <a:pt x="1013469" y="729411"/>
                    <a:pt x="1022591" y="722162"/>
                  </a:cubicBezTo>
                  <a:cubicBezTo>
                    <a:pt x="1034401" y="712796"/>
                    <a:pt x="1045804" y="712633"/>
                    <a:pt x="1057777" y="721755"/>
                  </a:cubicBezTo>
                  <a:cubicBezTo>
                    <a:pt x="1060058" y="723547"/>
                    <a:pt x="1062257" y="725502"/>
                    <a:pt x="1064293" y="727538"/>
                  </a:cubicBezTo>
                  <a:cubicBezTo>
                    <a:pt x="1073823" y="737312"/>
                    <a:pt x="1080827" y="748796"/>
                    <a:pt x="1086773" y="760932"/>
                  </a:cubicBezTo>
                  <a:cubicBezTo>
                    <a:pt x="1099398" y="786507"/>
                    <a:pt x="1107705" y="813385"/>
                    <a:pt x="1111289" y="841729"/>
                  </a:cubicBezTo>
                  <a:cubicBezTo>
                    <a:pt x="1114303" y="865757"/>
                    <a:pt x="1109660" y="887992"/>
                    <a:pt x="1095244" y="907703"/>
                  </a:cubicBezTo>
                  <a:cubicBezTo>
                    <a:pt x="1085714" y="920735"/>
                    <a:pt x="1073090" y="929368"/>
                    <a:pt x="1057289" y="933115"/>
                  </a:cubicBezTo>
                  <a:cubicBezTo>
                    <a:pt x="1055171" y="933604"/>
                    <a:pt x="1054601" y="934500"/>
                    <a:pt x="1054682" y="936455"/>
                  </a:cubicBezTo>
                  <a:cubicBezTo>
                    <a:pt x="1054764" y="944681"/>
                    <a:pt x="1054764" y="952989"/>
                    <a:pt x="1054682" y="961215"/>
                  </a:cubicBezTo>
                  <a:cubicBezTo>
                    <a:pt x="1054682" y="963496"/>
                    <a:pt x="1055415" y="964066"/>
                    <a:pt x="1057533" y="964066"/>
                  </a:cubicBezTo>
                  <a:cubicBezTo>
                    <a:pt x="1076103" y="963984"/>
                    <a:pt x="1094674" y="963984"/>
                    <a:pt x="1113163" y="963984"/>
                  </a:cubicBezTo>
                  <a:cubicBezTo>
                    <a:pt x="1114303" y="963984"/>
                    <a:pt x="1115362" y="963984"/>
                    <a:pt x="1116746" y="963984"/>
                  </a:cubicBezTo>
                  <a:cubicBezTo>
                    <a:pt x="1116746" y="973514"/>
                    <a:pt x="1116746" y="982799"/>
                    <a:pt x="1116746" y="992329"/>
                  </a:cubicBezTo>
                  <a:cubicBezTo>
                    <a:pt x="746561" y="992329"/>
                    <a:pt x="376376" y="992329"/>
                    <a:pt x="6109" y="992329"/>
                  </a:cubicBezTo>
                  <a:cubicBezTo>
                    <a:pt x="6109" y="982962"/>
                    <a:pt x="6109" y="973677"/>
                    <a:pt x="6109" y="964066"/>
                  </a:cubicBezTo>
                  <a:cubicBezTo>
                    <a:pt x="33068" y="964066"/>
                    <a:pt x="60028" y="964066"/>
                    <a:pt x="87150" y="964066"/>
                  </a:cubicBezTo>
                  <a:cubicBezTo>
                    <a:pt x="87150" y="947776"/>
                    <a:pt x="87150" y="931812"/>
                    <a:pt x="87150" y="915767"/>
                  </a:cubicBezTo>
                  <a:cubicBezTo>
                    <a:pt x="83567" y="916418"/>
                    <a:pt x="80146" y="917151"/>
                    <a:pt x="76806" y="917558"/>
                  </a:cubicBezTo>
                  <a:cubicBezTo>
                    <a:pt x="49521" y="920328"/>
                    <a:pt x="26797" y="903468"/>
                    <a:pt x="16697" y="880581"/>
                  </a:cubicBezTo>
                  <a:cubicBezTo>
                    <a:pt x="2932" y="849223"/>
                    <a:pt x="13276" y="812489"/>
                    <a:pt x="41213" y="794652"/>
                  </a:cubicBezTo>
                  <a:cubicBezTo>
                    <a:pt x="45204" y="792127"/>
                    <a:pt x="49684" y="790254"/>
                    <a:pt x="54082" y="788462"/>
                  </a:cubicBezTo>
                  <a:cubicBezTo>
                    <a:pt x="56037" y="787647"/>
                    <a:pt x="56851" y="786833"/>
                    <a:pt x="56770" y="784715"/>
                  </a:cubicBezTo>
                  <a:cubicBezTo>
                    <a:pt x="56526" y="773312"/>
                    <a:pt x="59295" y="762724"/>
                    <a:pt x="65974" y="753439"/>
                  </a:cubicBezTo>
                  <a:cubicBezTo>
                    <a:pt x="76236" y="739348"/>
                    <a:pt x="90082" y="732262"/>
                    <a:pt x="107513" y="734787"/>
                  </a:cubicBezTo>
                  <a:cubicBezTo>
                    <a:pt x="125268" y="737312"/>
                    <a:pt x="136753" y="748226"/>
                    <a:pt x="143024" y="764679"/>
                  </a:cubicBezTo>
                  <a:cubicBezTo>
                    <a:pt x="144246" y="767855"/>
                    <a:pt x="145631" y="768751"/>
                    <a:pt x="148970" y="768914"/>
                  </a:cubicBezTo>
                  <a:cubicBezTo>
                    <a:pt x="167866" y="769891"/>
                    <a:pt x="180654" y="779991"/>
                    <a:pt x="188147" y="796770"/>
                  </a:cubicBezTo>
                  <a:cubicBezTo>
                    <a:pt x="194500" y="810860"/>
                    <a:pt x="194093" y="825195"/>
                    <a:pt x="187740" y="839286"/>
                  </a:cubicBezTo>
                  <a:cubicBezTo>
                    <a:pt x="185541" y="844173"/>
                    <a:pt x="185459" y="848653"/>
                    <a:pt x="187577" y="853621"/>
                  </a:cubicBezTo>
                  <a:cubicBezTo>
                    <a:pt x="198817" y="879522"/>
                    <a:pt x="190672" y="910635"/>
                    <a:pt x="168436" y="926029"/>
                  </a:cubicBezTo>
                  <a:cubicBezTo>
                    <a:pt x="152798" y="936943"/>
                    <a:pt x="136020" y="938165"/>
                    <a:pt x="118590" y="930346"/>
                  </a:cubicBezTo>
                  <a:cubicBezTo>
                    <a:pt x="118020" y="930102"/>
                    <a:pt x="117449" y="929776"/>
                    <a:pt x="116798" y="929531"/>
                  </a:cubicBezTo>
                  <a:cubicBezTo>
                    <a:pt x="116635" y="929450"/>
                    <a:pt x="116472" y="929531"/>
                    <a:pt x="116065" y="929531"/>
                  </a:cubicBezTo>
                  <a:cubicBezTo>
                    <a:pt x="116065" y="941016"/>
                    <a:pt x="116065" y="952419"/>
                    <a:pt x="116065" y="963984"/>
                  </a:cubicBezTo>
                  <a:cubicBezTo>
                    <a:pt x="183097" y="963984"/>
                    <a:pt x="249967" y="963984"/>
                    <a:pt x="317325" y="963984"/>
                  </a:cubicBezTo>
                  <a:cubicBezTo>
                    <a:pt x="317325" y="962355"/>
                    <a:pt x="317325" y="960808"/>
                    <a:pt x="317325" y="959179"/>
                  </a:cubicBezTo>
                  <a:cubicBezTo>
                    <a:pt x="317325" y="648777"/>
                    <a:pt x="317325" y="338375"/>
                    <a:pt x="317325" y="27973"/>
                  </a:cubicBezTo>
                  <a:cubicBezTo>
                    <a:pt x="317325" y="25367"/>
                    <a:pt x="317244" y="22760"/>
                    <a:pt x="317325" y="20073"/>
                  </a:cubicBezTo>
                  <a:cubicBezTo>
                    <a:pt x="317569" y="12172"/>
                    <a:pt x="323434" y="6308"/>
                    <a:pt x="331334" y="6145"/>
                  </a:cubicBezTo>
                  <a:cubicBezTo>
                    <a:pt x="333615" y="6063"/>
                    <a:pt x="335814" y="6145"/>
                    <a:pt x="338094" y="6145"/>
                  </a:cubicBezTo>
                  <a:cubicBezTo>
                    <a:pt x="475499" y="6145"/>
                    <a:pt x="612903" y="6145"/>
                    <a:pt x="750226" y="6145"/>
                  </a:cubicBezTo>
                  <a:cubicBezTo>
                    <a:pt x="752425" y="6145"/>
                    <a:pt x="754787" y="6145"/>
                    <a:pt x="756905" y="6715"/>
                  </a:cubicBezTo>
                  <a:cubicBezTo>
                    <a:pt x="762932" y="8181"/>
                    <a:pt x="767086" y="13638"/>
                    <a:pt x="767249" y="19828"/>
                  </a:cubicBezTo>
                  <a:cubicBezTo>
                    <a:pt x="767330" y="22190"/>
                    <a:pt x="767249" y="24552"/>
                    <a:pt x="767249" y="26833"/>
                  </a:cubicBezTo>
                  <a:cubicBezTo>
                    <a:pt x="767249" y="337642"/>
                    <a:pt x="767249" y="648370"/>
                    <a:pt x="767249" y="959179"/>
                  </a:cubicBezTo>
                  <a:cubicBezTo>
                    <a:pt x="767167" y="960726"/>
                    <a:pt x="767167" y="962192"/>
                    <a:pt x="767167" y="963984"/>
                  </a:cubicBezTo>
                  <a:close/>
                  <a:moveTo>
                    <a:pt x="451309" y="963903"/>
                  </a:moveTo>
                  <a:cubicBezTo>
                    <a:pt x="451309" y="962518"/>
                    <a:pt x="451309" y="961296"/>
                    <a:pt x="451309" y="960075"/>
                  </a:cubicBezTo>
                  <a:cubicBezTo>
                    <a:pt x="451309" y="928310"/>
                    <a:pt x="451309" y="896545"/>
                    <a:pt x="451309" y="864780"/>
                  </a:cubicBezTo>
                  <a:cubicBezTo>
                    <a:pt x="451309" y="855006"/>
                    <a:pt x="457010" y="849141"/>
                    <a:pt x="466784" y="849141"/>
                  </a:cubicBezTo>
                  <a:cubicBezTo>
                    <a:pt x="516956" y="849141"/>
                    <a:pt x="567047" y="849141"/>
                    <a:pt x="617220" y="849141"/>
                  </a:cubicBezTo>
                  <a:cubicBezTo>
                    <a:pt x="627482" y="849141"/>
                    <a:pt x="633021" y="854761"/>
                    <a:pt x="633021" y="864942"/>
                  </a:cubicBezTo>
                  <a:cubicBezTo>
                    <a:pt x="633021" y="896870"/>
                    <a:pt x="633021" y="928880"/>
                    <a:pt x="632940" y="960808"/>
                  </a:cubicBezTo>
                  <a:cubicBezTo>
                    <a:pt x="632940" y="963414"/>
                    <a:pt x="633673" y="964066"/>
                    <a:pt x="636279" y="964066"/>
                  </a:cubicBezTo>
                  <a:cubicBezTo>
                    <a:pt x="669347" y="963984"/>
                    <a:pt x="702416" y="963984"/>
                    <a:pt x="735565" y="963984"/>
                  </a:cubicBezTo>
                  <a:cubicBezTo>
                    <a:pt x="736543" y="963984"/>
                    <a:pt x="737520" y="963903"/>
                    <a:pt x="738742" y="963821"/>
                  </a:cubicBezTo>
                  <a:cubicBezTo>
                    <a:pt x="738742" y="962355"/>
                    <a:pt x="738742" y="961134"/>
                    <a:pt x="738742" y="959912"/>
                  </a:cubicBezTo>
                  <a:cubicBezTo>
                    <a:pt x="738742" y="752217"/>
                    <a:pt x="738742" y="544522"/>
                    <a:pt x="738742" y="336827"/>
                  </a:cubicBezTo>
                  <a:cubicBezTo>
                    <a:pt x="738742" y="237215"/>
                    <a:pt x="738742" y="137603"/>
                    <a:pt x="738742" y="37991"/>
                  </a:cubicBezTo>
                  <a:cubicBezTo>
                    <a:pt x="738742" y="35711"/>
                    <a:pt x="738660" y="34489"/>
                    <a:pt x="735647" y="34489"/>
                  </a:cubicBezTo>
                  <a:cubicBezTo>
                    <a:pt x="606713" y="34571"/>
                    <a:pt x="477698" y="34571"/>
                    <a:pt x="348764" y="34571"/>
                  </a:cubicBezTo>
                  <a:cubicBezTo>
                    <a:pt x="347787" y="34571"/>
                    <a:pt x="346810" y="34733"/>
                    <a:pt x="345751" y="34815"/>
                  </a:cubicBezTo>
                  <a:cubicBezTo>
                    <a:pt x="345751" y="344647"/>
                    <a:pt x="345751" y="654153"/>
                    <a:pt x="345751" y="963903"/>
                  </a:cubicBezTo>
                  <a:cubicBezTo>
                    <a:pt x="380937" y="963903"/>
                    <a:pt x="415797" y="963903"/>
                    <a:pt x="451309" y="963903"/>
                  </a:cubicBezTo>
                  <a:close/>
                  <a:moveTo>
                    <a:pt x="115657" y="863558"/>
                  </a:moveTo>
                  <a:cubicBezTo>
                    <a:pt x="115657" y="868852"/>
                    <a:pt x="115576" y="873657"/>
                    <a:pt x="115657" y="878463"/>
                  </a:cubicBezTo>
                  <a:cubicBezTo>
                    <a:pt x="115739" y="885793"/>
                    <a:pt x="118101" y="892472"/>
                    <a:pt x="122744" y="898092"/>
                  </a:cubicBezTo>
                  <a:cubicBezTo>
                    <a:pt x="132029" y="909414"/>
                    <a:pt x="147260" y="909658"/>
                    <a:pt x="156545" y="898336"/>
                  </a:cubicBezTo>
                  <a:cubicBezTo>
                    <a:pt x="164934" y="887992"/>
                    <a:pt x="165993" y="876345"/>
                    <a:pt x="160943" y="864209"/>
                  </a:cubicBezTo>
                  <a:cubicBezTo>
                    <a:pt x="155730" y="851829"/>
                    <a:pt x="155975" y="839775"/>
                    <a:pt x="161432" y="827476"/>
                  </a:cubicBezTo>
                  <a:cubicBezTo>
                    <a:pt x="162979" y="824055"/>
                    <a:pt x="163712" y="820064"/>
                    <a:pt x="163712" y="816317"/>
                  </a:cubicBezTo>
                  <a:cubicBezTo>
                    <a:pt x="163549" y="804426"/>
                    <a:pt x="155893" y="797258"/>
                    <a:pt x="144165" y="797258"/>
                  </a:cubicBezTo>
                  <a:cubicBezTo>
                    <a:pt x="131866" y="797340"/>
                    <a:pt x="121440" y="789765"/>
                    <a:pt x="117286" y="777629"/>
                  </a:cubicBezTo>
                  <a:cubicBezTo>
                    <a:pt x="116716" y="775919"/>
                    <a:pt x="116228" y="774208"/>
                    <a:pt x="115495" y="772661"/>
                  </a:cubicBezTo>
                  <a:cubicBezTo>
                    <a:pt x="112725" y="767204"/>
                    <a:pt x="108653" y="763131"/>
                    <a:pt x="102137" y="762805"/>
                  </a:cubicBezTo>
                  <a:cubicBezTo>
                    <a:pt x="95540" y="762480"/>
                    <a:pt x="91223" y="766145"/>
                    <a:pt x="88128" y="771439"/>
                  </a:cubicBezTo>
                  <a:cubicBezTo>
                    <a:pt x="85684" y="775593"/>
                    <a:pt x="85033" y="780154"/>
                    <a:pt x="85114" y="784960"/>
                  </a:cubicBezTo>
                  <a:cubicBezTo>
                    <a:pt x="85196" y="798480"/>
                    <a:pt x="77702" y="811349"/>
                    <a:pt x="63367" y="815177"/>
                  </a:cubicBezTo>
                  <a:cubicBezTo>
                    <a:pt x="61657" y="815666"/>
                    <a:pt x="60028" y="816399"/>
                    <a:pt x="58480" y="817295"/>
                  </a:cubicBezTo>
                  <a:cubicBezTo>
                    <a:pt x="34779" y="830001"/>
                    <a:pt x="32254" y="867386"/>
                    <a:pt x="54001" y="883513"/>
                  </a:cubicBezTo>
                  <a:cubicBezTo>
                    <a:pt x="63449" y="890517"/>
                    <a:pt x="75015" y="891169"/>
                    <a:pt x="84870" y="885386"/>
                  </a:cubicBezTo>
                  <a:cubicBezTo>
                    <a:pt x="86580" y="884409"/>
                    <a:pt x="87395" y="883268"/>
                    <a:pt x="87313" y="881151"/>
                  </a:cubicBezTo>
                  <a:cubicBezTo>
                    <a:pt x="87150" y="876101"/>
                    <a:pt x="87313" y="871051"/>
                    <a:pt x="87232" y="866001"/>
                  </a:cubicBezTo>
                  <a:cubicBezTo>
                    <a:pt x="87150" y="864047"/>
                    <a:pt x="87883" y="863395"/>
                    <a:pt x="89838" y="863395"/>
                  </a:cubicBezTo>
                  <a:cubicBezTo>
                    <a:pt x="95295" y="863476"/>
                    <a:pt x="100671" y="863395"/>
                    <a:pt x="106128" y="863395"/>
                  </a:cubicBezTo>
                  <a:cubicBezTo>
                    <a:pt x="109142" y="863558"/>
                    <a:pt x="112237" y="863558"/>
                    <a:pt x="115657" y="863558"/>
                  </a:cubicBezTo>
                  <a:close/>
                  <a:moveTo>
                    <a:pt x="479978" y="963821"/>
                  </a:moveTo>
                  <a:cubicBezTo>
                    <a:pt x="521599" y="963821"/>
                    <a:pt x="562975" y="963821"/>
                    <a:pt x="604351" y="963821"/>
                  </a:cubicBezTo>
                  <a:cubicBezTo>
                    <a:pt x="604351" y="935070"/>
                    <a:pt x="604351" y="906481"/>
                    <a:pt x="604351" y="877893"/>
                  </a:cubicBezTo>
                  <a:cubicBezTo>
                    <a:pt x="562812" y="877893"/>
                    <a:pt x="521436" y="877893"/>
                    <a:pt x="479978" y="877893"/>
                  </a:cubicBezTo>
                  <a:cubicBezTo>
                    <a:pt x="479978" y="906644"/>
                    <a:pt x="479978" y="935151"/>
                    <a:pt x="479978" y="963821"/>
                  </a:cubicBezTo>
                  <a:close/>
                  <a:moveTo>
                    <a:pt x="1054682" y="904201"/>
                  </a:moveTo>
                  <a:cubicBezTo>
                    <a:pt x="1056067" y="903631"/>
                    <a:pt x="1056963" y="903305"/>
                    <a:pt x="1057859" y="902898"/>
                  </a:cubicBezTo>
                  <a:cubicBezTo>
                    <a:pt x="1067062" y="898499"/>
                    <a:pt x="1073171" y="891169"/>
                    <a:pt x="1077569" y="882128"/>
                  </a:cubicBezTo>
                  <a:cubicBezTo>
                    <a:pt x="1083678" y="869504"/>
                    <a:pt x="1084574" y="856227"/>
                    <a:pt x="1082619" y="842625"/>
                  </a:cubicBezTo>
                  <a:cubicBezTo>
                    <a:pt x="1078791" y="814933"/>
                    <a:pt x="1069587" y="788951"/>
                    <a:pt x="1056067" y="764597"/>
                  </a:cubicBezTo>
                  <a:cubicBezTo>
                    <a:pt x="1052402" y="757919"/>
                    <a:pt x="1047270" y="752054"/>
                    <a:pt x="1042791" y="745864"/>
                  </a:cubicBezTo>
                  <a:cubicBezTo>
                    <a:pt x="1041162" y="743665"/>
                    <a:pt x="1039370" y="743909"/>
                    <a:pt x="1037741" y="745946"/>
                  </a:cubicBezTo>
                  <a:cubicBezTo>
                    <a:pt x="1034564" y="750018"/>
                    <a:pt x="1031062" y="753846"/>
                    <a:pt x="1028374" y="758163"/>
                  </a:cubicBezTo>
                  <a:cubicBezTo>
                    <a:pt x="1015424" y="779095"/>
                    <a:pt x="1006709" y="801738"/>
                    <a:pt x="1001170" y="825603"/>
                  </a:cubicBezTo>
                  <a:cubicBezTo>
                    <a:pt x="998238" y="838309"/>
                    <a:pt x="995876" y="851178"/>
                    <a:pt x="997831" y="864291"/>
                  </a:cubicBezTo>
                  <a:cubicBezTo>
                    <a:pt x="999704" y="876753"/>
                    <a:pt x="1004265" y="887911"/>
                    <a:pt x="1013632" y="896707"/>
                  </a:cubicBezTo>
                  <a:cubicBezTo>
                    <a:pt x="1017134" y="899965"/>
                    <a:pt x="1021125" y="902490"/>
                    <a:pt x="1026094" y="904201"/>
                  </a:cubicBezTo>
                  <a:cubicBezTo>
                    <a:pt x="1026094" y="884001"/>
                    <a:pt x="1026094" y="864291"/>
                    <a:pt x="1026094" y="844499"/>
                  </a:cubicBezTo>
                  <a:cubicBezTo>
                    <a:pt x="1035705" y="844499"/>
                    <a:pt x="1044990" y="844499"/>
                    <a:pt x="1054682" y="844499"/>
                  </a:cubicBezTo>
                  <a:cubicBezTo>
                    <a:pt x="1054682" y="864372"/>
                    <a:pt x="1054682" y="884083"/>
                    <a:pt x="1054682" y="904201"/>
                  </a:cubicBezTo>
                  <a:close/>
                  <a:moveTo>
                    <a:pt x="882092" y="903956"/>
                  </a:moveTo>
                  <a:cubicBezTo>
                    <a:pt x="897486" y="899314"/>
                    <a:pt x="914916" y="880988"/>
                    <a:pt x="910355" y="855820"/>
                  </a:cubicBezTo>
                  <a:cubicBezTo>
                    <a:pt x="906282" y="833177"/>
                    <a:pt x="885431" y="817865"/>
                    <a:pt x="862626" y="820471"/>
                  </a:cubicBezTo>
                  <a:cubicBezTo>
                    <a:pt x="840553" y="823078"/>
                    <a:pt x="823693" y="842788"/>
                    <a:pt x="824589" y="865105"/>
                  </a:cubicBezTo>
                  <a:cubicBezTo>
                    <a:pt x="825322" y="882617"/>
                    <a:pt x="840634" y="903223"/>
                    <a:pt x="853422" y="903549"/>
                  </a:cubicBezTo>
                  <a:cubicBezTo>
                    <a:pt x="853422" y="902327"/>
                    <a:pt x="853422" y="901106"/>
                    <a:pt x="853422" y="899965"/>
                  </a:cubicBezTo>
                  <a:cubicBezTo>
                    <a:pt x="853422" y="888807"/>
                    <a:pt x="853503" y="877648"/>
                    <a:pt x="853340" y="866490"/>
                  </a:cubicBezTo>
                  <a:cubicBezTo>
                    <a:pt x="853340" y="864128"/>
                    <a:pt x="854073" y="863476"/>
                    <a:pt x="856354" y="863476"/>
                  </a:cubicBezTo>
                  <a:cubicBezTo>
                    <a:pt x="863847" y="863639"/>
                    <a:pt x="871341" y="863639"/>
                    <a:pt x="878834" y="863476"/>
                  </a:cubicBezTo>
                  <a:cubicBezTo>
                    <a:pt x="881277" y="863395"/>
                    <a:pt x="882010" y="864047"/>
                    <a:pt x="882010" y="866571"/>
                  </a:cubicBezTo>
                  <a:cubicBezTo>
                    <a:pt x="881848" y="877974"/>
                    <a:pt x="881929" y="889459"/>
                    <a:pt x="881929" y="900861"/>
                  </a:cubicBezTo>
                  <a:cubicBezTo>
                    <a:pt x="882092" y="901839"/>
                    <a:pt x="882092" y="902735"/>
                    <a:pt x="882092" y="903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E5D3A7DC-38E3-4B2F-9B40-2CC772152794}"/>
                </a:ext>
              </a:extLst>
            </p:cNvPr>
            <p:cNvSpPr/>
            <p:nvPr/>
          </p:nvSpPr>
          <p:spPr>
            <a:xfrm>
              <a:off x="14518634" y="3513791"/>
              <a:ext cx="195477" cy="521273"/>
            </a:xfrm>
            <a:custGeom>
              <a:avLst/>
              <a:gdLst>
                <a:gd name="connsiteX0" fmla="*/ 164120 w 195477"/>
                <a:gd name="connsiteY0" fmla="*/ 34534 h 521273"/>
                <a:gd name="connsiteX1" fmla="*/ 6109 w 195477"/>
                <a:gd name="connsiteY1" fmla="*/ 34534 h 521273"/>
                <a:gd name="connsiteX2" fmla="*/ 6109 w 195477"/>
                <a:gd name="connsiteY2" fmla="*/ 6272 h 521273"/>
                <a:gd name="connsiteX3" fmla="*/ 9692 w 195477"/>
                <a:gd name="connsiteY3" fmla="*/ 6109 h 521273"/>
                <a:gd name="connsiteX4" fmla="*/ 175848 w 195477"/>
                <a:gd name="connsiteY4" fmla="*/ 6109 h 521273"/>
                <a:gd name="connsiteX5" fmla="*/ 181957 w 195477"/>
                <a:gd name="connsiteY5" fmla="*/ 6679 h 521273"/>
                <a:gd name="connsiteX6" fmla="*/ 192464 w 195477"/>
                <a:gd name="connsiteY6" fmla="*/ 19792 h 521273"/>
                <a:gd name="connsiteX7" fmla="*/ 192464 w 195477"/>
                <a:gd name="connsiteY7" fmla="*/ 23457 h 521273"/>
                <a:gd name="connsiteX8" fmla="*/ 192464 w 195477"/>
                <a:gd name="connsiteY8" fmla="*/ 513454 h 521273"/>
                <a:gd name="connsiteX9" fmla="*/ 192464 w 195477"/>
                <a:gd name="connsiteY9" fmla="*/ 518178 h 521273"/>
                <a:gd name="connsiteX10" fmla="*/ 164038 w 195477"/>
                <a:gd name="connsiteY10" fmla="*/ 518178 h 521273"/>
                <a:gd name="connsiteX11" fmla="*/ 164120 w 195477"/>
                <a:gd name="connsiteY11" fmla="*/ 34534 h 52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477" h="521273">
                  <a:moveTo>
                    <a:pt x="164120" y="34534"/>
                  </a:moveTo>
                  <a:cubicBezTo>
                    <a:pt x="111096" y="34534"/>
                    <a:pt x="58725" y="34534"/>
                    <a:pt x="6109" y="34534"/>
                  </a:cubicBezTo>
                  <a:cubicBezTo>
                    <a:pt x="6109" y="25005"/>
                    <a:pt x="6109" y="15720"/>
                    <a:pt x="6109" y="6272"/>
                  </a:cubicBezTo>
                  <a:cubicBezTo>
                    <a:pt x="7330" y="6190"/>
                    <a:pt x="8552" y="6109"/>
                    <a:pt x="9692" y="6109"/>
                  </a:cubicBezTo>
                  <a:cubicBezTo>
                    <a:pt x="65078" y="6109"/>
                    <a:pt x="120463" y="6109"/>
                    <a:pt x="175848" y="6109"/>
                  </a:cubicBezTo>
                  <a:cubicBezTo>
                    <a:pt x="177884" y="6109"/>
                    <a:pt x="180002" y="6190"/>
                    <a:pt x="181957" y="6679"/>
                  </a:cubicBezTo>
                  <a:cubicBezTo>
                    <a:pt x="187984" y="8145"/>
                    <a:pt x="192138" y="13439"/>
                    <a:pt x="192464" y="19792"/>
                  </a:cubicBezTo>
                  <a:cubicBezTo>
                    <a:pt x="192545" y="21014"/>
                    <a:pt x="192464" y="22236"/>
                    <a:pt x="192464" y="23457"/>
                  </a:cubicBezTo>
                  <a:cubicBezTo>
                    <a:pt x="192464" y="186762"/>
                    <a:pt x="192464" y="350149"/>
                    <a:pt x="192464" y="513454"/>
                  </a:cubicBezTo>
                  <a:cubicBezTo>
                    <a:pt x="192464" y="514920"/>
                    <a:pt x="192464" y="516468"/>
                    <a:pt x="192464" y="518178"/>
                  </a:cubicBezTo>
                  <a:cubicBezTo>
                    <a:pt x="183016" y="518178"/>
                    <a:pt x="173649" y="518178"/>
                    <a:pt x="164038" y="518178"/>
                  </a:cubicBezTo>
                  <a:cubicBezTo>
                    <a:pt x="164120" y="357072"/>
                    <a:pt x="164120" y="196048"/>
                    <a:pt x="164120" y="34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0718E30-BEC0-4659-8186-28E8202F14F9}"/>
                </a:ext>
              </a:extLst>
            </p:cNvPr>
            <p:cNvSpPr/>
            <p:nvPr/>
          </p:nvSpPr>
          <p:spPr>
            <a:xfrm>
              <a:off x="13795101" y="3513709"/>
              <a:ext cx="195477" cy="504983"/>
            </a:xfrm>
            <a:custGeom>
              <a:avLst/>
              <a:gdLst>
                <a:gd name="connsiteX0" fmla="*/ 192567 w 195477"/>
                <a:gd name="connsiteY0" fmla="*/ 6272 h 504983"/>
                <a:gd name="connsiteX1" fmla="*/ 192567 w 195477"/>
                <a:gd name="connsiteY1" fmla="*/ 34616 h 504983"/>
                <a:gd name="connsiteX2" fmla="*/ 188658 w 195477"/>
                <a:gd name="connsiteY2" fmla="*/ 34616 h 504983"/>
                <a:gd name="connsiteX3" fmla="*/ 38547 w 195477"/>
                <a:gd name="connsiteY3" fmla="*/ 34616 h 504983"/>
                <a:gd name="connsiteX4" fmla="*/ 34556 w 195477"/>
                <a:gd name="connsiteY4" fmla="*/ 38525 h 504983"/>
                <a:gd name="connsiteX5" fmla="*/ 34556 w 195477"/>
                <a:gd name="connsiteY5" fmla="*/ 496187 h 504983"/>
                <a:gd name="connsiteX6" fmla="*/ 34556 w 195477"/>
                <a:gd name="connsiteY6" fmla="*/ 499363 h 504983"/>
                <a:gd name="connsiteX7" fmla="*/ 27633 w 195477"/>
                <a:gd name="connsiteY7" fmla="*/ 499363 h 504983"/>
                <a:gd name="connsiteX8" fmla="*/ 8818 w 195477"/>
                <a:gd name="connsiteY8" fmla="*/ 499445 h 504983"/>
                <a:gd name="connsiteX9" fmla="*/ 6131 w 195477"/>
                <a:gd name="connsiteY9" fmla="*/ 496757 h 504983"/>
                <a:gd name="connsiteX10" fmla="*/ 6131 w 195477"/>
                <a:gd name="connsiteY10" fmla="*/ 489427 h 504983"/>
                <a:gd name="connsiteX11" fmla="*/ 6131 w 195477"/>
                <a:gd name="connsiteY11" fmla="*/ 23050 h 504983"/>
                <a:gd name="connsiteX12" fmla="*/ 7026 w 195477"/>
                <a:gd name="connsiteY12" fmla="*/ 15557 h 504983"/>
                <a:gd name="connsiteX13" fmla="*/ 18104 w 195477"/>
                <a:gd name="connsiteY13" fmla="*/ 6353 h 504983"/>
                <a:gd name="connsiteX14" fmla="*/ 22583 w 195477"/>
                <a:gd name="connsiteY14" fmla="*/ 6109 h 504983"/>
                <a:gd name="connsiteX15" fmla="*/ 189309 w 195477"/>
                <a:gd name="connsiteY15" fmla="*/ 6109 h 504983"/>
                <a:gd name="connsiteX16" fmla="*/ 192567 w 195477"/>
                <a:gd name="connsiteY16" fmla="*/ 6272 h 50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77" h="504983">
                  <a:moveTo>
                    <a:pt x="192567" y="6272"/>
                  </a:moveTo>
                  <a:cubicBezTo>
                    <a:pt x="192567" y="15720"/>
                    <a:pt x="192567" y="25005"/>
                    <a:pt x="192567" y="34616"/>
                  </a:cubicBezTo>
                  <a:cubicBezTo>
                    <a:pt x="191264" y="34616"/>
                    <a:pt x="189961" y="34616"/>
                    <a:pt x="188658" y="34616"/>
                  </a:cubicBezTo>
                  <a:cubicBezTo>
                    <a:pt x="138648" y="34616"/>
                    <a:pt x="88557" y="34616"/>
                    <a:pt x="38547" y="34616"/>
                  </a:cubicBezTo>
                  <a:cubicBezTo>
                    <a:pt x="34556" y="34616"/>
                    <a:pt x="34556" y="34616"/>
                    <a:pt x="34556" y="38525"/>
                  </a:cubicBezTo>
                  <a:cubicBezTo>
                    <a:pt x="34556" y="191079"/>
                    <a:pt x="34556" y="343633"/>
                    <a:pt x="34556" y="496187"/>
                  </a:cubicBezTo>
                  <a:cubicBezTo>
                    <a:pt x="34556" y="497083"/>
                    <a:pt x="34556" y="498060"/>
                    <a:pt x="34556" y="499363"/>
                  </a:cubicBezTo>
                  <a:cubicBezTo>
                    <a:pt x="32031" y="499363"/>
                    <a:pt x="29832" y="499363"/>
                    <a:pt x="27633" y="499363"/>
                  </a:cubicBezTo>
                  <a:cubicBezTo>
                    <a:pt x="21362" y="499363"/>
                    <a:pt x="15090" y="499282"/>
                    <a:pt x="8818" y="499445"/>
                  </a:cubicBezTo>
                  <a:cubicBezTo>
                    <a:pt x="6701" y="499526"/>
                    <a:pt x="5968" y="498793"/>
                    <a:pt x="6131" y="496757"/>
                  </a:cubicBezTo>
                  <a:cubicBezTo>
                    <a:pt x="6293" y="494314"/>
                    <a:pt x="6131" y="491870"/>
                    <a:pt x="6131" y="489427"/>
                  </a:cubicBezTo>
                  <a:cubicBezTo>
                    <a:pt x="6131" y="333941"/>
                    <a:pt x="6131" y="178536"/>
                    <a:pt x="6131" y="23050"/>
                  </a:cubicBezTo>
                  <a:cubicBezTo>
                    <a:pt x="6131" y="20525"/>
                    <a:pt x="6212" y="17919"/>
                    <a:pt x="7026" y="15557"/>
                  </a:cubicBezTo>
                  <a:cubicBezTo>
                    <a:pt x="8737" y="10344"/>
                    <a:pt x="12646" y="7249"/>
                    <a:pt x="18104" y="6353"/>
                  </a:cubicBezTo>
                  <a:cubicBezTo>
                    <a:pt x="19570" y="6109"/>
                    <a:pt x="21117" y="6109"/>
                    <a:pt x="22583" y="6109"/>
                  </a:cubicBezTo>
                  <a:cubicBezTo>
                    <a:pt x="78131" y="6109"/>
                    <a:pt x="133761" y="6109"/>
                    <a:pt x="189309" y="6109"/>
                  </a:cubicBezTo>
                  <a:cubicBezTo>
                    <a:pt x="190449" y="6109"/>
                    <a:pt x="191427" y="6190"/>
                    <a:pt x="192567" y="6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590A8018-EE29-4DB5-B7CB-66E4C61657E0}"/>
                </a:ext>
              </a:extLst>
            </p:cNvPr>
            <p:cNvSpPr/>
            <p:nvPr/>
          </p:nvSpPr>
          <p:spPr>
            <a:xfrm>
              <a:off x="13948573" y="3585710"/>
              <a:ext cx="32580" cy="81449"/>
            </a:xfrm>
            <a:custGeom>
              <a:avLst/>
              <a:gdLst>
                <a:gd name="connsiteX0" fmla="*/ 34290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90 w 32579"/>
                <a:gd name="connsiteY3" fmla="*/ 6109 h 81448"/>
                <a:gd name="connsiteX4" fmla="*/ 34290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90" y="82182"/>
                  </a:move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394" y="6109"/>
                    <a:pt x="24761" y="6109"/>
                    <a:pt x="34290" y="6109"/>
                  </a:cubicBezTo>
                  <a:cubicBezTo>
                    <a:pt x="34290" y="31439"/>
                    <a:pt x="34290" y="56607"/>
                    <a:pt x="34290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FDCFCC44-C3D0-48CD-B1B9-247ADDEF1F06}"/>
                </a:ext>
              </a:extLst>
            </p:cNvPr>
            <p:cNvSpPr/>
            <p:nvPr/>
          </p:nvSpPr>
          <p:spPr>
            <a:xfrm>
              <a:off x="13871929" y="3988149"/>
              <a:ext cx="32580" cy="81449"/>
            </a:xfrm>
            <a:custGeom>
              <a:avLst/>
              <a:gdLst>
                <a:gd name="connsiteX0" fmla="*/ 6109 w 32579"/>
                <a:gd name="connsiteY0" fmla="*/ 82101 h 81448"/>
                <a:gd name="connsiteX1" fmla="*/ 6109 w 32579"/>
                <a:gd name="connsiteY1" fmla="*/ 6109 h 81448"/>
                <a:gd name="connsiteX2" fmla="*/ 34371 w 32579"/>
                <a:gd name="connsiteY2" fmla="*/ 6109 h 81448"/>
                <a:gd name="connsiteX3" fmla="*/ 34371 w 32579"/>
                <a:gd name="connsiteY3" fmla="*/ 82101 h 81448"/>
                <a:gd name="connsiteX4" fmla="*/ 61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101"/>
                  </a:move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842" y="6109"/>
                    <a:pt x="34371" y="6109"/>
                  </a:cubicBezTo>
                  <a:cubicBezTo>
                    <a:pt x="34371" y="31439"/>
                    <a:pt x="34371" y="56607"/>
                    <a:pt x="34371" y="82101"/>
                  </a:cubicBezTo>
                  <a:cubicBezTo>
                    <a:pt x="25086" y="82101"/>
                    <a:pt x="15801" y="82101"/>
                    <a:pt x="61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7CBC2ECE-9580-4CE2-974A-7C6B2393BBC5}"/>
                </a:ext>
              </a:extLst>
            </p:cNvPr>
            <p:cNvSpPr/>
            <p:nvPr/>
          </p:nvSpPr>
          <p:spPr>
            <a:xfrm>
              <a:off x="13948654" y="3988149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933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439"/>
                    <a:pt x="34209" y="56770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E934D0BD-EA19-401C-8833-FA4344DC87C1}"/>
                </a:ext>
              </a:extLst>
            </p:cNvPr>
            <p:cNvSpPr/>
            <p:nvPr/>
          </p:nvSpPr>
          <p:spPr>
            <a:xfrm>
              <a:off x="14523521" y="3988068"/>
              <a:ext cx="32580" cy="81449"/>
            </a:xfrm>
            <a:custGeom>
              <a:avLst/>
              <a:gdLst>
                <a:gd name="connsiteX0" fmla="*/ 34127 w 32579"/>
                <a:gd name="connsiteY0" fmla="*/ 82345 h 81448"/>
                <a:gd name="connsiteX1" fmla="*/ 6109 w 32579"/>
                <a:gd name="connsiteY1" fmla="*/ 82345 h 81448"/>
                <a:gd name="connsiteX2" fmla="*/ 6109 w 32579"/>
                <a:gd name="connsiteY2" fmla="*/ 6109 h 81448"/>
                <a:gd name="connsiteX3" fmla="*/ 34127 w 32579"/>
                <a:gd name="connsiteY3" fmla="*/ 6109 h 81448"/>
                <a:gd name="connsiteX4" fmla="*/ 34127 w 32579"/>
                <a:gd name="connsiteY4" fmla="*/ 82345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127" y="82345"/>
                  </a:moveTo>
                  <a:cubicBezTo>
                    <a:pt x="24679" y="82345"/>
                    <a:pt x="15475" y="82345"/>
                    <a:pt x="6109" y="82345"/>
                  </a:cubicBezTo>
                  <a:cubicBezTo>
                    <a:pt x="6109" y="56933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127" y="6109"/>
                  </a:cubicBezTo>
                  <a:cubicBezTo>
                    <a:pt x="34127" y="31439"/>
                    <a:pt x="34127" y="56770"/>
                    <a:pt x="34127" y="82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2084DF70-00A7-4F16-A56E-C082A2E842C0}"/>
                </a:ext>
              </a:extLst>
            </p:cNvPr>
            <p:cNvSpPr/>
            <p:nvPr/>
          </p:nvSpPr>
          <p:spPr>
            <a:xfrm>
              <a:off x="13872011" y="3585629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209 w 32579"/>
                <a:gd name="connsiteY1" fmla="*/ 6109 h 81448"/>
                <a:gd name="connsiteX2" fmla="*/ 34209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760" y="6109"/>
                    <a:pt x="34209" y="6109"/>
                  </a:cubicBezTo>
                  <a:cubicBezTo>
                    <a:pt x="34209" y="31439"/>
                    <a:pt x="34209" y="56689"/>
                    <a:pt x="34209" y="82182"/>
                  </a:cubicBezTo>
                  <a:cubicBezTo>
                    <a:pt x="24923" y="82182"/>
                    <a:pt x="15638" y="82182"/>
                    <a:pt x="6109" y="82182"/>
                  </a:cubicBezTo>
                  <a:cubicBezTo>
                    <a:pt x="6109" y="56933"/>
                    <a:pt x="6109" y="31684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C747D3D4-6FE2-457A-A388-17AFAFD49EEF}"/>
                </a:ext>
              </a:extLst>
            </p:cNvPr>
            <p:cNvSpPr/>
            <p:nvPr/>
          </p:nvSpPr>
          <p:spPr>
            <a:xfrm>
              <a:off x="13872092" y="3719938"/>
              <a:ext cx="32580" cy="81449"/>
            </a:xfrm>
            <a:custGeom>
              <a:avLst/>
              <a:gdLst>
                <a:gd name="connsiteX0" fmla="*/ 34209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1"/>
                  </a:moveTo>
                  <a:cubicBezTo>
                    <a:pt x="24761" y="82101"/>
                    <a:pt x="15557" y="82101"/>
                    <a:pt x="6109" y="82101"/>
                  </a:cubicBezTo>
                  <a:cubicBezTo>
                    <a:pt x="6109" y="56770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526"/>
                    <a:pt x="342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01DABC7E-2D8C-4192-8718-AA6C1B9B2E46}"/>
                </a:ext>
              </a:extLst>
            </p:cNvPr>
            <p:cNvSpPr/>
            <p:nvPr/>
          </p:nvSpPr>
          <p:spPr>
            <a:xfrm>
              <a:off x="13948654" y="3719938"/>
              <a:ext cx="32580" cy="81449"/>
            </a:xfrm>
            <a:custGeom>
              <a:avLst/>
              <a:gdLst>
                <a:gd name="connsiteX0" fmla="*/ 34209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1"/>
                  </a:moveTo>
                  <a:cubicBezTo>
                    <a:pt x="24760" y="82101"/>
                    <a:pt x="15557" y="82101"/>
                    <a:pt x="6109" y="82101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526"/>
                    <a:pt x="34209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58982979-6239-4988-94FB-9EF1FCF31DC0}"/>
                </a:ext>
              </a:extLst>
            </p:cNvPr>
            <p:cNvSpPr/>
            <p:nvPr/>
          </p:nvSpPr>
          <p:spPr>
            <a:xfrm>
              <a:off x="13948573" y="3853922"/>
              <a:ext cx="32580" cy="81449"/>
            </a:xfrm>
            <a:custGeom>
              <a:avLst/>
              <a:gdLst>
                <a:gd name="connsiteX0" fmla="*/ 6109 w 32579"/>
                <a:gd name="connsiteY0" fmla="*/ 82182 h 81448"/>
                <a:gd name="connsiteX1" fmla="*/ 6109 w 32579"/>
                <a:gd name="connsiteY1" fmla="*/ 6109 h 81448"/>
                <a:gd name="connsiteX2" fmla="*/ 34371 w 32579"/>
                <a:gd name="connsiteY2" fmla="*/ 6109 h 81448"/>
                <a:gd name="connsiteX3" fmla="*/ 34371 w 32579"/>
                <a:gd name="connsiteY3" fmla="*/ 82182 h 81448"/>
                <a:gd name="connsiteX4" fmla="*/ 61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182"/>
                  </a:move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842" y="6109"/>
                    <a:pt x="34371" y="6109"/>
                  </a:cubicBezTo>
                  <a:cubicBezTo>
                    <a:pt x="34371" y="31521"/>
                    <a:pt x="34371" y="56770"/>
                    <a:pt x="34371" y="82182"/>
                  </a:cubicBezTo>
                  <a:cubicBezTo>
                    <a:pt x="24842" y="82182"/>
                    <a:pt x="15557" y="82182"/>
                    <a:pt x="61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DFB2657F-81E3-4BCC-B842-D9F22C698403}"/>
                </a:ext>
              </a:extLst>
            </p:cNvPr>
            <p:cNvSpPr/>
            <p:nvPr/>
          </p:nvSpPr>
          <p:spPr>
            <a:xfrm>
              <a:off x="13872011" y="3854003"/>
              <a:ext cx="32580" cy="81449"/>
            </a:xfrm>
            <a:custGeom>
              <a:avLst/>
              <a:gdLst>
                <a:gd name="connsiteX0" fmla="*/ 34209 w 32579"/>
                <a:gd name="connsiteY0" fmla="*/ 82100 h 81448"/>
                <a:gd name="connsiteX1" fmla="*/ 6109 w 32579"/>
                <a:gd name="connsiteY1" fmla="*/ 82100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00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00"/>
                  </a:moveTo>
                  <a:cubicBezTo>
                    <a:pt x="24842" y="82100"/>
                    <a:pt x="15557" y="82100"/>
                    <a:pt x="6109" y="82100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394" y="6109"/>
                    <a:pt x="24679" y="6109"/>
                    <a:pt x="34209" y="6109"/>
                  </a:cubicBezTo>
                  <a:cubicBezTo>
                    <a:pt x="34209" y="31358"/>
                    <a:pt x="34209" y="56607"/>
                    <a:pt x="34209" y="82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6A6C6822-ED8A-4DB2-8DCD-E623E52BAB7D}"/>
                </a:ext>
              </a:extLst>
            </p:cNvPr>
            <p:cNvSpPr/>
            <p:nvPr/>
          </p:nvSpPr>
          <p:spPr>
            <a:xfrm>
              <a:off x="14523521" y="3719857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127 w 32579"/>
                <a:gd name="connsiteY1" fmla="*/ 6109 h 81448"/>
                <a:gd name="connsiteX2" fmla="*/ 34127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679" y="6109"/>
                    <a:pt x="34127" y="6109"/>
                  </a:cubicBezTo>
                  <a:cubicBezTo>
                    <a:pt x="34127" y="31439"/>
                    <a:pt x="34127" y="56770"/>
                    <a:pt x="34127" y="82182"/>
                  </a:cubicBezTo>
                  <a:cubicBezTo>
                    <a:pt x="24760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210E1871-5EC2-42CA-8EED-3D5DD8178F67}"/>
                </a:ext>
              </a:extLst>
            </p:cNvPr>
            <p:cNvSpPr/>
            <p:nvPr/>
          </p:nvSpPr>
          <p:spPr>
            <a:xfrm>
              <a:off x="14523439" y="3854003"/>
              <a:ext cx="32580" cy="81449"/>
            </a:xfrm>
            <a:custGeom>
              <a:avLst/>
              <a:gdLst>
                <a:gd name="connsiteX0" fmla="*/ 6109 w 32579"/>
                <a:gd name="connsiteY0" fmla="*/ 82019 h 81448"/>
                <a:gd name="connsiteX1" fmla="*/ 6109 w 32579"/>
                <a:gd name="connsiteY1" fmla="*/ 6109 h 81448"/>
                <a:gd name="connsiteX2" fmla="*/ 34290 w 32579"/>
                <a:gd name="connsiteY2" fmla="*/ 6109 h 81448"/>
                <a:gd name="connsiteX3" fmla="*/ 34290 w 32579"/>
                <a:gd name="connsiteY3" fmla="*/ 82019 h 81448"/>
                <a:gd name="connsiteX4" fmla="*/ 6109 w 32579"/>
                <a:gd name="connsiteY4" fmla="*/ 8201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82019"/>
                  </a:moveTo>
                  <a:cubicBezTo>
                    <a:pt x="6109" y="56607"/>
                    <a:pt x="6109" y="31439"/>
                    <a:pt x="6109" y="6109"/>
                  </a:cubicBezTo>
                  <a:cubicBezTo>
                    <a:pt x="15557" y="6109"/>
                    <a:pt x="24842" y="6109"/>
                    <a:pt x="34290" y="6109"/>
                  </a:cubicBezTo>
                  <a:cubicBezTo>
                    <a:pt x="34290" y="31439"/>
                    <a:pt x="34290" y="56607"/>
                    <a:pt x="34290" y="82019"/>
                  </a:cubicBezTo>
                  <a:cubicBezTo>
                    <a:pt x="24923" y="82019"/>
                    <a:pt x="15638" y="82019"/>
                    <a:pt x="6109" y="82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5D3EF599-5308-43ED-A5A4-19B8E7B69357}"/>
                </a:ext>
              </a:extLst>
            </p:cNvPr>
            <p:cNvSpPr/>
            <p:nvPr/>
          </p:nvSpPr>
          <p:spPr>
            <a:xfrm>
              <a:off x="13948654" y="4122296"/>
              <a:ext cx="32580" cy="81449"/>
            </a:xfrm>
            <a:custGeom>
              <a:avLst/>
              <a:gdLst>
                <a:gd name="connsiteX0" fmla="*/ 34290 w 32579"/>
                <a:gd name="connsiteY0" fmla="*/ 82101 h 81448"/>
                <a:gd name="connsiteX1" fmla="*/ 6109 w 32579"/>
                <a:gd name="connsiteY1" fmla="*/ 82101 h 81448"/>
                <a:gd name="connsiteX2" fmla="*/ 6109 w 32579"/>
                <a:gd name="connsiteY2" fmla="*/ 6109 h 81448"/>
                <a:gd name="connsiteX3" fmla="*/ 34290 w 32579"/>
                <a:gd name="connsiteY3" fmla="*/ 6109 h 81448"/>
                <a:gd name="connsiteX4" fmla="*/ 34290 w 32579"/>
                <a:gd name="connsiteY4" fmla="*/ 82101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90" y="82101"/>
                  </a:moveTo>
                  <a:cubicBezTo>
                    <a:pt x="24760" y="82101"/>
                    <a:pt x="15475" y="82101"/>
                    <a:pt x="6109" y="82101"/>
                  </a:cubicBezTo>
                  <a:cubicBezTo>
                    <a:pt x="6109" y="56770"/>
                    <a:pt x="6109" y="31602"/>
                    <a:pt x="6109" y="6109"/>
                  </a:cubicBezTo>
                  <a:cubicBezTo>
                    <a:pt x="15394" y="6109"/>
                    <a:pt x="24842" y="6109"/>
                    <a:pt x="34290" y="6109"/>
                  </a:cubicBezTo>
                  <a:cubicBezTo>
                    <a:pt x="34290" y="31439"/>
                    <a:pt x="34290" y="56607"/>
                    <a:pt x="34290" y="82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FAD6E88C-F789-4F70-A903-E4849A7ECDC2}"/>
                </a:ext>
              </a:extLst>
            </p:cNvPr>
            <p:cNvSpPr/>
            <p:nvPr/>
          </p:nvSpPr>
          <p:spPr>
            <a:xfrm>
              <a:off x="14523521" y="3585710"/>
              <a:ext cx="32580" cy="81449"/>
            </a:xfrm>
            <a:custGeom>
              <a:avLst/>
              <a:gdLst>
                <a:gd name="connsiteX0" fmla="*/ 34209 w 32579"/>
                <a:gd name="connsiteY0" fmla="*/ 6109 h 81448"/>
                <a:gd name="connsiteX1" fmla="*/ 34209 w 32579"/>
                <a:gd name="connsiteY1" fmla="*/ 82182 h 81448"/>
                <a:gd name="connsiteX2" fmla="*/ 6109 w 32579"/>
                <a:gd name="connsiteY2" fmla="*/ 82182 h 81448"/>
                <a:gd name="connsiteX3" fmla="*/ 6109 w 32579"/>
                <a:gd name="connsiteY3" fmla="*/ 6109 h 81448"/>
                <a:gd name="connsiteX4" fmla="*/ 342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6109"/>
                  </a:moveTo>
                  <a:cubicBezTo>
                    <a:pt x="34209" y="31521"/>
                    <a:pt x="34209" y="56770"/>
                    <a:pt x="34209" y="82182"/>
                  </a:cubicBezTo>
                  <a:cubicBezTo>
                    <a:pt x="24842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597" y="6109"/>
                    <a:pt x="342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5B13B3B5-85EC-4294-9DA3-B4344F5A1A3B}"/>
                </a:ext>
              </a:extLst>
            </p:cNvPr>
            <p:cNvSpPr/>
            <p:nvPr/>
          </p:nvSpPr>
          <p:spPr>
            <a:xfrm>
              <a:off x="14600164" y="3853922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770"/>
                    <a:pt x="6109" y="31521"/>
                    <a:pt x="6109" y="6109"/>
                  </a:cubicBezTo>
                  <a:cubicBezTo>
                    <a:pt x="15557" y="6109"/>
                    <a:pt x="24761" y="6109"/>
                    <a:pt x="34209" y="6109"/>
                  </a:cubicBezTo>
                  <a:cubicBezTo>
                    <a:pt x="34209" y="31439"/>
                    <a:pt x="34209" y="56689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DEF5FB64-59B8-4458-987C-F617D88FCA9C}"/>
                </a:ext>
              </a:extLst>
            </p:cNvPr>
            <p:cNvSpPr/>
            <p:nvPr/>
          </p:nvSpPr>
          <p:spPr>
            <a:xfrm>
              <a:off x="14600164" y="3988149"/>
              <a:ext cx="32580" cy="81449"/>
            </a:xfrm>
            <a:custGeom>
              <a:avLst/>
              <a:gdLst>
                <a:gd name="connsiteX0" fmla="*/ 34209 w 32579"/>
                <a:gd name="connsiteY0" fmla="*/ 82182 h 81448"/>
                <a:gd name="connsiteX1" fmla="*/ 6109 w 32579"/>
                <a:gd name="connsiteY1" fmla="*/ 82182 h 81448"/>
                <a:gd name="connsiteX2" fmla="*/ 6109 w 32579"/>
                <a:gd name="connsiteY2" fmla="*/ 6109 h 81448"/>
                <a:gd name="connsiteX3" fmla="*/ 34209 w 32579"/>
                <a:gd name="connsiteY3" fmla="*/ 6109 h 81448"/>
                <a:gd name="connsiteX4" fmla="*/ 34209 w 32579"/>
                <a:gd name="connsiteY4" fmla="*/ 82182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34209" y="82182"/>
                  </a:move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ubicBezTo>
                    <a:pt x="15394" y="6109"/>
                    <a:pt x="24761" y="6109"/>
                    <a:pt x="34209" y="6109"/>
                  </a:cubicBezTo>
                  <a:cubicBezTo>
                    <a:pt x="34209" y="31439"/>
                    <a:pt x="34209" y="56770"/>
                    <a:pt x="34209" y="82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8C5006FB-FA13-47E6-B85A-B94062F1E32B}"/>
                </a:ext>
              </a:extLst>
            </p:cNvPr>
            <p:cNvSpPr/>
            <p:nvPr/>
          </p:nvSpPr>
          <p:spPr>
            <a:xfrm>
              <a:off x="14600164" y="3719857"/>
              <a:ext cx="32580" cy="81449"/>
            </a:xfrm>
            <a:custGeom>
              <a:avLst/>
              <a:gdLst>
                <a:gd name="connsiteX0" fmla="*/ 6109 w 32579"/>
                <a:gd name="connsiteY0" fmla="*/ 6109 h 81448"/>
                <a:gd name="connsiteX1" fmla="*/ 34127 w 32579"/>
                <a:gd name="connsiteY1" fmla="*/ 6109 h 81448"/>
                <a:gd name="connsiteX2" fmla="*/ 34127 w 32579"/>
                <a:gd name="connsiteY2" fmla="*/ 82182 h 81448"/>
                <a:gd name="connsiteX3" fmla="*/ 6109 w 32579"/>
                <a:gd name="connsiteY3" fmla="*/ 82182 h 81448"/>
                <a:gd name="connsiteX4" fmla="*/ 6109 w 32579"/>
                <a:gd name="connsiteY4" fmla="*/ 610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9" h="81448">
                  <a:moveTo>
                    <a:pt x="6109" y="6109"/>
                  </a:moveTo>
                  <a:cubicBezTo>
                    <a:pt x="15557" y="6109"/>
                    <a:pt x="24679" y="6109"/>
                    <a:pt x="34127" y="6109"/>
                  </a:cubicBezTo>
                  <a:cubicBezTo>
                    <a:pt x="34127" y="31439"/>
                    <a:pt x="34127" y="56688"/>
                    <a:pt x="34127" y="82182"/>
                  </a:cubicBezTo>
                  <a:cubicBezTo>
                    <a:pt x="24761" y="82182"/>
                    <a:pt x="15557" y="82182"/>
                    <a:pt x="6109" y="82182"/>
                  </a:cubicBezTo>
                  <a:cubicBezTo>
                    <a:pt x="6109" y="56851"/>
                    <a:pt x="6109" y="31602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F047F63C-68CE-4D63-BA27-CE1EF1E2F342}"/>
                </a:ext>
              </a:extLst>
            </p:cNvPr>
            <p:cNvSpPr/>
            <p:nvPr/>
          </p:nvSpPr>
          <p:spPr>
            <a:xfrm>
              <a:off x="14600246" y="3585379"/>
              <a:ext cx="32580" cy="81449"/>
            </a:xfrm>
            <a:custGeom>
              <a:avLst/>
              <a:gdLst>
                <a:gd name="connsiteX0" fmla="*/ 34290 w 32579"/>
                <a:gd name="connsiteY0" fmla="*/ 82513 h 81448"/>
                <a:gd name="connsiteX1" fmla="*/ 6109 w 32579"/>
                <a:gd name="connsiteY1" fmla="*/ 82513 h 81448"/>
                <a:gd name="connsiteX2" fmla="*/ 6109 w 32579"/>
                <a:gd name="connsiteY2" fmla="*/ 6196 h 81448"/>
                <a:gd name="connsiteX3" fmla="*/ 9774 w 32579"/>
                <a:gd name="connsiteY3" fmla="*/ 6196 h 81448"/>
                <a:gd name="connsiteX4" fmla="*/ 31439 w 32579"/>
                <a:gd name="connsiteY4" fmla="*/ 6114 h 81448"/>
                <a:gd name="connsiteX5" fmla="*/ 34371 w 32579"/>
                <a:gd name="connsiteY5" fmla="*/ 9128 h 81448"/>
                <a:gd name="connsiteX6" fmla="*/ 34290 w 32579"/>
                <a:gd name="connsiteY6" fmla="*/ 48142 h 81448"/>
                <a:gd name="connsiteX7" fmla="*/ 34290 w 32579"/>
                <a:gd name="connsiteY7" fmla="*/ 78767 h 81448"/>
                <a:gd name="connsiteX8" fmla="*/ 34290 w 32579"/>
                <a:gd name="connsiteY8" fmla="*/ 82513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9" h="81448">
                  <a:moveTo>
                    <a:pt x="34290" y="82513"/>
                  </a:moveTo>
                  <a:cubicBezTo>
                    <a:pt x="24679" y="82513"/>
                    <a:pt x="15475" y="82513"/>
                    <a:pt x="6109" y="82513"/>
                  </a:cubicBezTo>
                  <a:cubicBezTo>
                    <a:pt x="6109" y="57183"/>
                    <a:pt x="6109" y="31852"/>
                    <a:pt x="6109" y="6196"/>
                  </a:cubicBezTo>
                  <a:cubicBezTo>
                    <a:pt x="7412" y="6196"/>
                    <a:pt x="8552" y="6196"/>
                    <a:pt x="9774" y="6196"/>
                  </a:cubicBezTo>
                  <a:cubicBezTo>
                    <a:pt x="17023" y="6196"/>
                    <a:pt x="24190" y="6277"/>
                    <a:pt x="31439" y="6114"/>
                  </a:cubicBezTo>
                  <a:cubicBezTo>
                    <a:pt x="33883" y="6033"/>
                    <a:pt x="34453" y="6847"/>
                    <a:pt x="34371" y="9128"/>
                  </a:cubicBezTo>
                  <a:cubicBezTo>
                    <a:pt x="34290" y="22160"/>
                    <a:pt x="34290" y="35191"/>
                    <a:pt x="34290" y="48142"/>
                  </a:cubicBezTo>
                  <a:cubicBezTo>
                    <a:pt x="34290" y="58323"/>
                    <a:pt x="34290" y="68585"/>
                    <a:pt x="34290" y="78767"/>
                  </a:cubicBezTo>
                  <a:cubicBezTo>
                    <a:pt x="34290" y="79988"/>
                    <a:pt x="34290" y="81129"/>
                    <a:pt x="34290" y="82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C1A191E8-2653-4849-98BD-AFB4C86CB7E3}"/>
                </a:ext>
              </a:extLst>
            </p:cNvPr>
            <p:cNvSpPr/>
            <p:nvPr/>
          </p:nvSpPr>
          <p:spPr>
            <a:xfrm>
              <a:off x="14097217" y="3398867"/>
              <a:ext cx="81449" cy="32580"/>
            </a:xfrm>
            <a:custGeom>
              <a:avLst/>
              <a:gdLst>
                <a:gd name="connsiteX0" fmla="*/ 82101 w 81448"/>
                <a:gd name="connsiteY0" fmla="*/ 6109 h 32579"/>
                <a:gd name="connsiteX1" fmla="*/ 82101 w 81448"/>
                <a:gd name="connsiteY1" fmla="*/ 34371 h 32579"/>
                <a:gd name="connsiteX2" fmla="*/ 6109 w 81448"/>
                <a:gd name="connsiteY2" fmla="*/ 34371 h 32579"/>
                <a:gd name="connsiteX3" fmla="*/ 6109 w 81448"/>
                <a:gd name="connsiteY3" fmla="*/ 6109 h 32579"/>
                <a:gd name="connsiteX4" fmla="*/ 82101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6109"/>
                  </a:moveTo>
                  <a:cubicBezTo>
                    <a:pt x="82101" y="15557"/>
                    <a:pt x="82101" y="24923"/>
                    <a:pt x="82101" y="34371"/>
                  </a:cubicBezTo>
                  <a:cubicBezTo>
                    <a:pt x="56689" y="34371"/>
                    <a:pt x="31439" y="34371"/>
                    <a:pt x="6109" y="34371"/>
                  </a:cubicBezTo>
                  <a:cubicBezTo>
                    <a:pt x="6109" y="24923"/>
                    <a:pt x="6109" y="15638"/>
                    <a:pt x="6109" y="6109"/>
                  </a:cubicBezTo>
                  <a:cubicBezTo>
                    <a:pt x="31439" y="6109"/>
                    <a:pt x="56689" y="6109"/>
                    <a:pt x="821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7B10606D-F104-415C-82C6-441E2E3ABE1C}"/>
                </a:ext>
              </a:extLst>
            </p:cNvPr>
            <p:cNvSpPr/>
            <p:nvPr/>
          </p:nvSpPr>
          <p:spPr>
            <a:xfrm>
              <a:off x="14212223" y="3398948"/>
              <a:ext cx="81449" cy="32580"/>
            </a:xfrm>
            <a:custGeom>
              <a:avLst/>
              <a:gdLst>
                <a:gd name="connsiteX0" fmla="*/ 82101 w 81448"/>
                <a:gd name="connsiteY0" fmla="*/ 6109 h 32579"/>
                <a:gd name="connsiteX1" fmla="*/ 82101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01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6109"/>
                  </a:moveTo>
                  <a:cubicBezTo>
                    <a:pt x="82101" y="15475"/>
                    <a:pt x="82101" y="24760"/>
                    <a:pt x="82101" y="34209"/>
                  </a:cubicBezTo>
                  <a:cubicBezTo>
                    <a:pt x="56770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4AA651B8-9ED0-4407-ADDE-5B742870FF65}"/>
                </a:ext>
              </a:extLst>
            </p:cNvPr>
            <p:cNvSpPr/>
            <p:nvPr/>
          </p:nvSpPr>
          <p:spPr>
            <a:xfrm>
              <a:off x="14327066" y="3398948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F5E5BE30-11A6-4901-801D-988CCAA1BD1B}"/>
                </a:ext>
              </a:extLst>
            </p:cNvPr>
            <p:cNvSpPr/>
            <p:nvPr/>
          </p:nvSpPr>
          <p:spPr>
            <a:xfrm>
              <a:off x="14212141" y="3935371"/>
              <a:ext cx="81449" cy="32580"/>
            </a:xfrm>
            <a:custGeom>
              <a:avLst/>
              <a:gdLst>
                <a:gd name="connsiteX0" fmla="*/ 6109 w 81448"/>
                <a:gd name="connsiteY0" fmla="*/ 34290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90 h 32579"/>
                <a:gd name="connsiteX4" fmla="*/ 6109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90"/>
                  </a:moveTo>
                  <a:cubicBezTo>
                    <a:pt x="6109" y="24842"/>
                    <a:pt x="6109" y="15557"/>
                    <a:pt x="6109" y="6109"/>
                  </a:cubicBezTo>
                  <a:cubicBezTo>
                    <a:pt x="31521" y="6109"/>
                    <a:pt x="56689" y="6109"/>
                    <a:pt x="82182" y="6109"/>
                  </a:cubicBezTo>
                  <a:cubicBezTo>
                    <a:pt x="82182" y="15394"/>
                    <a:pt x="82182" y="24761"/>
                    <a:pt x="82182" y="34290"/>
                  </a:cubicBezTo>
                  <a:cubicBezTo>
                    <a:pt x="56851" y="34290"/>
                    <a:pt x="31684" y="34290"/>
                    <a:pt x="6109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AD5152AD-3237-4297-AEC6-ADF2703E7061}"/>
                </a:ext>
              </a:extLst>
            </p:cNvPr>
            <p:cNvSpPr/>
            <p:nvPr/>
          </p:nvSpPr>
          <p:spPr>
            <a:xfrm>
              <a:off x="14326984" y="3935452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842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ubicBezTo>
                    <a:pt x="82101" y="15312"/>
                    <a:pt x="82101" y="24597"/>
                    <a:pt x="82101" y="34209"/>
                  </a:cubicBezTo>
                  <a:cubicBezTo>
                    <a:pt x="57014" y="34209"/>
                    <a:pt x="31765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EABAF649-1F11-4172-98A0-5AA0D284389B}"/>
                </a:ext>
              </a:extLst>
            </p:cNvPr>
            <p:cNvSpPr/>
            <p:nvPr/>
          </p:nvSpPr>
          <p:spPr>
            <a:xfrm>
              <a:off x="14097135" y="362896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01" y="6109"/>
                  </a:cubicBezTo>
                  <a:cubicBezTo>
                    <a:pt x="82101" y="15394"/>
                    <a:pt x="82101" y="24679"/>
                    <a:pt x="82101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0D897006-F42A-4C36-A91F-0588B7A46E01}"/>
                </a:ext>
              </a:extLst>
            </p:cNvPr>
            <p:cNvSpPr/>
            <p:nvPr/>
          </p:nvSpPr>
          <p:spPr>
            <a:xfrm>
              <a:off x="14212223" y="3628797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01 w 81448"/>
                <a:gd name="connsiteY1" fmla="*/ 6109 h 32579"/>
                <a:gd name="connsiteX2" fmla="*/ 82101 w 81448"/>
                <a:gd name="connsiteY2" fmla="*/ 34371 h 32579"/>
                <a:gd name="connsiteX3" fmla="*/ 6109 w 81448"/>
                <a:gd name="connsiteY3" fmla="*/ 34371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602" y="6109"/>
                    <a:pt x="56770" y="6109"/>
                    <a:pt x="82101" y="6109"/>
                  </a:cubicBezTo>
                  <a:cubicBezTo>
                    <a:pt x="82101" y="15557"/>
                    <a:pt x="82101" y="24842"/>
                    <a:pt x="82101" y="34371"/>
                  </a:cubicBezTo>
                  <a:cubicBezTo>
                    <a:pt x="56770" y="34371"/>
                    <a:pt x="31602" y="34371"/>
                    <a:pt x="6109" y="34371"/>
                  </a:cubicBezTo>
                  <a:cubicBezTo>
                    <a:pt x="6109" y="25005"/>
                    <a:pt x="6109" y="15720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D520C9B-CB9B-49D8-B84B-C4D4244252C4}"/>
                </a:ext>
              </a:extLst>
            </p:cNvPr>
            <p:cNvSpPr/>
            <p:nvPr/>
          </p:nvSpPr>
          <p:spPr>
            <a:xfrm>
              <a:off x="14326984" y="362896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842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01" y="6109"/>
                  </a:cubicBezTo>
                  <a:cubicBezTo>
                    <a:pt x="82101" y="15312"/>
                    <a:pt x="82101" y="24679"/>
                    <a:pt x="82101" y="34209"/>
                  </a:cubicBezTo>
                  <a:cubicBezTo>
                    <a:pt x="57014" y="34209"/>
                    <a:pt x="31765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51BBF9E0-85B6-4B72-95B4-6D0DDE0907D4}"/>
                </a:ext>
              </a:extLst>
            </p:cNvPr>
            <p:cNvSpPr/>
            <p:nvPr/>
          </p:nvSpPr>
          <p:spPr>
            <a:xfrm>
              <a:off x="14097135" y="370544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DAB3BF44-AE37-476C-B6AF-2D9CA2833E91}"/>
                </a:ext>
              </a:extLst>
            </p:cNvPr>
            <p:cNvSpPr/>
            <p:nvPr/>
          </p:nvSpPr>
          <p:spPr>
            <a:xfrm>
              <a:off x="14212223" y="3705440"/>
              <a:ext cx="81449" cy="32580"/>
            </a:xfrm>
            <a:custGeom>
              <a:avLst/>
              <a:gdLst>
                <a:gd name="connsiteX0" fmla="*/ 82101 w 81448"/>
                <a:gd name="connsiteY0" fmla="*/ 34290 h 32579"/>
                <a:gd name="connsiteX1" fmla="*/ 6109 w 81448"/>
                <a:gd name="connsiteY1" fmla="*/ 34290 h 32579"/>
                <a:gd name="connsiteX2" fmla="*/ 6109 w 81448"/>
                <a:gd name="connsiteY2" fmla="*/ 6109 h 32579"/>
                <a:gd name="connsiteX3" fmla="*/ 82101 w 81448"/>
                <a:gd name="connsiteY3" fmla="*/ 6109 h 32579"/>
                <a:gd name="connsiteX4" fmla="*/ 82101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01" y="34290"/>
                  </a:moveTo>
                  <a:cubicBezTo>
                    <a:pt x="56607" y="34290"/>
                    <a:pt x="31439" y="34290"/>
                    <a:pt x="6109" y="34290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439" y="6109"/>
                    <a:pt x="56688" y="6109"/>
                    <a:pt x="82101" y="6109"/>
                  </a:cubicBezTo>
                  <a:cubicBezTo>
                    <a:pt x="82101" y="15475"/>
                    <a:pt x="82101" y="24760"/>
                    <a:pt x="82101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7698360B-CC4E-4BFA-A2C1-0971859F9A67}"/>
                </a:ext>
              </a:extLst>
            </p:cNvPr>
            <p:cNvSpPr/>
            <p:nvPr/>
          </p:nvSpPr>
          <p:spPr>
            <a:xfrm>
              <a:off x="14326984" y="3705440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760"/>
                    <a:pt x="82182" y="34209"/>
                  </a:cubicBezTo>
                  <a:cubicBezTo>
                    <a:pt x="56851" y="34209"/>
                    <a:pt x="31521" y="34209"/>
                    <a:pt x="6109" y="34209"/>
                  </a:cubicBezTo>
                  <a:cubicBezTo>
                    <a:pt x="6109" y="24842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A6940717-9C6D-4B81-9621-E00162172011}"/>
                </a:ext>
              </a:extLst>
            </p:cNvPr>
            <p:cNvSpPr/>
            <p:nvPr/>
          </p:nvSpPr>
          <p:spPr>
            <a:xfrm>
              <a:off x="14212141" y="3858809"/>
              <a:ext cx="81449" cy="32580"/>
            </a:xfrm>
            <a:custGeom>
              <a:avLst/>
              <a:gdLst>
                <a:gd name="connsiteX0" fmla="*/ 6109 w 81448"/>
                <a:gd name="connsiteY0" fmla="*/ 34290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90 h 32579"/>
                <a:gd name="connsiteX4" fmla="*/ 6109 w 81448"/>
                <a:gd name="connsiteY4" fmla="*/ 34290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90"/>
                  </a:moveTo>
                  <a:cubicBezTo>
                    <a:pt x="6109" y="24842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760"/>
                    <a:pt x="82182" y="34290"/>
                  </a:cubicBezTo>
                  <a:cubicBezTo>
                    <a:pt x="56851" y="34290"/>
                    <a:pt x="31602" y="34290"/>
                    <a:pt x="6109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BA4C19C9-7FBE-4481-AB5B-9C6C96A6B481}"/>
                </a:ext>
              </a:extLst>
            </p:cNvPr>
            <p:cNvSpPr/>
            <p:nvPr/>
          </p:nvSpPr>
          <p:spPr>
            <a:xfrm>
              <a:off x="14097054" y="3858890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01 w 81448"/>
                <a:gd name="connsiteY2" fmla="*/ 6109 h 32579"/>
                <a:gd name="connsiteX3" fmla="*/ 82101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1"/>
                    <a:pt x="6109" y="15557"/>
                    <a:pt x="6109" y="6109"/>
                  </a:cubicBezTo>
                  <a:cubicBezTo>
                    <a:pt x="31439" y="6109"/>
                    <a:pt x="56688" y="6109"/>
                    <a:pt x="82101" y="6109"/>
                  </a:cubicBezTo>
                  <a:cubicBezTo>
                    <a:pt x="82101" y="15475"/>
                    <a:pt x="82101" y="24761"/>
                    <a:pt x="82101" y="34209"/>
                  </a:cubicBezTo>
                  <a:cubicBezTo>
                    <a:pt x="56933" y="34209"/>
                    <a:pt x="31684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EEDE99D0-8BF8-46EB-9FA5-00AC5829669E}"/>
                </a:ext>
              </a:extLst>
            </p:cNvPr>
            <p:cNvSpPr/>
            <p:nvPr/>
          </p:nvSpPr>
          <p:spPr>
            <a:xfrm>
              <a:off x="14327066" y="385889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475"/>
                    <a:pt x="82182" y="24761"/>
                    <a:pt x="82182" y="34209"/>
                  </a:cubicBezTo>
                  <a:cubicBezTo>
                    <a:pt x="56933" y="34209"/>
                    <a:pt x="31602" y="34209"/>
                    <a:pt x="6109" y="34209"/>
                  </a:cubicBezTo>
                  <a:cubicBezTo>
                    <a:pt x="6109" y="25005"/>
                    <a:pt x="6109" y="15638"/>
                    <a:pt x="6109" y="6109"/>
                  </a:cubicBezTo>
                  <a:cubicBezTo>
                    <a:pt x="31358" y="6109"/>
                    <a:pt x="56607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05898B22-001F-454B-A509-6357AD0995FB}"/>
                </a:ext>
              </a:extLst>
            </p:cNvPr>
            <p:cNvSpPr/>
            <p:nvPr/>
          </p:nvSpPr>
          <p:spPr>
            <a:xfrm>
              <a:off x="14097135" y="3935452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557"/>
                    <a:pt x="6109" y="6109"/>
                  </a:cubicBezTo>
                  <a:cubicBezTo>
                    <a:pt x="31439" y="6109"/>
                    <a:pt x="56607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1F715D41-0B99-4FE1-A0A6-3CB6E42D552D}"/>
                </a:ext>
              </a:extLst>
            </p:cNvPr>
            <p:cNvSpPr/>
            <p:nvPr/>
          </p:nvSpPr>
          <p:spPr>
            <a:xfrm>
              <a:off x="14096973" y="3475347"/>
              <a:ext cx="81449" cy="32580"/>
            </a:xfrm>
            <a:custGeom>
              <a:avLst/>
              <a:gdLst>
                <a:gd name="connsiteX0" fmla="*/ 82263 w 81448"/>
                <a:gd name="connsiteY0" fmla="*/ 34453 h 32579"/>
                <a:gd name="connsiteX1" fmla="*/ 6353 w 81448"/>
                <a:gd name="connsiteY1" fmla="*/ 34453 h 32579"/>
                <a:gd name="connsiteX2" fmla="*/ 6109 w 81448"/>
                <a:gd name="connsiteY2" fmla="*/ 32417 h 32579"/>
                <a:gd name="connsiteX3" fmla="*/ 6109 w 81448"/>
                <a:gd name="connsiteY3" fmla="*/ 8552 h 32579"/>
                <a:gd name="connsiteX4" fmla="*/ 8145 w 81448"/>
                <a:gd name="connsiteY4" fmla="*/ 6109 h 32579"/>
                <a:gd name="connsiteX5" fmla="*/ 81205 w 81448"/>
                <a:gd name="connsiteY5" fmla="*/ 6190 h 32579"/>
                <a:gd name="connsiteX6" fmla="*/ 82263 w 81448"/>
                <a:gd name="connsiteY6" fmla="*/ 6434 h 32579"/>
                <a:gd name="connsiteX7" fmla="*/ 82263 w 81448"/>
                <a:gd name="connsiteY7" fmla="*/ 3445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82263" y="34453"/>
                  </a:moveTo>
                  <a:cubicBezTo>
                    <a:pt x="56851" y="34453"/>
                    <a:pt x="31684" y="34453"/>
                    <a:pt x="6353" y="34453"/>
                  </a:cubicBezTo>
                  <a:cubicBezTo>
                    <a:pt x="6272" y="33720"/>
                    <a:pt x="6109" y="33068"/>
                    <a:pt x="6109" y="32417"/>
                  </a:cubicBezTo>
                  <a:cubicBezTo>
                    <a:pt x="6109" y="24435"/>
                    <a:pt x="6109" y="16453"/>
                    <a:pt x="6109" y="8552"/>
                  </a:cubicBezTo>
                  <a:cubicBezTo>
                    <a:pt x="6109" y="7086"/>
                    <a:pt x="6272" y="6109"/>
                    <a:pt x="8145" y="6109"/>
                  </a:cubicBezTo>
                  <a:cubicBezTo>
                    <a:pt x="32498" y="6190"/>
                    <a:pt x="56851" y="6190"/>
                    <a:pt x="81205" y="6190"/>
                  </a:cubicBezTo>
                  <a:cubicBezTo>
                    <a:pt x="81449" y="6190"/>
                    <a:pt x="81775" y="6272"/>
                    <a:pt x="82263" y="6434"/>
                  </a:cubicBezTo>
                  <a:cubicBezTo>
                    <a:pt x="82263" y="15638"/>
                    <a:pt x="82263" y="24923"/>
                    <a:pt x="82263" y="34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9CE9CCA1-3D24-4987-9ED5-48B10E4520D7}"/>
                </a:ext>
              </a:extLst>
            </p:cNvPr>
            <p:cNvSpPr/>
            <p:nvPr/>
          </p:nvSpPr>
          <p:spPr>
            <a:xfrm>
              <a:off x="14211897" y="3475510"/>
              <a:ext cx="81449" cy="32580"/>
            </a:xfrm>
            <a:custGeom>
              <a:avLst/>
              <a:gdLst>
                <a:gd name="connsiteX0" fmla="*/ 6190 w 81448"/>
                <a:gd name="connsiteY0" fmla="*/ 6109 h 32579"/>
                <a:gd name="connsiteX1" fmla="*/ 82426 w 81448"/>
                <a:gd name="connsiteY1" fmla="*/ 6109 h 32579"/>
                <a:gd name="connsiteX2" fmla="*/ 82426 w 81448"/>
                <a:gd name="connsiteY2" fmla="*/ 34290 h 32579"/>
                <a:gd name="connsiteX3" fmla="*/ 79331 w 81448"/>
                <a:gd name="connsiteY3" fmla="*/ 34453 h 32579"/>
                <a:gd name="connsiteX4" fmla="*/ 9367 w 81448"/>
                <a:gd name="connsiteY4" fmla="*/ 34534 h 32579"/>
                <a:gd name="connsiteX5" fmla="*/ 6109 w 81448"/>
                <a:gd name="connsiteY5" fmla="*/ 31195 h 32579"/>
                <a:gd name="connsiteX6" fmla="*/ 6190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6190" y="6109"/>
                  </a:moveTo>
                  <a:cubicBezTo>
                    <a:pt x="31847" y="6109"/>
                    <a:pt x="57014" y="6109"/>
                    <a:pt x="82426" y="6109"/>
                  </a:cubicBezTo>
                  <a:cubicBezTo>
                    <a:pt x="82426" y="15557"/>
                    <a:pt x="82426" y="24760"/>
                    <a:pt x="82426" y="34290"/>
                  </a:cubicBezTo>
                  <a:cubicBezTo>
                    <a:pt x="81286" y="34371"/>
                    <a:pt x="80309" y="34453"/>
                    <a:pt x="79331" y="34453"/>
                  </a:cubicBezTo>
                  <a:cubicBezTo>
                    <a:pt x="56037" y="34453"/>
                    <a:pt x="32661" y="34453"/>
                    <a:pt x="9367" y="34534"/>
                  </a:cubicBezTo>
                  <a:cubicBezTo>
                    <a:pt x="6679" y="34534"/>
                    <a:pt x="6109" y="33720"/>
                    <a:pt x="6109" y="31195"/>
                  </a:cubicBezTo>
                  <a:cubicBezTo>
                    <a:pt x="6272" y="22969"/>
                    <a:pt x="6190" y="14742"/>
                    <a:pt x="6190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1CF5BE2A-C348-498E-A893-4FBCFA4401B3}"/>
                </a:ext>
              </a:extLst>
            </p:cNvPr>
            <p:cNvSpPr/>
            <p:nvPr/>
          </p:nvSpPr>
          <p:spPr>
            <a:xfrm>
              <a:off x="14097135" y="4012014"/>
              <a:ext cx="81449" cy="32580"/>
            </a:xfrm>
            <a:custGeom>
              <a:avLst/>
              <a:gdLst>
                <a:gd name="connsiteX0" fmla="*/ 6109 w 81448"/>
                <a:gd name="connsiteY0" fmla="*/ 34209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209 h 32579"/>
                <a:gd name="connsiteX4" fmla="*/ 6109 w 81448"/>
                <a:gd name="connsiteY4" fmla="*/ 342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209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475"/>
                    <a:pt x="82182" y="24679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B39334A6-3171-4671-9CFA-EE91AE479629}"/>
                </a:ext>
              </a:extLst>
            </p:cNvPr>
            <p:cNvSpPr/>
            <p:nvPr/>
          </p:nvSpPr>
          <p:spPr>
            <a:xfrm>
              <a:off x="14212141" y="4012177"/>
              <a:ext cx="81449" cy="32580"/>
            </a:xfrm>
            <a:custGeom>
              <a:avLst/>
              <a:gdLst>
                <a:gd name="connsiteX0" fmla="*/ 6109 w 81448"/>
                <a:gd name="connsiteY0" fmla="*/ 34127 h 32579"/>
                <a:gd name="connsiteX1" fmla="*/ 6109 w 81448"/>
                <a:gd name="connsiteY1" fmla="*/ 6109 h 32579"/>
                <a:gd name="connsiteX2" fmla="*/ 82263 w 81448"/>
                <a:gd name="connsiteY2" fmla="*/ 6109 h 32579"/>
                <a:gd name="connsiteX3" fmla="*/ 82263 w 81448"/>
                <a:gd name="connsiteY3" fmla="*/ 34127 h 32579"/>
                <a:gd name="connsiteX4" fmla="*/ 6109 w 81448"/>
                <a:gd name="connsiteY4" fmla="*/ 34127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127"/>
                  </a:moveTo>
                  <a:cubicBezTo>
                    <a:pt x="6109" y="24679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263" y="6109"/>
                  </a:cubicBezTo>
                  <a:cubicBezTo>
                    <a:pt x="82263" y="15475"/>
                    <a:pt x="82263" y="24679"/>
                    <a:pt x="82263" y="34127"/>
                  </a:cubicBezTo>
                  <a:cubicBezTo>
                    <a:pt x="56851" y="34127"/>
                    <a:pt x="31602" y="34127"/>
                    <a:pt x="6109" y="3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57B190AB-B79F-4D57-B2B7-CD4D60E65DEF}"/>
                </a:ext>
              </a:extLst>
            </p:cNvPr>
            <p:cNvSpPr/>
            <p:nvPr/>
          </p:nvSpPr>
          <p:spPr>
            <a:xfrm>
              <a:off x="14327066" y="4012177"/>
              <a:ext cx="81449" cy="32580"/>
            </a:xfrm>
            <a:custGeom>
              <a:avLst/>
              <a:gdLst>
                <a:gd name="connsiteX0" fmla="*/ 82263 w 81448"/>
                <a:gd name="connsiteY0" fmla="*/ 6109 h 32579"/>
                <a:gd name="connsiteX1" fmla="*/ 82263 w 81448"/>
                <a:gd name="connsiteY1" fmla="*/ 34046 h 32579"/>
                <a:gd name="connsiteX2" fmla="*/ 6109 w 81448"/>
                <a:gd name="connsiteY2" fmla="*/ 34046 h 32579"/>
                <a:gd name="connsiteX3" fmla="*/ 6109 w 81448"/>
                <a:gd name="connsiteY3" fmla="*/ 6109 h 32579"/>
                <a:gd name="connsiteX4" fmla="*/ 82263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263" y="6109"/>
                  </a:moveTo>
                  <a:cubicBezTo>
                    <a:pt x="82263" y="15475"/>
                    <a:pt x="82263" y="24679"/>
                    <a:pt x="82263" y="34046"/>
                  </a:cubicBezTo>
                  <a:cubicBezTo>
                    <a:pt x="56933" y="34046"/>
                    <a:pt x="31602" y="34046"/>
                    <a:pt x="6109" y="34046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358" y="6109"/>
                    <a:pt x="56689" y="6109"/>
                    <a:pt x="82263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2553CB5D-FAD9-4F1E-9240-56A8974277BA}"/>
                </a:ext>
              </a:extLst>
            </p:cNvPr>
            <p:cNvSpPr/>
            <p:nvPr/>
          </p:nvSpPr>
          <p:spPr>
            <a:xfrm>
              <a:off x="14212141" y="4088820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09 h 32579"/>
                <a:gd name="connsiteX2" fmla="*/ 6109 w 81448"/>
                <a:gd name="connsiteY2" fmla="*/ 34209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557"/>
                    <a:pt x="82182" y="24761"/>
                    <a:pt x="82182" y="34209"/>
                  </a:cubicBezTo>
                  <a:cubicBezTo>
                    <a:pt x="56770" y="34209"/>
                    <a:pt x="31521" y="34209"/>
                    <a:pt x="6109" y="34209"/>
                  </a:cubicBezTo>
                  <a:cubicBezTo>
                    <a:pt x="6109" y="24842"/>
                    <a:pt x="6109" y="15638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42FC2304-7193-47F3-80C4-6E67EE18B165}"/>
                </a:ext>
              </a:extLst>
            </p:cNvPr>
            <p:cNvSpPr/>
            <p:nvPr/>
          </p:nvSpPr>
          <p:spPr>
            <a:xfrm>
              <a:off x="14327066" y="4088739"/>
              <a:ext cx="81449" cy="32580"/>
            </a:xfrm>
            <a:custGeom>
              <a:avLst/>
              <a:gdLst>
                <a:gd name="connsiteX0" fmla="*/ 82182 w 81448"/>
                <a:gd name="connsiteY0" fmla="*/ 6109 h 32579"/>
                <a:gd name="connsiteX1" fmla="*/ 82182 w 81448"/>
                <a:gd name="connsiteY1" fmla="*/ 34290 h 32579"/>
                <a:gd name="connsiteX2" fmla="*/ 6109 w 81448"/>
                <a:gd name="connsiteY2" fmla="*/ 34290 h 32579"/>
                <a:gd name="connsiteX3" fmla="*/ 6109 w 81448"/>
                <a:gd name="connsiteY3" fmla="*/ 6109 h 32579"/>
                <a:gd name="connsiteX4" fmla="*/ 82182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82182" y="6109"/>
                  </a:moveTo>
                  <a:cubicBezTo>
                    <a:pt x="82182" y="15638"/>
                    <a:pt x="82182" y="24923"/>
                    <a:pt x="82182" y="34290"/>
                  </a:cubicBezTo>
                  <a:cubicBezTo>
                    <a:pt x="56770" y="34290"/>
                    <a:pt x="31521" y="34290"/>
                    <a:pt x="6109" y="34290"/>
                  </a:cubicBezTo>
                  <a:cubicBezTo>
                    <a:pt x="6109" y="24842"/>
                    <a:pt x="6109" y="15557"/>
                    <a:pt x="6109" y="6109"/>
                  </a:cubicBezTo>
                  <a:cubicBezTo>
                    <a:pt x="31439" y="6109"/>
                    <a:pt x="56689" y="6109"/>
                    <a:pt x="821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DD58E8AC-9980-491A-B59E-C5EA85FC76BE}"/>
                </a:ext>
              </a:extLst>
            </p:cNvPr>
            <p:cNvSpPr/>
            <p:nvPr/>
          </p:nvSpPr>
          <p:spPr>
            <a:xfrm>
              <a:off x="14327147" y="3475510"/>
              <a:ext cx="81449" cy="32580"/>
            </a:xfrm>
            <a:custGeom>
              <a:avLst/>
              <a:gdLst>
                <a:gd name="connsiteX0" fmla="*/ 6109 w 81448"/>
                <a:gd name="connsiteY0" fmla="*/ 6109 h 32579"/>
                <a:gd name="connsiteX1" fmla="*/ 82182 w 81448"/>
                <a:gd name="connsiteY1" fmla="*/ 6109 h 32579"/>
                <a:gd name="connsiteX2" fmla="*/ 82182 w 81448"/>
                <a:gd name="connsiteY2" fmla="*/ 34209 h 32579"/>
                <a:gd name="connsiteX3" fmla="*/ 6109 w 81448"/>
                <a:gd name="connsiteY3" fmla="*/ 34209 h 32579"/>
                <a:gd name="connsiteX4" fmla="*/ 6109 w 8144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6109"/>
                  </a:moveTo>
                  <a:cubicBezTo>
                    <a:pt x="31602" y="6109"/>
                    <a:pt x="56770" y="6109"/>
                    <a:pt x="82182" y="6109"/>
                  </a:cubicBezTo>
                  <a:cubicBezTo>
                    <a:pt x="82182" y="15557"/>
                    <a:pt x="82182" y="24760"/>
                    <a:pt x="82182" y="34209"/>
                  </a:cubicBezTo>
                  <a:cubicBezTo>
                    <a:pt x="56851" y="34209"/>
                    <a:pt x="31602" y="34209"/>
                    <a:pt x="6109" y="34209"/>
                  </a:cubicBezTo>
                  <a:cubicBezTo>
                    <a:pt x="6109" y="24923"/>
                    <a:pt x="6109" y="15638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FFD4C085-49CD-4FB0-845D-0206E20017C6}"/>
                </a:ext>
              </a:extLst>
            </p:cNvPr>
            <p:cNvSpPr/>
            <p:nvPr/>
          </p:nvSpPr>
          <p:spPr>
            <a:xfrm>
              <a:off x="14096966" y="4088820"/>
              <a:ext cx="81449" cy="32580"/>
            </a:xfrm>
            <a:custGeom>
              <a:avLst/>
              <a:gdLst>
                <a:gd name="connsiteX0" fmla="*/ 82351 w 81448"/>
                <a:gd name="connsiteY0" fmla="*/ 6109 h 32579"/>
                <a:gd name="connsiteX1" fmla="*/ 82351 w 81448"/>
                <a:gd name="connsiteY1" fmla="*/ 34453 h 32579"/>
                <a:gd name="connsiteX2" fmla="*/ 79501 w 81448"/>
                <a:gd name="connsiteY2" fmla="*/ 34453 h 32579"/>
                <a:gd name="connsiteX3" fmla="*/ 9210 w 81448"/>
                <a:gd name="connsiteY3" fmla="*/ 34534 h 32579"/>
                <a:gd name="connsiteX4" fmla="*/ 6115 w 81448"/>
                <a:gd name="connsiteY4" fmla="*/ 31358 h 32579"/>
                <a:gd name="connsiteX5" fmla="*/ 6197 w 81448"/>
                <a:gd name="connsiteY5" fmla="*/ 6109 h 32579"/>
                <a:gd name="connsiteX6" fmla="*/ 82351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82351" y="6109"/>
                  </a:moveTo>
                  <a:cubicBezTo>
                    <a:pt x="82351" y="15557"/>
                    <a:pt x="82351" y="24842"/>
                    <a:pt x="82351" y="34453"/>
                  </a:cubicBezTo>
                  <a:cubicBezTo>
                    <a:pt x="81293" y="34453"/>
                    <a:pt x="80397" y="34453"/>
                    <a:pt x="79501" y="34453"/>
                  </a:cubicBezTo>
                  <a:cubicBezTo>
                    <a:pt x="56043" y="34453"/>
                    <a:pt x="32668" y="34453"/>
                    <a:pt x="9210" y="34534"/>
                  </a:cubicBezTo>
                  <a:cubicBezTo>
                    <a:pt x="6685" y="34534"/>
                    <a:pt x="6034" y="33801"/>
                    <a:pt x="6115" y="31358"/>
                  </a:cubicBezTo>
                  <a:cubicBezTo>
                    <a:pt x="6278" y="23050"/>
                    <a:pt x="6197" y="14742"/>
                    <a:pt x="6197" y="6109"/>
                  </a:cubicBezTo>
                  <a:cubicBezTo>
                    <a:pt x="31609" y="6109"/>
                    <a:pt x="56858" y="6109"/>
                    <a:pt x="8235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2CBB5F40-8083-488A-BD84-7216787AC3F1}"/>
                </a:ext>
              </a:extLst>
            </p:cNvPr>
            <p:cNvSpPr/>
            <p:nvPr/>
          </p:nvSpPr>
          <p:spPr>
            <a:xfrm>
              <a:off x="14096968" y="3552235"/>
              <a:ext cx="81449" cy="32580"/>
            </a:xfrm>
            <a:custGeom>
              <a:avLst/>
              <a:gdLst>
                <a:gd name="connsiteX0" fmla="*/ 6277 w 81448"/>
                <a:gd name="connsiteY0" fmla="*/ 6109 h 32579"/>
                <a:gd name="connsiteX1" fmla="*/ 82269 w 81448"/>
                <a:gd name="connsiteY1" fmla="*/ 6109 h 32579"/>
                <a:gd name="connsiteX2" fmla="*/ 82269 w 81448"/>
                <a:gd name="connsiteY2" fmla="*/ 34209 h 32579"/>
                <a:gd name="connsiteX3" fmla="*/ 79662 w 81448"/>
                <a:gd name="connsiteY3" fmla="*/ 34371 h 32579"/>
                <a:gd name="connsiteX4" fmla="*/ 9453 w 81448"/>
                <a:gd name="connsiteY4" fmla="*/ 34453 h 32579"/>
                <a:gd name="connsiteX5" fmla="*/ 6114 w 81448"/>
                <a:gd name="connsiteY5" fmla="*/ 31195 h 32579"/>
                <a:gd name="connsiteX6" fmla="*/ 6195 w 81448"/>
                <a:gd name="connsiteY6" fmla="*/ 9041 h 32579"/>
                <a:gd name="connsiteX7" fmla="*/ 6277 w 81448"/>
                <a:gd name="connsiteY7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277" y="6109"/>
                  </a:moveTo>
                  <a:cubicBezTo>
                    <a:pt x="31689" y="6109"/>
                    <a:pt x="56856" y="6109"/>
                    <a:pt x="82269" y="6109"/>
                  </a:cubicBezTo>
                  <a:cubicBezTo>
                    <a:pt x="82269" y="15394"/>
                    <a:pt x="82269" y="24679"/>
                    <a:pt x="82269" y="34209"/>
                  </a:cubicBezTo>
                  <a:cubicBezTo>
                    <a:pt x="81454" y="34290"/>
                    <a:pt x="80558" y="34371"/>
                    <a:pt x="79662" y="34371"/>
                  </a:cubicBezTo>
                  <a:cubicBezTo>
                    <a:pt x="56286" y="34371"/>
                    <a:pt x="32829" y="34371"/>
                    <a:pt x="9453" y="34453"/>
                  </a:cubicBezTo>
                  <a:cubicBezTo>
                    <a:pt x="6928" y="34453"/>
                    <a:pt x="6032" y="33801"/>
                    <a:pt x="6114" y="31195"/>
                  </a:cubicBezTo>
                  <a:cubicBezTo>
                    <a:pt x="6277" y="23783"/>
                    <a:pt x="6195" y="16371"/>
                    <a:pt x="6195" y="9041"/>
                  </a:cubicBezTo>
                  <a:cubicBezTo>
                    <a:pt x="6114" y="8063"/>
                    <a:pt x="6195" y="7167"/>
                    <a:pt x="6277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6C259EA6-AFC1-4669-A220-72FE1F4DD45D}"/>
                </a:ext>
              </a:extLst>
            </p:cNvPr>
            <p:cNvSpPr/>
            <p:nvPr/>
          </p:nvSpPr>
          <p:spPr>
            <a:xfrm>
              <a:off x="14211892" y="3552235"/>
              <a:ext cx="81449" cy="32580"/>
            </a:xfrm>
            <a:custGeom>
              <a:avLst/>
              <a:gdLst>
                <a:gd name="connsiteX0" fmla="*/ 6196 w 81448"/>
                <a:gd name="connsiteY0" fmla="*/ 6109 h 32579"/>
                <a:gd name="connsiteX1" fmla="*/ 82432 w 81448"/>
                <a:gd name="connsiteY1" fmla="*/ 6109 h 32579"/>
                <a:gd name="connsiteX2" fmla="*/ 82432 w 81448"/>
                <a:gd name="connsiteY2" fmla="*/ 34127 h 32579"/>
                <a:gd name="connsiteX3" fmla="*/ 80233 w 81448"/>
                <a:gd name="connsiteY3" fmla="*/ 34290 h 32579"/>
                <a:gd name="connsiteX4" fmla="*/ 9128 w 81448"/>
                <a:gd name="connsiteY4" fmla="*/ 34371 h 32579"/>
                <a:gd name="connsiteX5" fmla="*/ 6114 w 81448"/>
                <a:gd name="connsiteY5" fmla="*/ 31439 h 32579"/>
                <a:gd name="connsiteX6" fmla="*/ 6196 w 81448"/>
                <a:gd name="connsiteY6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48" h="32579">
                  <a:moveTo>
                    <a:pt x="6196" y="6109"/>
                  </a:moveTo>
                  <a:cubicBezTo>
                    <a:pt x="31771" y="6109"/>
                    <a:pt x="57020" y="6109"/>
                    <a:pt x="82432" y="6109"/>
                  </a:cubicBezTo>
                  <a:cubicBezTo>
                    <a:pt x="82432" y="15475"/>
                    <a:pt x="82432" y="24760"/>
                    <a:pt x="82432" y="34127"/>
                  </a:cubicBezTo>
                  <a:cubicBezTo>
                    <a:pt x="81699" y="34209"/>
                    <a:pt x="80966" y="34290"/>
                    <a:pt x="80233" y="34290"/>
                  </a:cubicBezTo>
                  <a:cubicBezTo>
                    <a:pt x="56531" y="34290"/>
                    <a:pt x="32829" y="34290"/>
                    <a:pt x="9128" y="34371"/>
                  </a:cubicBezTo>
                  <a:cubicBezTo>
                    <a:pt x="6847" y="34371"/>
                    <a:pt x="6033" y="33801"/>
                    <a:pt x="6114" y="31439"/>
                  </a:cubicBezTo>
                  <a:cubicBezTo>
                    <a:pt x="6277" y="23131"/>
                    <a:pt x="6196" y="14824"/>
                    <a:pt x="6196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079F0862-DD5F-40F9-B5AB-19A81DA00D77}"/>
                </a:ext>
              </a:extLst>
            </p:cNvPr>
            <p:cNvSpPr/>
            <p:nvPr/>
          </p:nvSpPr>
          <p:spPr>
            <a:xfrm>
              <a:off x="14326815" y="3552316"/>
              <a:ext cx="81449" cy="32580"/>
            </a:xfrm>
            <a:custGeom>
              <a:avLst/>
              <a:gdLst>
                <a:gd name="connsiteX0" fmla="*/ 6278 w 81448"/>
                <a:gd name="connsiteY0" fmla="*/ 6109 h 32579"/>
                <a:gd name="connsiteX1" fmla="*/ 82433 w 81448"/>
                <a:gd name="connsiteY1" fmla="*/ 6109 h 32579"/>
                <a:gd name="connsiteX2" fmla="*/ 82433 w 81448"/>
                <a:gd name="connsiteY2" fmla="*/ 34209 h 32579"/>
                <a:gd name="connsiteX3" fmla="*/ 79745 w 81448"/>
                <a:gd name="connsiteY3" fmla="*/ 34371 h 32579"/>
                <a:gd name="connsiteX4" fmla="*/ 9455 w 81448"/>
                <a:gd name="connsiteY4" fmla="*/ 34453 h 32579"/>
                <a:gd name="connsiteX5" fmla="*/ 6115 w 81448"/>
                <a:gd name="connsiteY5" fmla="*/ 30951 h 32579"/>
                <a:gd name="connsiteX6" fmla="*/ 6197 w 81448"/>
                <a:gd name="connsiteY6" fmla="*/ 9041 h 32579"/>
                <a:gd name="connsiteX7" fmla="*/ 6278 w 81448"/>
                <a:gd name="connsiteY7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278" y="6109"/>
                  </a:moveTo>
                  <a:cubicBezTo>
                    <a:pt x="31690" y="6109"/>
                    <a:pt x="56939" y="6109"/>
                    <a:pt x="82433" y="6109"/>
                  </a:cubicBezTo>
                  <a:cubicBezTo>
                    <a:pt x="82433" y="15475"/>
                    <a:pt x="82433" y="24679"/>
                    <a:pt x="82433" y="34209"/>
                  </a:cubicBezTo>
                  <a:cubicBezTo>
                    <a:pt x="81537" y="34290"/>
                    <a:pt x="80641" y="34371"/>
                    <a:pt x="79745" y="34371"/>
                  </a:cubicBezTo>
                  <a:cubicBezTo>
                    <a:pt x="56288" y="34371"/>
                    <a:pt x="32912" y="34290"/>
                    <a:pt x="9455" y="34453"/>
                  </a:cubicBezTo>
                  <a:cubicBezTo>
                    <a:pt x="6685" y="34453"/>
                    <a:pt x="6034" y="33638"/>
                    <a:pt x="6115" y="30951"/>
                  </a:cubicBezTo>
                  <a:cubicBezTo>
                    <a:pt x="6278" y="23620"/>
                    <a:pt x="6197" y="16371"/>
                    <a:pt x="6197" y="9041"/>
                  </a:cubicBezTo>
                  <a:cubicBezTo>
                    <a:pt x="6197" y="8063"/>
                    <a:pt x="6278" y="7168"/>
                    <a:pt x="6278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AD1460FA-F208-4308-89F5-FF70BAAAB0CA}"/>
                </a:ext>
              </a:extLst>
            </p:cNvPr>
            <p:cNvSpPr/>
            <p:nvPr/>
          </p:nvSpPr>
          <p:spPr>
            <a:xfrm>
              <a:off x="14211979" y="3781868"/>
              <a:ext cx="81449" cy="32580"/>
            </a:xfrm>
            <a:custGeom>
              <a:avLst/>
              <a:gdLst>
                <a:gd name="connsiteX0" fmla="*/ 6109 w 81448"/>
                <a:gd name="connsiteY0" fmla="*/ 34425 h 32579"/>
                <a:gd name="connsiteX1" fmla="*/ 6190 w 81448"/>
                <a:gd name="connsiteY1" fmla="*/ 8035 h 32579"/>
                <a:gd name="connsiteX2" fmla="*/ 7982 w 81448"/>
                <a:gd name="connsiteY2" fmla="*/ 6243 h 32579"/>
                <a:gd name="connsiteX3" fmla="*/ 9611 w 81448"/>
                <a:gd name="connsiteY3" fmla="*/ 6162 h 32579"/>
                <a:gd name="connsiteX4" fmla="*/ 79087 w 81448"/>
                <a:gd name="connsiteY4" fmla="*/ 6162 h 32579"/>
                <a:gd name="connsiteX5" fmla="*/ 82345 w 81448"/>
                <a:gd name="connsiteY5" fmla="*/ 6162 h 32579"/>
                <a:gd name="connsiteX6" fmla="*/ 82345 w 81448"/>
                <a:gd name="connsiteY6" fmla="*/ 34343 h 32579"/>
                <a:gd name="connsiteX7" fmla="*/ 6109 w 81448"/>
                <a:gd name="connsiteY7" fmla="*/ 3442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6109" y="34425"/>
                  </a:moveTo>
                  <a:cubicBezTo>
                    <a:pt x="6109" y="25465"/>
                    <a:pt x="6109" y="16750"/>
                    <a:pt x="6190" y="8035"/>
                  </a:cubicBezTo>
                  <a:cubicBezTo>
                    <a:pt x="6190" y="7384"/>
                    <a:pt x="7249" y="6732"/>
                    <a:pt x="7982" y="6243"/>
                  </a:cubicBezTo>
                  <a:cubicBezTo>
                    <a:pt x="8389" y="5999"/>
                    <a:pt x="9041" y="6162"/>
                    <a:pt x="9611" y="6162"/>
                  </a:cubicBezTo>
                  <a:cubicBezTo>
                    <a:pt x="32742" y="6162"/>
                    <a:pt x="55874" y="6162"/>
                    <a:pt x="79087" y="6162"/>
                  </a:cubicBezTo>
                  <a:cubicBezTo>
                    <a:pt x="80064" y="6162"/>
                    <a:pt x="81123" y="6162"/>
                    <a:pt x="82345" y="6162"/>
                  </a:cubicBezTo>
                  <a:cubicBezTo>
                    <a:pt x="82345" y="15691"/>
                    <a:pt x="82345" y="24895"/>
                    <a:pt x="82345" y="34343"/>
                  </a:cubicBezTo>
                  <a:cubicBezTo>
                    <a:pt x="57014" y="34425"/>
                    <a:pt x="31765" y="34425"/>
                    <a:pt x="6109" y="344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8BB73FDF-92A5-4A2C-85A6-C7D8F37E9656}"/>
                </a:ext>
              </a:extLst>
            </p:cNvPr>
            <p:cNvSpPr/>
            <p:nvPr/>
          </p:nvSpPr>
          <p:spPr>
            <a:xfrm>
              <a:off x="14326984" y="3782165"/>
              <a:ext cx="81449" cy="32580"/>
            </a:xfrm>
            <a:custGeom>
              <a:avLst/>
              <a:gdLst>
                <a:gd name="connsiteX0" fmla="*/ 6109 w 81448"/>
                <a:gd name="connsiteY0" fmla="*/ 34127 h 32579"/>
                <a:gd name="connsiteX1" fmla="*/ 6109 w 81448"/>
                <a:gd name="connsiteY1" fmla="*/ 6109 h 32579"/>
                <a:gd name="connsiteX2" fmla="*/ 82182 w 81448"/>
                <a:gd name="connsiteY2" fmla="*/ 6109 h 32579"/>
                <a:gd name="connsiteX3" fmla="*/ 82182 w 81448"/>
                <a:gd name="connsiteY3" fmla="*/ 34127 h 32579"/>
                <a:gd name="connsiteX4" fmla="*/ 6109 w 81448"/>
                <a:gd name="connsiteY4" fmla="*/ 34127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2579">
                  <a:moveTo>
                    <a:pt x="6109" y="34127"/>
                  </a:moveTo>
                  <a:cubicBezTo>
                    <a:pt x="6109" y="24760"/>
                    <a:pt x="6109" y="15557"/>
                    <a:pt x="6109" y="6109"/>
                  </a:cubicBezTo>
                  <a:cubicBezTo>
                    <a:pt x="31521" y="6109"/>
                    <a:pt x="56770" y="6109"/>
                    <a:pt x="82182" y="6109"/>
                  </a:cubicBezTo>
                  <a:cubicBezTo>
                    <a:pt x="82182" y="15394"/>
                    <a:pt x="82182" y="24598"/>
                    <a:pt x="82182" y="34127"/>
                  </a:cubicBezTo>
                  <a:cubicBezTo>
                    <a:pt x="56933" y="34127"/>
                    <a:pt x="31602" y="34127"/>
                    <a:pt x="6109" y="3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94F37039-3D60-4B4D-94C3-4BEAA6CC8C2F}"/>
                </a:ext>
              </a:extLst>
            </p:cNvPr>
            <p:cNvSpPr/>
            <p:nvPr/>
          </p:nvSpPr>
          <p:spPr>
            <a:xfrm>
              <a:off x="14097054" y="3782002"/>
              <a:ext cx="81449" cy="32580"/>
            </a:xfrm>
            <a:custGeom>
              <a:avLst/>
              <a:gdLst>
                <a:gd name="connsiteX0" fmla="*/ 82263 w 81448"/>
                <a:gd name="connsiteY0" fmla="*/ 6353 h 32579"/>
                <a:gd name="connsiteX1" fmla="*/ 82263 w 81448"/>
                <a:gd name="connsiteY1" fmla="*/ 34371 h 32579"/>
                <a:gd name="connsiteX2" fmla="*/ 6353 w 81448"/>
                <a:gd name="connsiteY2" fmla="*/ 34371 h 32579"/>
                <a:gd name="connsiteX3" fmla="*/ 6109 w 81448"/>
                <a:gd name="connsiteY3" fmla="*/ 32661 h 32579"/>
                <a:gd name="connsiteX4" fmla="*/ 6109 w 81448"/>
                <a:gd name="connsiteY4" fmla="*/ 8552 h 32579"/>
                <a:gd name="connsiteX5" fmla="*/ 8226 w 81448"/>
                <a:gd name="connsiteY5" fmla="*/ 6109 h 32579"/>
                <a:gd name="connsiteX6" fmla="*/ 81205 w 81448"/>
                <a:gd name="connsiteY6" fmla="*/ 6190 h 32579"/>
                <a:gd name="connsiteX7" fmla="*/ 82263 w 81448"/>
                <a:gd name="connsiteY7" fmla="*/ 635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8" h="32579">
                  <a:moveTo>
                    <a:pt x="82263" y="6353"/>
                  </a:moveTo>
                  <a:cubicBezTo>
                    <a:pt x="82263" y="15720"/>
                    <a:pt x="82263" y="24923"/>
                    <a:pt x="82263" y="34371"/>
                  </a:cubicBezTo>
                  <a:cubicBezTo>
                    <a:pt x="56851" y="34371"/>
                    <a:pt x="31684" y="34371"/>
                    <a:pt x="6353" y="34371"/>
                  </a:cubicBezTo>
                  <a:cubicBezTo>
                    <a:pt x="6271" y="33720"/>
                    <a:pt x="6109" y="33231"/>
                    <a:pt x="6109" y="32661"/>
                  </a:cubicBezTo>
                  <a:cubicBezTo>
                    <a:pt x="6109" y="24598"/>
                    <a:pt x="6109" y="16534"/>
                    <a:pt x="6109" y="8552"/>
                  </a:cubicBezTo>
                  <a:cubicBezTo>
                    <a:pt x="6109" y="7005"/>
                    <a:pt x="6353" y="6109"/>
                    <a:pt x="8226" y="6109"/>
                  </a:cubicBezTo>
                  <a:cubicBezTo>
                    <a:pt x="32580" y="6190"/>
                    <a:pt x="56933" y="6190"/>
                    <a:pt x="81205" y="6190"/>
                  </a:cubicBezTo>
                  <a:cubicBezTo>
                    <a:pt x="81367" y="6109"/>
                    <a:pt x="81693" y="6272"/>
                    <a:pt x="82263" y="63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CCD7F6D-1A62-4FEA-AD25-D90B64643843}"/>
              </a:ext>
            </a:extLst>
          </p:cNvPr>
          <p:cNvGrpSpPr/>
          <p:nvPr/>
        </p:nvGrpSpPr>
        <p:grpSpPr>
          <a:xfrm>
            <a:off x="7743140" y="5564177"/>
            <a:ext cx="586182" cy="514696"/>
            <a:chOff x="14869824" y="1759741"/>
            <a:chExt cx="667881" cy="586432"/>
          </a:xfrm>
          <a:solidFill>
            <a:srgbClr val="38AFB0"/>
          </a:solidFill>
        </p:grpSpPr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CDDA6194-7FBB-4114-AC67-AACB364437AC}"/>
                </a:ext>
              </a:extLst>
            </p:cNvPr>
            <p:cNvSpPr/>
            <p:nvPr/>
          </p:nvSpPr>
          <p:spPr>
            <a:xfrm>
              <a:off x="14869824" y="1759741"/>
              <a:ext cx="667881" cy="586432"/>
            </a:xfrm>
            <a:custGeom>
              <a:avLst/>
              <a:gdLst>
                <a:gd name="connsiteX0" fmla="*/ 6109 w 667881"/>
                <a:gd name="connsiteY0" fmla="*/ 562405 h 586432"/>
                <a:gd name="connsiteX1" fmla="*/ 17186 w 667881"/>
                <a:gd name="connsiteY1" fmla="*/ 562242 h 586432"/>
                <a:gd name="connsiteX2" fmla="*/ 105721 w 667881"/>
                <a:gd name="connsiteY2" fmla="*/ 562242 h 586432"/>
                <a:gd name="connsiteX3" fmla="*/ 110119 w 667881"/>
                <a:gd name="connsiteY3" fmla="*/ 562242 h 586432"/>
                <a:gd name="connsiteX4" fmla="*/ 110119 w 667881"/>
                <a:gd name="connsiteY4" fmla="*/ 209161 h 586432"/>
                <a:gd name="connsiteX5" fmla="*/ 142617 w 667881"/>
                <a:gd name="connsiteY5" fmla="*/ 209161 h 586432"/>
                <a:gd name="connsiteX6" fmla="*/ 142617 w 667881"/>
                <a:gd name="connsiteY6" fmla="*/ 159966 h 586432"/>
                <a:gd name="connsiteX7" fmla="*/ 290773 w 667881"/>
                <a:gd name="connsiteY7" fmla="*/ 159966 h 586432"/>
                <a:gd name="connsiteX8" fmla="*/ 290773 w 667881"/>
                <a:gd name="connsiteY8" fmla="*/ 6109 h 586432"/>
                <a:gd name="connsiteX9" fmla="*/ 459291 w 667881"/>
                <a:gd name="connsiteY9" fmla="*/ 6109 h 586432"/>
                <a:gd name="connsiteX10" fmla="*/ 459291 w 667881"/>
                <a:gd name="connsiteY10" fmla="*/ 55059 h 586432"/>
                <a:gd name="connsiteX11" fmla="*/ 562079 w 667881"/>
                <a:gd name="connsiteY11" fmla="*/ 55059 h 586432"/>
                <a:gd name="connsiteX12" fmla="*/ 562079 w 667881"/>
                <a:gd name="connsiteY12" fmla="*/ 561998 h 586432"/>
                <a:gd name="connsiteX13" fmla="*/ 665927 w 667881"/>
                <a:gd name="connsiteY13" fmla="*/ 561998 h 586432"/>
                <a:gd name="connsiteX14" fmla="*/ 665927 w 667881"/>
                <a:gd name="connsiteY14" fmla="*/ 586840 h 586432"/>
                <a:gd name="connsiteX15" fmla="*/ 661040 w 667881"/>
                <a:gd name="connsiteY15" fmla="*/ 586840 h 586432"/>
                <a:gd name="connsiteX16" fmla="*/ 11240 w 667881"/>
                <a:gd name="connsiteY16" fmla="*/ 586840 h 586432"/>
                <a:gd name="connsiteX17" fmla="*/ 6271 w 667881"/>
                <a:gd name="connsiteY17" fmla="*/ 587165 h 586432"/>
                <a:gd name="connsiteX18" fmla="*/ 6109 w 667881"/>
                <a:gd name="connsiteY18" fmla="*/ 562405 h 586432"/>
                <a:gd name="connsiteX19" fmla="*/ 368556 w 667881"/>
                <a:gd name="connsiteY19" fmla="*/ 464177 h 586432"/>
                <a:gd name="connsiteX20" fmla="*/ 477617 w 667881"/>
                <a:gd name="connsiteY20" fmla="*/ 464177 h 586432"/>
                <a:gd name="connsiteX21" fmla="*/ 477617 w 667881"/>
                <a:gd name="connsiteY21" fmla="*/ 561998 h 586432"/>
                <a:gd name="connsiteX22" fmla="*/ 537237 w 667881"/>
                <a:gd name="connsiteY22" fmla="*/ 561998 h 586432"/>
                <a:gd name="connsiteX23" fmla="*/ 537237 w 667881"/>
                <a:gd name="connsiteY23" fmla="*/ 558414 h 586432"/>
                <a:gd name="connsiteX24" fmla="*/ 537319 w 667881"/>
                <a:gd name="connsiteY24" fmla="*/ 83729 h 586432"/>
                <a:gd name="connsiteX25" fmla="*/ 533409 w 667881"/>
                <a:gd name="connsiteY25" fmla="*/ 79739 h 586432"/>
                <a:gd name="connsiteX26" fmla="*/ 319280 w 667881"/>
                <a:gd name="connsiteY26" fmla="*/ 79739 h 586432"/>
                <a:gd name="connsiteX27" fmla="*/ 315370 w 667881"/>
                <a:gd name="connsiteY27" fmla="*/ 83648 h 586432"/>
                <a:gd name="connsiteX28" fmla="*/ 315452 w 667881"/>
                <a:gd name="connsiteY28" fmla="*/ 558332 h 586432"/>
                <a:gd name="connsiteX29" fmla="*/ 315615 w 667881"/>
                <a:gd name="connsiteY29" fmla="*/ 561916 h 586432"/>
                <a:gd name="connsiteX30" fmla="*/ 368556 w 667881"/>
                <a:gd name="connsiteY30" fmla="*/ 561916 h 586432"/>
                <a:gd name="connsiteX31" fmla="*/ 368556 w 667881"/>
                <a:gd name="connsiteY31" fmla="*/ 464177 h 586432"/>
                <a:gd name="connsiteX32" fmla="*/ 290528 w 667881"/>
                <a:gd name="connsiteY32" fmla="*/ 562079 h 586432"/>
                <a:gd name="connsiteX33" fmla="*/ 290528 w 667881"/>
                <a:gd name="connsiteY33" fmla="*/ 234084 h 586432"/>
                <a:gd name="connsiteX34" fmla="*/ 135042 w 667881"/>
                <a:gd name="connsiteY34" fmla="*/ 234084 h 586432"/>
                <a:gd name="connsiteX35" fmla="*/ 135042 w 667881"/>
                <a:gd name="connsiteY35" fmla="*/ 562079 h 586432"/>
                <a:gd name="connsiteX36" fmla="*/ 290528 w 667881"/>
                <a:gd name="connsiteY36" fmla="*/ 562079 h 586432"/>
                <a:gd name="connsiteX37" fmla="*/ 452530 w 667881"/>
                <a:gd name="connsiteY37" fmla="*/ 562079 h 586432"/>
                <a:gd name="connsiteX38" fmla="*/ 452530 w 667881"/>
                <a:gd name="connsiteY38" fmla="*/ 488694 h 586432"/>
                <a:gd name="connsiteX39" fmla="*/ 393561 w 667881"/>
                <a:gd name="connsiteY39" fmla="*/ 488694 h 586432"/>
                <a:gd name="connsiteX40" fmla="*/ 393561 w 667881"/>
                <a:gd name="connsiteY40" fmla="*/ 562079 h 586432"/>
                <a:gd name="connsiteX41" fmla="*/ 452530 w 667881"/>
                <a:gd name="connsiteY41" fmla="*/ 562079 h 586432"/>
                <a:gd name="connsiteX42" fmla="*/ 315777 w 667881"/>
                <a:gd name="connsiteY42" fmla="*/ 54978 h 586432"/>
                <a:gd name="connsiteX43" fmla="*/ 434449 w 667881"/>
                <a:gd name="connsiteY43" fmla="*/ 54978 h 586432"/>
                <a:gd name="connsiteX44" fmla="*/ 434449 w 667881"/>
                <a:gd name="connsiteY44" fmla="*/ 30869 h 586432"/>
                <a:gd name="connsiteX45" fmla="*/ 315777 w 667881"/>
                <a:gd name="connsiteY45" fmla="*/ 30869 h 586432"/>
                <a:gd name="connsiteX46" fmla="*/ 315777 w 667881"/>
                <a:gd name="connsiteY46" fmla="*/ 54978 h 586432"/>
                <a:gd name="connsiteX47" fmla="*/ 167459 w 667881"/>
                <a:gd name="connsiteY47" fmla="*/ 184726 h 586432"/>
                <a:gd name="connsiteX48" fmla="*/ 167459 w 667881"/>
                <a:gd name="connsiteY48" fmla="*/ 208754 h 586432"/>
                <a:gd name="connsiteX49" fmla="*/ 286049 w 667881"/>
                <a:gd name="connsiteY49" fmla="*/ 208754 h 586432"/>
                <a:gd name="connsiteX50" fmla="*/ 286049 w 667881"/>
                <a:gd name="connsiteY50" fmla="*/ 184726 h 586432"/>
                <a:gd name="connsiteX51" fmla="*/ 167459 w 667881"/>
                <a:gd name="connsiteY51" fmla="*/ 184726 h 58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7881" h="586432">
                  <a:moveTo>
                    <a:pt x="6109" y="562405"/>
                  </a:moveTo>
                  <a:cubicBezTo>
                    <a:pt x="9774" y="562323"/>
                    <a:pt x="13521" y="562242"/>
                    <a:pt x="17186" y="562242"/>
                  </a:cubicBezTo>
                  <a:cubicBezTo>
                    <a:pt x="46670" y="562242"/>
                    <a:pt x="76236" y="562242"/>
                    <a:pt x="105721" y="562242"/>
                  </a:cubicBezTo>
                  <a:cubicBezTo>
                    <a:pt x="107024" y="562242"/>
                    <a:pt x="108409" y="562242"/>
                    <a:pt x="110119" y="562242"/>
                  </a:cubicBezTo>
                  <a:cubicBezTo>
                    <a:pt x="110119" y="444548"/>
                    <a:pt x="110119" y="327099"/>
                    <a:pt x="110119" y="209161"/>
                  </a:cubicBezTo>
                  <a:cubicBezTo>
                    <a:pt x="121115" y="209161"/>
                    <a:pt x="131621" y="209161"/>
                    <a:pt x="142617" y="209161"/>
                  </a:cubicBezTo>
                  <a:cubicBezTo>
                    <a:pt x="142617" y="192545"/>
                    <a:pt x="142617" y="176418"/>
                    <a:pt x="142617" y="159966"/>
                  </a:cubicBezTo>
                  <a:cubicBezTo>
                    <a:pt x="192138" y="159966"/>
                    <a:pt x="241252" y="159966"/>
                    <a:pt x="290773" y="159966"/>
                  </a:cubicBezTo>
                  <a:cubicBezTo>
                    <a:pt x="290773" y="108490"/>
                    <a:pt x="290773" y="57421"/>
                    <a:pt x="290773" y="6109"/>
                  </a:cubicBezTo>
                  <a:cubicBezTo>
                    <a:pt x="347135" y="6109"/>
                    <a:pt x="403091" y="6109"/>
                    <a:pt x="459291" y="6109"/>
                  </a:cubicBezTo>
                  <a:cubicBezTo>
                    <a:pt x="459291" y="22398"/>
                    <a:pt x="459291" y="38525"/>
                    <a:pt x="459291" y="55059"/>
                  </a:cubicBezTo>
                  <a:cubicBezTo>
                    <a:pt x="493581" y="55059"/>
                    <a:pt x="527626" y="55059"/>
                    <a:pt x="562079" y="55059"/>
                  </a:cubicBezTo>
                  <a:cubicBezTo>
                    <a:pt x="562079" y="224229"/>
                    <a:pt x="562079" y="392991"/>
                    <a:pt x="562079" y="561998"/>
                  </a:cubicBezTo>
                  <a:cubicBezTo>
                    <a:pt x="596858" y="561998"/>
                    <a:pt x="631229" y="561998"/>
                    <a:pt x="665927" y="561998"/>
                  </a:cubicBezTo>
                  <a:cubicBezTo>
                    <a:pt x="665927" y="570387"/>
                    <a:pt x="665927" y="578369"/>
                    <a:pt x="665927" y="586840"/>
                  </a:cubicBezTo>
                  <a:cubicBezTo>
                    <a:pt x="664297" y="586840"/>
                    <a:pt x="662668" y="586840"/>
                    <a:pt x="661040" y="586840"/>
                  </a:cubicBezTo>
                  <a:cubicBezTo>
                    <a:pt x="444467" y="586840"/>
                    <a:pt x="227813" y="586840"/>
                    <a:pt x="11240" y="586840"/>
                  </a:cubicBezTo>
                  <a:cubicBezTo>
                    <a:pt x="9611" y="586840"/>
                    <a:pt x="7901" y="587084"/>
                    <a:pt x="6271" y="587165"/>
                  </a:cubicBezTo>
                  <a:cubicBezTo>
                    <a:pt x="6109" y="579020"/>
                    <a:pt x="6109" y="570713"/>
                    <a:pt x="6109" y="562405"/>
                  </a:cubicBezTo>
                  <a:close/>
                  <a:moveTo>
                    <a:pt x="368556" y="464177"/>
                  </a:moveTo>
                  <a:cubicBezTo>
                    <a:pt x="405046" y="464177"/>
                    <a:pt x="441209" y="464177"/>
                    <a:pt x="477617" y="464177"/>
                  </a:cubicBezTo>
                  <a:cubicBezTo>
                    <a:pt x="477617" y="496920"/>
                    <a:pt x="477617" y="529418"/>
                    <a:pt x="477617" y="561998"/>
                  </a:cubicBezTo>
                  <a:cubicBezTo>
                    <a:pt x="497571" y="561998"/>
                    <a:pt x="517201" y="561998"/>
                    <a:pt x="537237" y="561998"/>
                  </a:cubicBezTo>
                  <a:cubicBezTo>
                    <a:pt x="537237" y="560613"/>
                    <a:pt x="537237" y="559554"/>
                    <a:pt x="537237" y="558414"/>
                  </a:cubicBezTo>
                  <a:cubicBezTo>
                    <a:pt x="537237" y="400159"/>
                    <a:pt x="537237" y="241985"/>
                    <a:pt x="537319" y="83729"/>
                  </a:cubicBezTo>
                  <a:cubicBezTo>
                    <a:pt x="537319" y="80716"/>
                    <a:pt x="536586" y="79739"/>
                    <a:pt x="533409" y="79739"/>
                  </a:cubicBezTo>
                  <a:cubicBezTo>
                    <a:pt x="462060" y="79820"/>
                    <a:pt x="390629" y="79820"/>
                    <a:pt x="319280" y="79739"/>
                  </a:cubicBezTo>
                  <a:cubicBezTo>
                    <a:pt x="316185" y="79739"/>
                    <a:pt x="315370" y="80634"/>
                    <a:pt x="315370" y="83648"/>
                  </a:cubicBezTo>
                  <a:cubicBezTo>
                    <a:pt x="315452" y="241903"/>
                    <a:pt x="315452" y="400077"/>
                    <a:pt x="315452" y="558332"/>
                  </a:cubicBezTo>
                  <a:cubicBezTo>
                    <a:pt x="315452" y="559554"/>
                    <a:pt x="315533" y="560694"/>
                    <a:pt x="315615" y="561916"/>
                  </a:cubicBezTo>
                  <a:cubicBezTo>
                    <a:pt x="333370" y="561916"/>
                    <a:pt x="350801" y="561916"/>
                    <a:pt x="368556" y="561916"/>
                  </a:cubicBezTo>
                  <a:cubicBezTo>
                    <a:pt x="368556" y="529255"/>
                    <a:pt x="368556" y="496757"/>
                    <a:pt x="368556" y="464177"/>
                  </a:cubicBezTo>
                  <a:close/>
                  <a:moveTo>
                    <a:pt x="290528" y="562079"/>
                  </a:moveTo>
                  <a:cubicBezTo>
                    <a:pt x="290528" y="452449"/>
                    <a:pt x="290528" y="343226"/>
                    <a:pt x="290528" y="234084"/>
                  </a:cubicBezTo>
                  <a:cubicBezTo>
                    <a:pt x="238564" y="234084"/>
                    <a:pt x="186925" y="234084"/>
                    <a:pt x="135042" y="234084"/>
                  </a:cubicBezTo>
                  <a:cubicBezTo>
                    <a:pt x="135042" y="343470"/>
                    <a:pt x="135042" y="452693"/>
                    <a:pt x="135042" y="562079"/>
                  </a:cubicBezTo>
                  <a:cubicBezTo>
                    <a:pt x="187007" y="562079"/>
                    <a:pt x="238645" y="562079"/>
                    <a:pt x="290528" y="562079"/>
                  </a:cubicBezTo>
                  <a:close/>
                  <a:moveTo>
                    <a:pt x="452530" y="562079"/>
                  </a:moveTo>
                  <a:cubicBezTo>
                    <a:pt x="452530" y="537400"/>
                    <a:pt x="452530" y="513128"/>
                    <a:pt x="452530" y="488694"/>
                  </a:cubicBezTo>
                  <a:cubicBezTo>
                    <a:pt x="432738" y="488694"/>
                    <a:pt x="413109" y="488694"/>
                    <a:pt x="393561" y="488694"/>
                  </a:cubicBezTo>
                  <a:cubicBezTo>
                    <a:pt x="393561" y="513291"/>
                    <a:pt x="393561" y="537644"/>
                    <a:pt x="393561" y="562079"/>
                  </a:cubicBezTo>
                  <a:cubicBezTo>
                    <a:pt x="413353" y="562079"/>
                    <a:pt x="432820" y="562079"/>
                    <a:pt x="452530" y="562079"/>
                  </a:cubicBezTo>
                  <a:close/>
                  <a:moveTo>
                    <a:pt x="315777" y="54978"/>
                  </a:moveTo>
                  <a:cubicBezTo>
                    <a:pt x="355443" y="54978"/>
                    <a:pt x="394864" y="54978"/>
                    <a:pt x="434449" y="54978"/>
                  </a:cubicBezTo>
                  <a:cubicBezTo>
                    <a:pt x="434449" y="46833"/>
                    <a:pt x="434449" y="38933"/>
                    <a:pt x="434449" y="30869"/>
                  </a:cubicBezTo>
                  <a:cubicBezTo>
                    <a:pt x="394783" y="30869"/>
                    <a:pt x="355362" y="30869"/>
                    <a:pt x="315777" y="30869"/>
                  </a:cubicBezTo>
                  <a:cubicBezTo>
                    <a:pt x="315777" y="39014"/>
                    <a:pt x="315777" y="46915"/>
                    <a:pt x="315777" y="54978"/>
                  </a:cubicBezTo>
                  <a:close/>
                  <a:moveTo>
                    <a:pt x="167459" y="184726"/>
                  </a:moveTo>
                  <a:cubicBezTo>
                    <a:pt x="167459" y="192790"/>
                    <a:pt x="167459" y="200772"/>
                    <a:pt x="167459" y="208754"/>
                  </a:cubicBezTo>
                  <a:cubicBezTo>
                    <a:pt x="207206" y="208754"/>
                    <a:pt x="246709" y="208754"/>
                    <a:pt x="286049" y="208754"/>
                  </a:cubicBezTo>
                  <a:cubicBezTo>
                    <a:pt x="286049" y="200609"/>
                    <a:pt x="286049" y="192708"/>
                    <a:pt x="286049" y="184726"/>
                  </a:cubicBezTo>
                  <a:cubicBezTo>
                    <a:pt x="246465" y="184726"/>
                    <a:pt x="207043" y="184726"/>
                    <a:pt x="167459" y="1847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87DD3DD6-9FCF-4C7E-BBBC-37A2945F912A}"/>
                </a:ext>
              </a:extLst>
            </p:cNvPr>
            <p:cNvSpPr/>
            <p:nvPr/>
          </p:nvSpPr>
          <p:spPr>
            <a:xfrm>
              <a:off x="15206045" y="1900973"/>
              <a:ext cx="179188" cy="32580"/>
            </a:xfrm>
            <a:custGeom>
              <a:avLst/>
              <a:gdLst>
                <a:gd name="connsiteX0" fmla="*/ 174301 w 179187"/>
                <a:gd name="connsiteY0" fmla="*/ 6109 h 32579"/>
                <a:gd name="connsiteX1" fmla="*/ 174301 w 179187"/>
                <a:gd name="connsiteY1" fmla="*/ 30380 h 32579"/>
                <a:gd name="connsiteX2" fmla="*/ 6109 w 179187"/>
                <a:gd name="connsiteY2" fmla="*/ 30380 h 32579"/>
                <a:gd name="connsiteX3" fmla="*/ 6109 w 179187"/>
                <a:gd name="connsiteY3" fmla="*/ 6109 h 32579"/>
                <a:gd name="connsiteX4" fmla="*/ 174301 w 179187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7" h="32579">
                  <a:moveTo>
                    <a:pt x="174301" y="6109"/>
                  </a:moveTo>
                  <a:cubicBezTo>
                    <a:pt x="174301" y="14254"/>
                    <a:pt x="174301" y="22154"/>
                    <a:pt x="174301" y="30380"/>
                  </a:cubicBezTo>
                  <a:cubicBezTo>
                    <a:pt x="118345" y="30380"/>
                    <a:pt x="62308" y="30380"/>
                    <a:pt x="6109" y="30380"/>
                  </a:cubicBezTo>
                  <a:cubicBezTo>
                    <a:pt x="6109" y="22398"/>
                    <a:pt x="6109" y="14335"/>
                    <a:pt x="6109" y="6109"/>
                  </a:cubicBezTo>
                  <a:cubicBezTo>
                    <a:pt x="61983" y="6109"/>
                    <a:pt x="117938" y="6109"/>
                    <a:pt x="174301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C1FB7E01-B613-4B16-8021-93808600C4FD}"/>
                </a:ext>
              </a:extLst>
            </p:cNvPr>
            <p:cNvSpPr/>
            <p:nvPr/>
          </p:nvSpPr>
          <p:spPr>
            <a:xfrm>
              <a:off x="15205963" y="1982422"/>
              <a:ext cx="179188" cy="32580"/>
            </a:xfrm>
            <a:custGeom>
              <a:avLst/>
              <a:gdLst>
                <a:gd name="connsiteX0" fmla="*/ 174382 w 179187"/>
                <a:gd name="connsiteY0" fmla="*/ 6109 h 32579"/>
                <a:gd name="connsiteX1" fmla="*/ 174382 w 179187"/>
                <a:gd name="connsiteY1" fmla="*/ 30462 h 32579"/>
                <a:gd name="connsiteX2" fmla="*/ 6109 w 179187"/>
                <a:gd name="connsiteY2" fmla="*/ 30462 h 32579"/>
                <a:gd name="connsiteX3" fmla="*/ 6109 w 179187"/>
                <a:gd name="connsiteY3" fmla="*/ 6109 h 32579"/>
                <a:gd name="connsiteX4" fmla="*/ 174382 w 179187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7" h="32579">
                  <a:moveTo>
                    <a:pt x="174382" y="6109"/>
                  </a:moveTo>
                  <a:cubicBezTo>
                    <a:pt x="174382" y="14254"/>
                    <a:pt x="174382" y="22236"/>
                    <a:pt x="174382" y="30462"/>
                  </a:cubicBezTo>
                  <a:cubicBezTo>
                    <a:pt x="118345" y="30462"/>
                    <a:pt x="62309" y="30462"/>
                    <a:pt x="6109" y="30462"/>
                  </a:cubicBezTo>
                  <a:cubicBezTo>
                    <a:pt x="6109" y="22398"/>
                    <a:pt x="6109" y="14416"/>
                    <a:pt x="6109" y="6109"/>
                  </a:cubicBezTo>
                  <a:cubicBezTo>
                    <a:pt x="62146" y="6109"/>
                    <a:pt x="118020" y="6109"/>
                    <a:pt x="174382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1F39AF81-B2B9-4378-AD2F-33183DB49326}"/>
                </a:ext>
              </a:extLst>
            </p:cNvPr>
            <p:cNvSpPr/>
            <p:nvPr/>
          </p:nvSpPr>
          <p:spPr>
            <a:xfrm>
              <a:off x="15205882" y="2063790"/>
              <a:ext cx="179188" cy="32580"/>
            </a:xfrm>
            <a:custGeom>
              <a:avLst/>
              <a:gdLst>
                <a:gd name="connsiteX0" fmla="*/ 6109 w 179187"/>
                <a:gd name="connsiteY0" fmla="*/ 30462 h 32579"/>
                <a:gd name="connsiteX1" fmla="*/ 6109 w 179187"/>
                <a:gd name="connsiteY1" fmla="*/ 6109 h 32579"/>
                <a:gd name="connsiteX2" fmla="*/ 174382 w 179187"/>
                <a:gd name="connsiteY2" fmla="*/ 6109 h 32579"/>
                <a:gd name="connsiteX3" fmla="*/ 174382 w 179187"/>
                <a:gd name="connsiteY3" fmla="*/ 30462 h 32579"/>
                <a:gd name="connsiteX4" fmla="*/ 6109 w 179187"/>
                <a:gd name="connsiteY4" fmla="*/ 30462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7" h="32579">
                  <a:moveTo>
                    <a:pt x="6109" y="30462"/>
                  </a:moveTo>
                  <a:cubicBezTo>
                    <a:pt x="6109" y="22236"/>
                    <a:pt x="6109" y="14335"/>
                    <a:pt x="6109" y="6109"/>
                  </a:cubicBezTo>
                  <a:cubicBezTo>
                    <a:pt x="62146" y="6109"/>
                    <a:pt x="118182" y="6109"/>
                    <a:pt x="174382" y="6109"/>
                  </a:cubicBezTo>
                  <a:cubicBezTo>
                    <a:pt x="174382" y="14172"/>
                    <a:pt x="174382" y="22236"/>
                    <a:pt x="174382" y="30462"/>
                  </a:cubicBezTo>
                  <a:cubicBezTo>
                    <a:pt x="118345" y="30462"/>
                    <a:pt x="62471" y="30462"/>
                    <a:pt x="6109" y="3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6322F60C-488C-4B1E-8CF1-FEACAB72C339}"/>
                </a:ext>
              </a:extLst>
            </p:cNvPr>
            <p:cNvSpPr/>
            <p:nvPr/>
          </p:nvSpPr>
          <p:spPr>
            <a:xfrm>
              <a:off x="15024007" y="2035608"/>
              <a:ext cx="114028" cy="32580"/>
            </a:xfrm>
            <a:custGeom>
              <a:avLst/>
              <a:gdLst>
                <a:gd name="connsiteX0" fmla="*/ 111178 w 114028"/>
                <a:gd name="connsiteY0" fmla="*/ 6109 h 32579"/>
                <a:gd name="connsiteX1" fmla="*/ 111178 w 114028"/>
                <a:gd name="connsiteY1" fmla="*/ 30462 h 32579"/>
                <a:gd name="connsiteX2" fmla="*/ 6109 w 114028"/>
                <a:gd name="connsiteY2" fmla="*/ 30462 h 32579"/>
                <a:gd name="connsiteX3" fmla="*/ 6109 w 114028"/>
                <a:gd name="connsiteY3" fmla="*/ 6109 h 32579"/>
                <a:gd name="connsiteX4" fmla="*/ 111178 w 11402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111178" y="6109"/>
                  </a:moveTo>
                  <a:cubicBezTo>
                    <a:pt x="111178" y="14335"/>
                    <a:pt x="111178" y="22236"/>
                    <a:pt x="111178" y="30462"/>
                  </a:cubicBezTo>
                  <a:cubicBezTo>
                    <a:pt x="76155" y="30462"/>
                    <a:pt x="41295" y="30462"/>
                    <a:pt x="6109" y="30462"/>
                  </a:cubicBezTo>
                  <a:cubicBezTo>
                    <a:pt x="6109" y="22398"/>
                    <a:pt x="6109" y="14335"/>
                    <a:pt x="6109" y="6109"/>
                  </a:cubicBezTo>
                  <a:cubicBezTo>
                    <a:pt x="41132" y="6109"/>
                    <a:pt x="75992" y="6109"/>
                    <a:pt x="111178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D27E5AA6-676F-42A0-9B59-B7B6FAA10A7E}"/>
                </a:ext>
              </a:extLst>
            </p:cNvPr>
            <p:cNvSpPr/>
            <p:nvPr/>
          </p:nvSpPr>
          <p:spPr>
            <a:xfrm>
              <a:off x="15024007" y="2103455"/>
              <a:ext cx="114028" cy="32580"/>
            </a:xfrm>
            <a:custGeom>
              <a:avLst/>
              <a:gdLst>
                <a:gd name="connsiteX0" fmla="*/ 6109 w 114028"/>
                <a:gd name="connsiteY0" fmla="*/ 30543 h 32579"/>
                <a:gd name="connsiteX1" fmla="*/ 6109 w 114028"/>
                <a:gd name="connsiteY1" fmla="*/ 6109 h 32579"/>
                <a:gd name="connsiteX2" fmla="*/ 111178 w 114028"/>
                <a:gd name="connsiteY2" fmla="*/ 6109 h 32579"/>
                <a:gd name="connsiteX3" fmla="*/ 111178 w 114028"/>
                <a:gd name="connsiteY3" fmla="*/ 30543 h 32579"/>
                <a:gd name="connsiteX4" fmla="*/ 6109 w 114028"/>
                <a:gd name="connsiteY4" fmla="*/ 30543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6109" y="30543"/>
                  </a:moveTo>
                  <a:cubicBezTo>
                    <a:pt x="6109" y="22398"/>
                    <a:pt x="6109" y="14335"/>
                    <a:pt x="6109" y="6109"/>
                  </a:cubicBezTo>
                  <a:cubicBezTo>
                    <a:pt x="41132" y="6109"/>
                    <a:pt x="76073" y="6109"/>
                    <a:pt x="111178" y="6109"/>
                  </a:cubicBezTo>
                  <a:cubicBezTo>
                    <a:pt x="111178" y="14254"/>
                    <a:pt x="111178" y="22236"/>
                    <a:pt x="111178" y="30543"/>
                  </a:cubicBezTo>
                  <a:cubicBezTo>
                    <a:pt x="76155" y="30543"/>
                    <a:pt x="41213" y="30543"/>
                    <a:pt x="6109" y="30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8BB8A9B9-0C05-49CA-91EC-57EF7C1F08C2}"/>
                </a:ext>
              </a:extLst>
            </p:cNvPr>
            <p:cNvSpPr/>
            <p:nvPr/>
          </p:nvSpPr>
          <p:spPr>
            <a:xfrm>
              <a:off x="15024088" y="2173420"/>
              <a:ext cx="114028" cy="32580"/>
            </a:xfrm>
            <a:custGeom>
              <a:avLst/>
              <a:gdLst>
                <a:gd name="connsiteX0" fmla="*/ 6109 w 114028"/>
                <a:gd name="connsiteY0" fmla="*/ 6109 h 32579"/>
                <a:gd name="connsiteX1" fmla="*/ 111096 w 114028"/>
                <a:gd name="connsiteY1" fmla="*/ 6109 h 32579"/>
                <a:gd name="connsiteX2" fmla="*/ 111096 w 114028"/>
                <a:gd name="connsiteY2" fmla="*/ 30543 h 32579"/>
                <a:gd name="connsiteX3" fmla="*/ 6109 w 114028"/>
                <a:gd name="connsiteY3" fmla="*/ 30543 h 32579"/>
                <a:gd name="connsiteX4" fmla="*/ 6109 w 11402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6109" y="6109"/>
                  </a:moveTo>
                  <a:cubicBezTo>
                    <a:pt x="41213" y="6109"/>
                    <a:pt x="76073" y="6109"/>
                    <a:pt x="111096" y="6109"/>
                  </a:cubicBezTo>
                  <a:cubicBezTo>
                    <a:pt x="111096" y="14335"/>
                    <a:pt x="111096" y="22317"/>
                    <a:pt x="111096" y="30543"/>
                  </a:cubicBezTo>
                  <a:cubicBezTo>
                    <a:pt x="76073" y="30543"/>
                    <a:pt x="41213" y="30543"/>
                    <a:pt x="6109" y="30543"/>
                  </a:cubicBezTo>
                  <a:cubicBezTo>
                    <a:pt x="6109" y="22398"/>
                    <a:pt x="6109" y="14416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C4656F4B-02E6-4D7D-93B9-C0A81AC1B9AB}"/>
                </a:ext>
              </a:extLst>
            </p:cNvPr>
            <p:cNvSpPr/>
            <p:nvPr/>
          </p:nvSpPr>
          <p:spPr>
            <a:xfrm>
              <a:off x="15024088" y="2243466"/>
              <a:ext cx="114028" cy="32580"/>
            </a:xfrm>
            <a:custGeom>
              <a:avLst/>
              <a:gdLst>
                <a:gd name="connsiteX0" fmla="*/ 6109 w 114028"/>
                <a:gd name="connsiteY0" fmla="*/ 6109 h 32579"/>
                <a:gd name="connsiteX1" fmla="*/ 111096 w 114028"/>
                <a:gd name="connsiteY1" fmla="*/ 6109 h 32579"/>
                <a:gd name="connsiteX2" fmla="*/ 111096 w 114028"/>
                <a:gd name="connsiteY2" fmla="*/ 30543 h 32579"/>
                <a:gd name="connsiteX3" fmla="*/ 6109 w 114028"/>
                <a:gd name="connsiteY3" fmla="*/ 30543 h 32579"/>
                <a:gd name="connsiteX4" fmla="*/ 6109 w 114028"/>
                <a:gd name="connsiteY4" fmla="*/ 6109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32579">
                  <a:moveTo>
                    <a:pt x="6109" y="6109"/>
                  </a:moveTo>
                  <a:cubicBezTo>
                    <a:pt x="41213" y="6109"/>
                    <a:pt x="76073" y="6109"/>
                    <a:pt x="111096" y="6109"/>
                  </a:cubicBezTo>
                  <a:cubicBezTo>
                    <a:pt x="111096" y="14335"/>
                    <a:pt x="111096" y="22317"/>
                    <a:pt x="111096" y="30543"/>
                  </a:cubicBezTo>
                  <a:cubicBezTo>
                    <a:pt x="76073" y="30543"/>
                    <a:pt x="41213" y="30543"/>
                    <a:pt x="6109" y="30543"/>
                  </a:cubicBezTo>
                  <a:cubicBezTo>
                    <a:pt x="6109" y="22398"/>
                    <a:pt x="6109" y="14416"/>
                    <a:pt x="6109" y="6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DA056DF-BD83-4C37-BABB-C88A036E90D3}"/>
              </a:ext>
            </a:extLst>
          </p:cNvPr>
          <p:cNvGrpSpPr/>
          <p:nvPr/>
        </p:nvGrpSpPr>
        <p:grpSpPr>
          <a:xfrm>
            <a:off x="7777322" y="4786349"/>
            <a:ext cx="479267" cy="475568"/>
            <a:chOff x="12902832" y="2641527"/>
            <a:chExt cx="561998" cy="557660"/>
          </a:xfrm>
          <a:solidFill>
            <a:srgbClr val="38AFB0"/>
          </a:solidFill>
        </p:grpSpPr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677B3DB4-B8F6-4F61-8C7F-A36CFB9156CC}"/>
                </a:ext>
              </a:extLst>
            </p:cNvPr>
            <p:cNvSpPr/>
            <p:nvPr/>
          </p:nvSpPr>
          <p:spPr>
            <a:xfrm>
              <a:off x="12902832" y="2840812"/>
              <a:ext cx="561998" cy="358375"/>
            </a:xfrm>
            <a:custGeom>
              <a:avLst/>
              <a:gdLst>
                <a:gd name="connsiteX0" fmla="*/ 6109 w 561997"/>
                <a:gd name="connsiteY0" fmla="*/ 348031 h 358375"/>
                <a:gd name="connsiteX1" fmla="*/ 6109 w 561997"/>
                <a:gd name="connsiteY1" fmla="*/ 280021 h 358375"/>
                <a:gd name="connsiteX2" fmla="*/ 22154 w 561997"/>
                <a:gd name="connsiteY2" fmla="*/ 270329 h 358375"/>
                <a:gd name="connsiteX3" fmla="*/ 30951 w 561997"/>
                <a:gd name="connsiteY3" fmla="*/ 270410 h 358375"/>
                <a:gd name="connsiteX4" fmla="*/ 30951 w 561997"/>
                <a:gd name="connsiteY4" fmla="*/ 266990 h 358375"/>
                <a:gd name="connsiteX5" fmla="*/ 30951 w 561997"/>
                <a:gd name="connsiteY5" fmla="*/ 233840 h 358375"/>
                <a:gd name="connsiteX6" fmla="*/ 44390 w 561997"/>
                <a:gd name="connsiteY6" fmla="*/ 220564 h 358375"/>
                <a:gd name="connsiteX7" fmla="*/ 55711 w 561997"/>
                <a:gd name="connsiteY7" fmla="*/ 220564 h 358375"/>
                <a:gd name="connsiteX8" fmla="*/ 55711 w 561997"/>
                <a:gd name="connsiteY8" fmla="*/ 31032 h 358375"/>
                <a:gd name="connsiteX9" fmla="*/ 42924 w 561997"/>
                <a:gd name="connsiteY9" fmla="*/ 31032 h 358375"/>
                <a:gd name="connsiteX10" fmla="*/ 30951 w 561997"/>
                <a:gd name="connsiteY10" fmla="*/ 19711 h 358375"/>
                <a:gd name="connsiteX11" fmla="*/ 40154 w 561997"/>
                <a:gd name="connsiteY11" fmla="*/ 6597 h 358375"/>
                <a:gd name="connsiteX12" fmla="*/ 46263 w 561997"/>
                <a:gd name="connsiteY12" fmla="*/ 6109 h 358375"/>
                <a:gd name="connsiteX13" fmla="*/ 516712 w 561997"/>
                <a:gd name="connsiteY13" fmla="*/ 6109 h 358375"/>
                <a:gd name="connsiteX14" fmla="*/ 520377 w 561997"/>
                <a:gd name="connsiteY14" fmla="*/ 6190 h 358375"/>
                <a:gd name="connsiteX15" fmla="*/ 531862 w 561997"/>
                <a:gd name="connsiteY15" fmla="*/ 17023 h 358375"/>
                <a:gd name="connsiteX16" fmla="*/ 523472 w 561997"/>
                <a:gd name="connsiteY16" fmla="*/ 30381 h 358375"/>
                <a:gd name="connsiteX17" fmla="*/ 517119 w 561997"/>
                <a:gd name="connsiteY17" fmla="*/ 31032 h 358375"/>
                <a:gd name="connsiteX18" fmla="*/ 507182 w 561997"/>
                <a:gd name="connsiteY18" fmla="*/ 31032 h 358375"/>
                <a:gd name="connsiteX19" fmla="*/ 507182 w 561997"/>
                <a:gd name="connsiteY19" fmla="*/ 220482 h 358375"/>
                <a:gd name="connsiteX20" fmla="*/ 517445 w 561997"/>
                <a:gd name="connsiteY20" fmla="*/ 220482 h 358375"/>
                <a:gd name="connsiteX21" fmla="*/ 532024 w 561997"/>
                <a:gd name="connsiteY21" fmla="*/ 235225 h 358375"/>
                <a:gd name="connsiteX22" fmla="*/ 532024 w 561997"/>
                <a:gd name="connsiteY22" fmla="*/ 267234 h 358375"/>
                <a:gd name="connsiteX23" fmla="*/ 532187 w 561997"/>
                <a:gd name="connsiteY23" fmla="*/ 270410 h 358375"/>
                <a:gd name="connsiteX24" fmla="*/ 544812 w 561997"/>
                <a:gd name="connsiteY24" fmla="*/ 270410 h 358375"/>
                <a:gd name="connsiteX25" fmla="*/ 556948 w 561997"/>
                <a:gd name="connsiteY25" fmla="*/ 282383 h 358375"/>
                <a:gd name="connsiteX26" fmla="*/ 556948 w 561997"/>
                <a:gd name="connsiteY26" fmla="*/ 345588 h 358375"/>
                <a:gd name="connsiteX27" fmla="*/ 547907 w 561997"/>
                <a:gd name="connsiteY27" fmla="*/ 357072 h 358375"/>
                <a:gd name="connsiteX28" fmla="*/ 542043 w 561997"/>
                <a:gd name="connsiteY28" fmla="*/ 357642 h 358375"/>
                <a:gd name="connsiteX29" fmla="*/ 21014 w 561997"/>
                <a:gd name="connsiteY29" fmla="*/ 357642 h 358375"/>
                <a:gd name="connsiteX30" fmla="*/ 18245 w 561997"/>
                <a:gd name="connsiteY30" fmla="*/ 357642 h 358375"/>
                <a:gd name="connsiteX31" fmla="*/ 7086 w 561997"/>
                <a:gd name="connsiteY31" fmla="*/ 349986 h 358375"/>
                <a:gd name="connsiteX32" fmla="*/ 6109 w 561997"/>
                <a:gd name="connsiteY32" fmla="*/ 348031 h 358375"/>
                <a:gd name="connsiteX33" fmla="*/ 507020 w 561997"/>
                <a:gd name="connsiteY33" fmla="*/ 245650 h 358375"/>
                <a:gd name="connsiteX34" fmla="*/ 56281 w 561997"/>
                <a:gd name="connsiteY34" fmla="*/ 245650 h 358375"/>
                <a:gd name="connsiteX35" fmla="*/ 56281 w 561997"/>
                <a:gd name="connsiteY35" fmla="*/ 270329 h 358375"/>
                <a:gd name="connsiteX36" fmla="*/ 59539 w 561997"/>
                <a:gd name="connsiteY36" fmla="*/ 270329 h 358375"/>
                <a:gd name="connsiteX37" fmla="*/ 103114 w 561997"/>
                <a:gd name="connsiteY37" fmla="*/ 270329 h 358375"/>
                <a:gd name="connsiteX38" fmla="*/ 131784 w 561997"/>
                <a:gd name="connsiteY38" fmla="*/ 270329 h 358375"/>
                <a:gd name="connsiteX39" fmla="*/ 144002 w 561997"/>
                <a:gd name="connsiteY39" fmla="*/ 283035 h 358375"/>
                <a:gd name="connsiteX40" fmla="*/ 130970 w 561997"/>
                <a:gd name="connsiteY40" fmla="*/ 295171 h 358375"/>
                <a:gd name="connsiteX41" fmla="*/ 34534 w 561997"/>
                <a:gd name="connsiteY41" fmla="*/ 295171 h 358375"/>
                <a:gd name="connsiteX42" fmla="*/ 31276 w 561997"/>
                <a:gd name="connsiteY42" fmla="*/ 295171 h 358375"/>
                <a:gd name="connsiteX43" fmla="*/ 31276 w 561997"/>
                <a:gd name="connsiteY43" fmla="*/ 332475 h 358375"/>
                <a:gd name="connsiteX44" fmla="*/ 532024 w 561997"/>
                <a:gd name="connsiteY44" fmla="*/ 332475 h 358375"/>
                <a:gd name="connsiteX45" fmla="*/ 532024 w 561997"/>
                <a:gd name="connsiteY45" fmla="*/ 295171 h 358375"/>
                <a:gd name="connsiteX46" fmla="*/ 527952 w 561997"/>
                <a:gd name="connsiteY46" fmla="*/ 295171 h 358375"/>
                <a:gd name="connsiteX47" fmla="*/ 177151 w 561997"/>
                <a:gd name="connsiteY47" fmla="*/ 295171 h 358375"/>
                <a:gd name="connsiteX48" fmla="*/ 173486 w 561997"/>
                <a:gd name="connsiteY48" fmla="*/ 295171 h 358375"/>
                <a:gd name="connsiteX49" fmla="*/ 161839 w 561997"/>
                <a:gd name="connsiteY49" fmla="*/ 284827 h 358375"/>
                <a:gd name="connsiteX50" fmla="*/ 169902 w 561997"/>
                <a:gd name="connsiteY50" fmla="*/ 271062 h 358375"/>
                <a:gd name="connsiteX51" fmla="*/ 176255 w 561997"/>
                <a:gd name="connsiteY51" fmla="*/ 270329 h 358375"/>
                <a:gd name="connsiteX52" fmla="*/ 503110 w 561997"/>
                <a:gd name="connsiteY52" fmla="*/ 270329 h 358375"/>
                <a:gd name="connsiteX53" fmla="*/ 507020 w 561997"/>
                <a:gd name="connsiteY53" fmla="*/ 270329 h 358375"/>
                <a:gd name="connsiteX54" fmla="*/ 507020 w 561997"/>
                <a:gd name="connsiteY54" fmla="*/ 245650 h 358375"/>
                <a:gd name="connsiteX55" fmla="*/ 308366 w 561997"/>
                <a:gd name="connsiteY55" fmla="*/ 220319 h 358375"/>
                <a:gd name="connsiteX56" fmla="*/ 308366 w 561997"/>
                <a:gd name="connsiteY56" fmla="*/ 31114 h 358375"/>
                <a:gd name="connsiteX57" fmla="*/ 254772 w 561997"/>
                <a:gd name="connsiteY57" fmla="*/ 31114 h 358375"/>
                <a:gd name="connsiteX58" fmla="*/ 254772 w 561997"/>
                <a:gd name="connsiteY58" fmla="*/ 220319 h 358375"/>
                <a:gd name="connsiteX59" fmla="*/ 308366 w 561997"/>
                <a:gd name="connsiteY59" fmla="*/ 220319 h 358375"/>
                <a:gd name="connsiteX60" fmla="*/ 179676 w 561997"/>
                <a:gd name="connsiteY60" fmla="*/ 31195 h 358375"/>
                <a:gd name="connsiteX61" fmla="*/ 130970 w 561997"/>
                <a:gd name="connsiteY61" fmla="*/ 31195 h 358375"/>
                <a:gd name="connsiteX62" fmla="*/ 130970 w 561997"/>
                <a:gd name="connsiteY62" fmla="*/ 220238 h 358375"/>
                <a:gd name="connsiteX63" fmla="*/ 179676 w 561997"/>
                <a:gd name="connsiteY63" fmla="*/ 220238 h 358375"/>
                <a:gd name="connsiteX64" fmla="*/ 179676 w 561997"/>
                <a:gd name="connsiteY64" fmla="*/ 31195 h 358375"/>
                <a:gd name="connsiteX65" fmla="*/ 432249 w 561997"/>
                <a:gd name="connsiteY65" fmla="*/ 31195 h 358375"/>
                <a:gd name="connsiteX66" fmla="*/ 383543 w 561997"/>
                <a:gd name="connsiteY66" fmla="*/ 31195 h 358375"/>
                <a:gd name="connsiteX67" fmla="*/ 383543 w 561997"/>
                <a:gd name="connsiteY67" fmla="*/ 220238 h 358375"/>
                <a:gd name="connsiteX68" fmla="*/ 432249 w 561997"/>
                <a:gd name="connsiteY68" fmla="*/ 220238 h 358375"/>
                <a:gd name="connsiteX69" fmla="*/ 432249 w 561997"/>
                <a:gd name="connsiteY69" fmla="*/ 31195 h 358375"/>
                <a:gd name="connsiteX70" fmla="*/ 229442 w 561997"/>
                <a:gd name="connsiteY70" fmla="*/ 220319 h 358375"/>
                <a:gd name="connsiteX71" fmla="*/ 229442 w 561997"/>
                <a:gd name="connsiteY71" fmla="*/ 31195 h 358375"/>
                <a:gd name="connsiteX72" fmla="*/ 204926 w 561997"/>
                <a:gd name="connsiteY72" fmla="*/ 31195 h 358375"/>
                <a:gd name="connsiteX73" fmla="*/ 204926 w 561997"/>
                <a:gd name="connsiteY73" fmla="*/ 220319 h 358375"/>
                <a:gd name="connsiteX74" fmla="*/ 229442 w 561997"/>
                <a:gd name="connsiteY74" fmla="*/ 220319 h 358375"/>
                <a:gd name="connsiteX75" fmla="*/ 358212 w 561997"/>
                <a:gd name="connsiteY75" fmla="*/ 220401 h 358375"/>
                <a:gd name="connsiteX76" fmla="*/ 358212 w 561997"/>
                <a:gd name="connsiteY76" fmla="*/ 31195 h 358375"/>
                <a:gd name="connsiteX77" fmla="*/ 333696 w 561997"/>
                <a:gd name="connsiteY77" fmla="*/ 31195 h 358375"/>
                <a:gd name="connsiteX78" fmla="*/ 333696 w 561997"/>
                <a:gd name="connsiteY78" fmla="*/ 220401 h 358375"/>
                <a:gd name="connsiteX79" fmla="*/ 358212 w 561997"/>
                <a:gd name="connsiteY79" fmla="*/ 220401 h 358375"/>
                <a:gd name="connsiteX80" fmla="*/ 105558 w 561997"/>
                <a:gd name="connsiteY80" fmla="*/ 220319 h 358375"/>
                <a:gd name="connsiteX81" fmla="*/ 105558 w 561997"/>
                <a:gd name="connsiteY81" fmla="*/ 31114 h 358375"/>
                <a:gd name="connsiteX82" fmla="*/ 81042 w 561997"/>
                <a:gd name="connsiteY82" fmla="*/ 31114 h 358375"/>
                <a:gd name="connsiteX83" fmla="*/ 81042 w 561997"/>
                <a:gd name="connsiteY83" fmla="*/ 220319 h 358375"/>
                <a:gd name="connsiteX84" fmla="*/ 105558 w 561997"/>
                <a:gd name="connsiteY84" fmla="*/ 220319 h 358375"/>
                <a:gd name="connsiteX85" fmla="*/ 457580 w 561997"/>
                <a:gd name="connsiteY85" fmla="*/ 31114 h 358375"/>
                <a:gd name="connsiteX86" fmla="*/ 457580 w 561997"/>
                <a:gd name="connsiteY86" fmla="*/ 220238 h 358375"/>
                <a:gd name="connsiteX87" fmla="*/ 482015 w 561997"/>
                <a:gd name="connsiteY87" fmla="*/ 220238 h 358375"/>
                <a:gd name="connsiteX88" fmla="*/ 482015 w 561997"/>
                <a:gd name="connsiteY88" fmla="*/ 31114 h 358375"/>
                <a:gd name="connsiteX89" fmla="*/ 457580 w 561997"/>
                <a:gd name="connsiteY89" fmla="*/ 31114 h 35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61997" h="358375">
                  <a:moveTo>
                    <a:pt x="6109" y="348031"/>
                  </a:moveTo>
                  <a:cubicBezTo>
                    <a:pt x="6109" y="325388"/>
                    <a:pt x="6109" y="302664"/>
                    <a:pt x="6109" y="280021"/>
                  </a:cubicBezTo>
                  <a:cubicBezTo>
                    <a:pt x="8878" y="272610"/>
                    <a:pt x="14335" y="269677"/>
                    <a:pt x="22154" y="270329"/>
                  </a:cubicBezTo>
                  <a:cubicBezTo>
                    <a:pt x="25005" y="270573"/>
                    <a:pt x="27856" y="270410"/>
                    <a:pt x="30951" y="270410"/>
                  </a:cubicBezTo>
                  <a:cubicBezTo>
                    <a:pt x="30951" y="269026"/>
                    <a:pt x="30951" y="267967"/>
                    <a:pt x="30951" y="266990"/>
                  </a:cubicBezTo>
                  <a:cubicBezTo>
                    <a:pt x="30951" y="255913"/>
                    <a:pt x="30869" y="244917"/>
                    <a:pt x="30951" y="233840"/>
                  </a:cubicBezTo>
                  <a:cubicBezTo>
                    <a:pt x="31032" y="225695"/>
                    <a:pt x="36245" y="220564"/>
                    <a:pt x="44390" y="220564"/>
                  </a:cubicBezTo>
                  <a:cubicBezTo>
                    <a:pt x="48136" y="220564"/>
                    <a:pt x="51883" y="220564"/>
                    <a:pt x="55711" y="220564"/>
                  </a:cubicBezTo>
                  <a:cubicBezTo>
                    <a:pt x="55711" y="157278"/>
                    <a:pt x="55711" y="94318"/>
                    <a:pt x="55711" y="31032"/>
                  </a:cubicBezTo>
                  <a:cubicBezTo>
                    <a:pt x="51313" y="31032"/>
                    <a:pt x="47077" y="31114"/>
                    <a:pt x="42924" y="31032"/>
                  </a:cubicBezTo>
                  <a:cubicBezTo>
                    <a:pt x="36652" y="30869"/>
                    <a:pt x="31684" y="26064"/>
                    <a:pt x="30951" y="19711"/>
                  </a:cubicBezTo>
                  <a:cubicBezTo>
                    <a:pt x="30299" y="13928"/>
                    <a:pt x="34290" y="8063"/>
                    <a:pt x="40154" y="6597"/>
                  </a:cubicBezTo>
                  <a:cubicBezTo>
                    <a:pt x="42109" y="6109"/>
                    <a:pt x="44227" y="6109"/>
                    <a:pt x="46263" y="6109"/>
                  </a:cubicBezTo>
                  <a:cubicBezTo>
                    <a:pt x="203052" y="6109"/>
                    <a:pt x="359923" y="6109"/>
                    <a:pt x="516712" y="6109"/>
                  </a:cubicBezTo>
                  <a:cubicBezTo>
                    <a:pt x="517934" y="6109"/>
                    <a:pt x="519155" y="6109"/>
                    <a:pt x="520377" y="6190"/>
                  </a:cubicBezTo>
                  <a:cubicBezTo>
                    <a:pt x="526404" y="6516"/>
                    <a:pt x="531047" y="10914"/>
                    <a:pt x="531862" y="17023"/>
                  </a:cubicBezTo>
                  <a:cubicBezTo>
                    <a:pt x="532676" y="22887"/>
                    <a:pt x="529174" y="28670"/>
                    <a:pt x="523472" y="30381"/>
                  </a:cubicBezTo>
                  <a:cubicBezTo>
                    <a:pt x="521436" y="30951"/>
                    <a:pt x="519237" y="31032"/>
                    <a:pt x="517119" y="31032"/>
                  </a:cubicBezTo>
                  <a:cubicBezTo>
                    <a:pt x="513780" y="31114"/>
                    <a:pt x="510440" y="31032"/>
                    <a:pt x="507182" y="31032"/>
                  </a:cubicBezTo>
                  <a:cubicBezTo>
                    <a:pt x="507182" y="94481"/>
                    <a:pt x="507182" y="157359"/>
                    <a:pt x="507182" y="220482"/>
                  </a:cubicBezTo>
                  <a:cubicBezTo>
                    <a:pt x="510685" y="220482"/>
                    <a:pt x="514106" y="220482"/>
                    <a:pt x="517445" y="220482"/>
                  </a:cubicBezTo>
                  <a:cubicBezTo>
                    <a:pt x="527300" y="220482"/>
                    <a:pt x="532024" y="225288"/>
                    <a:pt x="532024" y="235225"/>
                  </a:cubicBezTo>
                  <a:cubicBezTo>
                    <a:pt x="532024" y="245894"/>
                    <a:pt x="532024" y="256564"/>
                    <a:pt x="532024" y="267234"/>
                  </a:cubicBezTo>
                  <a:cubicBezTo>
                    <a:pt x="532024" y="268211"/>
                    <a:pt x="532106" y="269189"/>
                    <a:pt x="532187" y="270410"/>
                  </a:cubicBezTo>
                  <a:cubicBezTo>
                    <a:pt x="536586" y="270410"/>
                    <a:pt x="540658" y="270329"/>
                    <a:pt x="544812" y="270410"/>
                  </a:cubicBezTo>
                  <a:cubicBezTo>
                    <a:pt x="551491" y="270573"/>
                    <a:pt x="556866" y="275705"/>
                    <a:pt x="556948" y="282383"/>
                  </a:cubicBezTo>
                  <a:cubicBezTo>
                    <a:pt x="557029" y="303479"/>
                    <a:pt x="557029" y="324574"/>
                    <a:pt x="556948" y="345588"/>
                  </a:cubicBezTo>
                  <a:cubicBezTo>
                    <a:pt x="556948" y="351045"/>
                    <a:pt x="553201" y="355687"/>
                    <a:pt x="547907" y="357072"/>
                  </a:cubicBezTo>
                  <a:cubicBezTo>
                    <a:pt x="546034" y="357561"/>
                    <a:pt x="543997" y="357642"/>
                    <a:pt x="542043" y="357642"/>
                  </a:cubicBezTo>
                  <a:cubicBezTo>
                    <a:pt x="368394" y="357642"/>
                    <a:pt x="194663" y="357642"/>
                    <a:pt x="21014" y="357642"/>
                  </a:cubicBezTo>
                  <a:cubicBezTo>
                    <a:pt x="20036" y="357642"/>
                    <a:pt x="19141" y="357642"/>
                    <a:pt x="18245" y="357642"/>
                  </a:cubicBezTo>
                  <a:cubicBezTo>
                    <a:pt x="12950" y="357398"/>
                    <a:pt x="9285" y="354792"/>
                    <a:pt x="7086" y="349986"/>
                  </a:cubicBezTo>
                  <a:cubicBezTo>
                    <a:pt x="6760" y="349334"/>
                    <a:pt x="6434" y="348683"/>
                    <a:pt x="6109" y="348031"/>
                  </a:cubicBezTo>
                  <a:close/>
                  <a:moveTo>
                    <a:pt x="507020" y="245650"/>
                  </a:moveTo>
                  <a:cubicBezTo>
                    <a:pt x="356583" y="245650"/>
                    <a:pt x="206473" y="245650"/>
                    <a:pt x="56281" y="245650"/>
                  </a:cubicBezTo>
                  <a:cubicBezTo>
                    <a:pt x="56281" y="253958"/>
                    <a:pt x="56281" y="262021"/>
                    <a:pt x="56281" y="270329"/>
                  </a:cubicBezTo>
                  <a:cubicBezTo>
                    <a:pt x="57503" y="270329"/>
                    <a:pt x="58480" y="270329"/>
                    <a:pt x="59539" y="270329"/>
                  </a:cubicBezTo>
                  <a:cubicBezTo>
                    <a:pt x="74037" y="270329"/>
                    <a:pt x="88616" y="270329"/>
                    <a:pt x="103114" y="270329"/>
                  </a:cubicBezTo>
                  <a:cubicBezTo>
                    <a:pt x="112644" y="270329"/>
                    <a:pt x="122255" y="270248"/>
                    <a:pt x="131784" y="270329"/>
                  </a:cubicBezTo>
                  <a:cubicBezTo>
                    <a:pt x="138870" y="270410"/>
                    <a:pt x="144083" y="275949"/>
                    <a:pt x="144002" y="283035"/>
                  </a:cubicBezTo>
                  <a:cubicBezTo>
                    <a:pt x="143920" y="290040"/>
                    <a:pt x="138463" y="295171"/>
                    <a:pt x="130970" y="295171"/>
                  </a:cubicBezTo>
                  <a:cubicBezTo>
                    <a:pt x="98798" y="295171"/>
                    <a:pt x="66707" y="295171"/>
                    <a:pt x="34534" y="295171"/>
                  </a:cubicBezTo>
                  <a:cubicBezTo>
                    <a:pt x="33476" y="295171"/>
                    <a:pt x="32417" y="295171"/>
                    <a:pt x="31276" y="295171"/>
                  </a:cubicBezTo>
                  <a:cubicBezTo>
                    <a:pt x="31276" y="307877"/>
                    <a:pt x="31276" y="320094"/>
                    <a:pt x="31276" y="332475"/>
                  </a:cubicBezTo>
                  <a:cubicBezTo>
                    <a:pt x="198247" y="332475"/>
                    <a:pt x="365054" y="332475"/>
                    <a:pt x="532024" y="332475"/>
                  </a:cubicBezTo>
                  <a:cubicBezTo>
                    <a:pt x="532024" y="320013"/>
                    <a:pt x="532024" y="307714"/>
                    <a:pt x="532024" y="295171"/>
                  </a:cubicBezTo>
                  <a:cubicBezTo>
                    <a:pt x="530558" y="295171"/>
                    <a:pt x="529255" y="295171"/>
                    <a:pt x="527952" y="295171"/>
                  </a:cubicBezTo>
                  <a:cubicBezTo>
                    <a:pt x="410991" y="295171"/>
                    <a:pt x="294112" y="295171"/>
                    <a:pt x="177151" y="295171"/>
                  </a:cubicBezTo>
                  <a:cubicBezTo>
                    <a:pt x="175930" y="295171"/>
                    <a:pt x="174708" y="295171"/>
                    <a:pt x="173486" y="295171"/>
                  </a:cubicBezTo>
                  <a:cubicBezTo>
                    <a:pt x="167622" y="294927"/>
                    <a:pt x="162654" y="290528"/>
                    <a:pt x="161839" y="284827"/>
                  </a:cubicBezTo>
                  <a:cubicBezTo>
                    <a:pt x="160943" y="278637"/>
                    <a:pt x="164201" y="272854"/>
                    <a:pt x="169902" y="271062"/>
                  </a:cubicBezTo>
                  <a:cubicBezTo>
                    <a:pt x="171939" y="270410"/>
                    <a:pt x="174138" y="270329"/>
                    <a:pt x="176255" y="270329"/>
                  </a:cubicBezTo>
                  <a:cubicBezTo>
                    <a:pt x="285234" y="270329"/>
                    <a:pt x="394131" y="270329"/>
                    <a:pt x="503110" y="270329"/>
                  </a:cubicBezTo>
                  <a:cubicBezTo>
                    <a:pt x="504413" y="270329"/>
                    <a:pt x="505635" y="270329"/>
                    <a:pt x="507020" y="270329"/>
                  </a:cubicBezTo>
                  <a:cubicBezTo>
                    <a:pt x="507020" y="261940"/>
                    <a:pt x="507020" y="253876"/>
                    <a:pt x="507020" y="245650"/>
                  </a:cubicBezTo>
                  <a:close/>
                  <a:moveTo>
                    <a:pt x="308366" y="220319"/>
                  </a:moveTo>
                  <a:cubicBezTo>
                    <a:pt x="308366" y="157034"/>
                    <a:pt x="308366" y="94074"/>
                    <a:pt x="308366" y="31114"/>
                  </a:cubicBezTo>
                  <a:cubicBezTo>
                    <a:pt x="290365" y="31114"/>
                    <a:pt x="272610" y="31114"/>
                    <a:pt x="254772" y="31114"/>
                  </a:cubicBezTo>
                  <a:cubicBezTo>
                    <a:pt x="254772" y="94236"/>
                    <a:pt x="254772" y="157196"/>
                    <a:pt x="254772" y="220319"/>
                  </a:cubicBezTo>
                  <a:cubicBezTo>
                    <a:pt x="272691" y="220319"/>
                    <a:pt x="290447" y="220319"/>
                    <a:pt x="308366" y="220319"/>
                  </a:cubicBezTo>
                  <a:close/>
                  <a:moveTo>
                    <a:pt x="179676" y="31195"/>
                  </a:moveTo>
                  <a:cubicBezTo>
                    <a:pt x="163305" y="31195"/>
                    <a:pt x="147097" y="31195"/>
                    <a:pt x="130970" y="31195"/>
                  </a:cubicBezTo>
                  <a:cubicBezTo>
                    <a:pt x="130970" y="94318"/>
                    <a:pt x="130970" y="157359"/>
                    <a:pt x="130970" y="220238"/>
                  </a:cubicBezTo>
                  <a:cubicBezTo>
                    <a:pt x="147341" y="220238"/>
                    <a:pt x="163468" y="220238"/>
                    <a:pt x="179676" y="220238"/>
                  </a:cubicBezTo>
                  <a:cubicBezTo>
                    <a:pt x="179676" y="157115"/>
                    <a:pt x="179676" y="94318"/>
                    <a:pt x="179676" y="31195"/>
                  </a:cubicBezTo>
                  <a:close/>
                  <a:moveTo>
                    <a:pt x="432249" y="31195"/>
                  </a:moveTo>
                  <a:cubicBezTo>
                    <a:pt x="415797" y="31195"/>
                    <a:pt x="399670" y="31195"/>
                    <a:pt x="383543" y="31195"/>
                  </a:cubicBezTo>
                  <a:cubicBezTo>
                    <a:pt x="383543" y="94318"/>
                    <a:pt x="383543" y="157278"/>
                    <a:pt x="383543" y="220238"/>
                  </a:cubicBezTo>
                  <a:cubicBezTo>
                    <a:pt x="399833" y="220238"/>
                    <a:pt x="415960" y="220238"/>
                    <a:pt x="432249" y="220238"/>
                  </a:cubicBezTo>
                  <a:cubicBezTo>
                    <a:pt x="432249" y="157196"/>
                    <a:pt x="432249" y="94236"/>
                    <a:pt x="432249" y="31195"/>
                  </a:cubicBezTo>
                  <a:close/>
                  <a:moveTo>
                    <a:pt x="229442" y="220319"/>
                  </a:moveTo>
                  <a:cubicBezTo>
                    <a:pt x="229442" y="157034"/>
                    <a:pt x="229442" y="94074"/>
                    <a:pt x="229442" y="31195"/>
                  </a:cubicBezTo>
                  <a:cubicBezTo>
                    <a:pt x="221134" y="31195"/>
                    <a:pt x="212989" y="31195"/>
                    <a:pt x="204926" y="31195"/>
                  </a:cubicBezTo>
                  <a:cubicBezTo>
                    <a:pt x="204926" y="94399"/>
                    <a:pt x="204926" y="157359"/>
                    <a:pt x="204926" y="220319"/>
                  </a:cubicBezTo>
                  <a:cubicBezTo>
                    <a:pt x="213152" y="220319"/>
                    <a:pt x="221215" y="220319"/>
                    <a:pt x="229442" y="220319"/>
                  </a:cubicBezTo>
                  <a:close/>
                  <a:moveTo>
                    <a:pt x="358212" y="220401"/>
                  </a:moveTo>
                  <a:cubicBezTo>
                    <a:pt x="358212" y="157115"/>
                    <a:pt x="358212" y="94155"/>
                    <a:pt x="358212" y="31195"/>
                  </a:cubicBezTo>
                  <a:cubicBezTo>
                    <a:pt x="349905" y="31195"/>
                    <a:pt x="341760" y="31195"/>
                    <a:pt x="333696" y="31195"/>
                  </a:cubicBezTo>
                  <a:cubicBezTo>
                    <a:pt x="333696" y="94399"/>
                    <a:pt x="333696" y="157359"/>
                    <a:pt x="333696" y="220401"/>
                  </a:cubicBezTo>
                  <a:cubicBezTo>
                    <a:pt x="342004" y="220401"/>
                    <a:pt x="349986" y="220401"/>
                    <a:pt x="358212" y="220401"/>
                  </a:cubicBezTo>
                  <a:close/>
                  <a:moveTo>
                    <a:pt x="105558" y="220319"/>
                  </a:moveTo>
                  <a:cubicBezTo>
                    <a:pt x="105558" y="157115"/>
                    <a:pt x="105558" y="94155"/>
                    <a:pt x="105558" y="31114"/>
                  </a:cubicBezTo>
                  <a:cubicBezTo>
                    <a:pt x="97331" y="31114"/>
                    <a:pt x="89187" y="31114"/>
                    <a:pt x="81042" y="31114"/>
                  </a:cubicBezTo>
                  <a:cubicBezTo>
                    <a:pt x="81042" y="94236"/>
                    <a:pt x="81042" y="157196"/>
                    <a:pt x="81042" y="220319"/>
                  </a:cubicBezTo>
                  <a:cubicBezTo>
                    <a:pt x="89268" y="220319"/>
                    <a:pt x="97250" y="220319"/>
                    <a:pt x="105558" y="220319"/>
                  </a:cubicBezTo>
                  <a:close/>
                  <a:moveTo>
                    <a:pt x="457580" y="31114"/>
                  </a:moveTo>
                  <a:cubicBezTo>
                    <a:pt x="457580" y="94236"/>
                    <a:pt x="457580" y="157278"/>
                    <a:pt x="457580" y="220238"/>
                  </a:cubicBezTo>
                  <a:cubicBezTo>
                    <a:pt x="465888" y="220238"/>
                    <a:pt x="473951" y="220238"/>
                    <a:pt x="482015" y="220238"/>
                  </a:cubicBezTo>
                  <a:cubicBezTo>
                    <a:pt x="482015" y="157034"/>
                    <a:pt x="482015" y="94074"/>
                    <a:pt x="482015" y="31114"/>
                  </a:cubicBezTo>
                  <a:cubicBezTo>
                    <a:pt x="473788" y="31114"/>
                    <a:pt x="465725" y="31114"/>
                    <a:pt x="457580" y="31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F8F8BFA7-6F7A-44A1-9572-3ED80B10532E}"/>
                </a:ext>
              </a:extLst>
            </p:cNvPr>
            <p:cNvSpPr/>
            <p:nvPr/>
          </p:nvSpPr>
          <p:spPr>
            <a:xfrm>
              <a:off x="12927752" y="2641527"/>
              <a:ext cx="513128" cy="179188"/>
            </a:xfrm>
            <a:custGeom>
              <a:avLst/>
              <a:gdLst>
                <a:gd name="connsiteX0" fmla="*/ 256649 w 513128"/>
                <a:gd name="connsiteY0" fmla="*/ 180389 h 179187"/>
                <a:gd name="connsiteX1" fmla="*/ 21099 w 513128"/>
                <a:gd name="connsiteY1" fmla="*/ 180389 h 179187"/>
                <a:gd name="connsiteX2" fmla="*/ 15235 w 513128"/>
                <a:gd name="connsiteY2" fmla="*/ 179900 h 179187"/>
                <a:gd name="connsiteX3" fmla="*/ 6275 w 513128"/>
                <a:gd name="connsiteY3" fmla="*/ 169801 h 179187"/>
                <a:gd name="connsiteX4" fmla="*/ 12302 w 513128"/>
                <a:gd name="connsiteY4" fmla="*/ 157176 h 179187"/>
                <a:gd name="connsiteX5" fmla="*/ 54656 w 513128"/>
                <a:gd name="connsiteY5" fmla="*/ 130542 h 179187"/>
                <a:gd name="connsiteX6" fmla="*/ 248179 w 513128"/>
                <a:gd name="connsiteY6" fmla="*/ 8858 h 179187"/>
                <a:gd name="connsiteX7" fmla="*/ 265120 w 513128"/>
                <a:gd name="connsiteY7" fmla="*/ 8858 h 179187"/>
                <a:gd name="connsiteX8" fmla="*/ 499774 w 513128"/>
                <a:gd name="connsiteY8" fmla="*/ 156362 h 179187"/>
                <a:gd name="connsiteX9" fmla="*/ 506779 w 513128"/>
                <a:gd name="connsiteY9" fmla="*/ 170860 h 179187"/>
                <a:gd name="connsiteX10" fmla="*/ 496028 w 513128"/>
                <a:gd name="connsiteY10" fmla="*/ 180145 h 179187"/>
                <a:gd name="connsiteX11" fmla="*/ 491792 w 513128"/>
                <a:gd name="connsiteY11" fmla="*/ 180226 h 179187"/>
                <a:gd name="connsiteX12" fmla="*/ 256649 w 513128"/>
                <a:gd name="connsiteY12" fmla="*/ 180389 h 179187"/>
                <a:gd name="connsiteX13" fmla="*/ 62312 w 513128"/>
                <a:gd name="connsiteY13" fmla="*/ 155221 h 179187"/>
                <a:gd name="connsiteX14" fmla="*/ 450986 w 513128"/>
                <a:gd name="connsiteY14" fmla="*/ 155221 h 179187"/>
                <a:gd name="connsiteX15" fmla="*/ 447647 w 513128"/>
                <a:gd name="connsiteY15" fmla="*/ 153104 h 179187"/>
                <a:gd name="connsiteX16" fmla="*/ 259418 w 513128"/>
                <a:gd name="connsiteY16" fmla="*/ 34758 h 179187"/>
                <a:gd name="connsiteX17" fmla="*/ 253961 w 513128"/>
                <a:gd name="connsiteY17" fmla="*/ 34758 h 179187"/>
                <a:gd name="connsiteX18" fmla="*/ 95869 w 513128"/>
                <a:gd name="connsiteY18" fmla="*/ 134126 h 179187"/>
                <a:gd name="connsiteX19" fmla="*/ 62312 w 513128"/>
                <a:gd name="connsiteY19" fmla="*/ 155221 h 1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3128" h="179187">
                  <a:moveTo>
                    <a:pt x="256649" y="180389"/>
                  </a:moveTo>
                  <a:cubicBezTo>
                    <a:pt x="178132" y="180389"/>
                    <a:pt x="99616" y="180389"/>
                    <a:pt x="21099" y="180389"/>
                  </a:cubicBezTo>
                  <a:cubicBezTo>
                    <a:pt x="19144" y="180389"/>
                    <a:pt x="17108" y="180389"/>
                    <a:pt x="15235" y="179900"/>
                  </a:cubicBezTo>
                  <a:cubicBezTo>
                    <a:pt x="10185" y="178434"/>
                    <a:pt x="7090" y="175095"/>
                    <a:pt x="6275" y="169801"/>
                  </a:cubicBezTo>
                  <a:cubicBezTo>
                    <a:pt x="5461" y="164344"/>
                    <a:pt x="7660" y="160108"/>
                    <a:pt x="12302" y="157176"/>
                  </a:cubicBezTo>
                  <a:cubicBezTo>
                    <a:pt x="26393" y="148298"/>
                    <a:pt x="40484" y="139420"/>
                    <a:pt x="54656" y="130542"/>
                  </a:cubicBezTo>
                  <a:cubicBezTo>
                    <a:pt x="119163" y="89981"/>
                    <a:pt x="183671" y="49501"/>
                    <a:pt x="248179" y="8858"/>
                  </a:cubicBezTo>
                  <a:cubicBezTo>
                    <a:pt x="254043" y="5192"/>
                    <a:pt x="259256" y="5192"/>
                    <a:pt x="265120" y="8858"/>
                  </a:cubicBezTo>
                  <a:cubicBezTo>
                    <a:pt x="343311" y="58053"/>
                    <a:pt x="421583" y="107248"/>
                    <a:pt x="499774" y="156362"/>
                  </a:cubicBezTo>
                  <a:cubicBezTo>
                    <a:pt x="505883" y="160190"/>
                    <a:pt x="508163" y="164995"/>
                    <a:pt x="506779" y="170860"/>
                  </a:cubicBezTo>
                  <a:cubicBezTo>
                    <a:pt x="505557" y="175828"/>
                    <a:pt x="501159" y="179737"/>
                    <a:pt x="496028" y="180145"/>
                  </a:cubicBezTo>
                  <a:cubicBezTo>
                    <a:pt x="494643" y="180308"/>
                    <a:pt x="493258" y="180226"/>
                    <a:pt x="491792" y="180226"/>
                  </a:cubicBezTo>
                  <a:cubicBezTo>
                    <a:pt x="413438" y="180389"/>
                    <a:pt x="335085" y="180389"/>
                    <a:pt x="256649" y="180389"/>
                  </a:cubicBezTo>
                  <a:close/>
                  <a:moveTo>
                    <a:pt x="62312" y="155221"/>
                  </a:moveTo>
                  <a:cubicBezTo>
                    <a:pt x="192223" y="155221"/>
                    <a:pt x="321320" y="155221"/>
                    <a:pt x="450986" y="155221"/>
                  </a:cubicBezTo>
                  <a:cubicBezTo>
                    <a:pt x="449520" y="154325"/>
                    <a:pt x="448624" y="153674"/>
                    <a:pt x="447647" y="153104"/>
                  </a:cubicBezTo>
                  <a:cubicBezTo>
                    <a:pt x="384850" y="113682"/>
                    <a:pt x="322134" y="74261"/>
                    <a:pt x="259418" y="34758"/>
                  </a:cubicBezTo>
                  <a:cubicBezTo>
                    <a:pt x="257382" y="33455"/>
                    <a:pt x="255998" y="33455"/>
                    <a:pt x="253961" y="34758"/>
                  </a:cubicBezTo>
                  <a:cubicBezTo>
                    <a:pt x="201264" y="67908"/>
                    <a:pt x="148566" y="101058"/>
                    <a:pt x="95869" y="134126"/>
                  </a:cubicBezTo>
                  <a:cubicBezTo>
                    <a:pt x="84873" y="141049"/>
                    <a:pt x="73878" y="147972"/>
                    <a:pt x="62312" y="155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677985" y="1324404"/>
            <a:ext cx="6627977" cy="2365224"/>
          </a:xfrm>
          <a:prstGeom prst="roundRect">
            <a:avLst>
              <a:gd name="adj" fmla="val 6328"/>
            </a:avLst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241518" y="3874204"/>
            <a:ext cx="4351207" cy="1599287"/>
          </a:xfrm>
          <a:prstGeom prst="roundRect">
            <a:avLst>
              <a:gd name="adj" fmla="val 6328"/>
            </a:avLst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9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1336866" cy="850636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rgbClr val="2F5597"/>
                </a:solidFill>
                <a:latin typeface="Geometria" panose="020B0403020204020204" pitchFamily="34" charset="-52"/>
              </a:rPr>
              <a:t>ИТОГО МЕР В СФЕРЕ НАУКИ И ОБРАЗОВАНИЯ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48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1AA2185-5E7A-4186-9B7E-5942CFA598F1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48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7" name="Заголовок 3">
            <a:extLst>
              <a:ext uri="{FF2B5EF4-FFF2-40B4-BE49-F238E27FC236}">
                <a16:creationId xmlns:a16="http://schemas.microsoft.com/office/drawing/2014/main" id="{97747377-E39D-4286-B5C8-8D42BEE1ECE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Geometria" pitchFamily="34" charset="-52"/>
              </a:rPr>
              <a:t>ПОВЫШЕНИЕ КАЧЕСТВА ПРОВЕДЕНИЯ ЗАКУПОЧНЫХ ПРОЦЕДУР ОРГАНИЗАЦИЯМИ, ПОДВЕДОМСТВЕННЫМИ МИНОБРНАУКИ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8389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CAA402C-D026-9C67-EA31-4B6889B6DE36}"/>
              </a:ext>
            </a:extLst>
          </p:cNvPr>
          <p:cNvSpPr/>
          <p:nvPr/>
        </p:nvSpPr>
        <p:spPr>
          <a:xfrm>
            <a:off x="9927771" y="239486"/>
            <a:ext cx="2264229" cy="416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85D69-1A0E-CD9B-2B8C-2BA1E73D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4" y="392907"/>
            <a:ext cx="10515600" cy="8506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dirty="0"/>
              <a:t>ПОВЫШЕНИЕ КАЧЕСТВА ПРОВЕДЕНИЯ ЗАКУПОЧНЫХ ПРОЦЕДУР ОРГАНИЗАЦИЯМИ, ПОДВЕДОМСТВЕННЫМИ МИНОБРНАУКИ РОССИИ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1CD68-5870-3F8B-F115-D586DAA99913}"/>
              </a:ext>
            </a:extLst>
          </p:cNvPr>
          <p:cNvSpPr txBox="1"/>
          <p:nvPr/>
        </p:nvSpPr>
        <p:spPr>
          <a:xfrm>
            <a:off x="6696909" y="1313739"/>
            <a:ext cx="367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49D8E"/>
                </a:solidFill>
              </a:defRPr>
            </a:lvl1pPr>
          </a:lstStyle>
          <a:p>
            <a:r>
              <a:rPr lang="ru-RU" dirty="0"/>
              <a:t>ЗАДАЧИ ПРОЕКТА:</a:t>
            </a:r>
          </a:p>
        </p:txBody>
      </p:sp>
      <p:pic>
        <p:nvPicPr>
          <p:cNvPr id="7" name="Picture 18" descr="https://cdn-icons-png.flaticon.com/512/4052/4052583.png">
            <a:extLst>
              <a:ext uri="{FF2B5EF4-FFF2-40B4-BE49-F238E27FC236}">
                <a16:creationId xmlns:a16="http://schemas.microsoft.com/office/drawing/2014/main" id="{E3CA30C1-C59C-B372-BD66-05E44346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6" y="1362910"/>
            <a:ext cx="566833" cy="5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5181B88-2523-84BE-0671-A05450C5B051}"/>
              </a:ext>
            </a:extLst>
          </p:cNvPr>
          <p:cNvGrpSpPr/>
          <p:nvPr/>
        </p:nvGrpSpPr>
        <p:grpSpPr>
          <a:xfrm>
            <a:off x="572856" y="2004044"/>
            <a:ext cx="4748211" cy="850636"/>
            <a:chOff x="582084" y="2005576"/>
            <a:chExt cx="4748211" cy="850636"/>
          </a:xfrm>
        </p:grpSpPr>
        <p:sp>
          <p:nvSpPr>
            <p:cNvPr id="5" name="Прямоугольник: скругленные углы 6">
              <a:extLst>
                <a:ext uri="{FF2B5EF4-FFF2-40B4-BE49-F238E27FC236}">
                  <a16:creationId xmlns:a16="http://schemas.microsoft.com/office/drawing/2014/main" id="{2CE154BC-9AFB-BC68-F28C-95BCC4A80767}"/>
                </a:ext>
              </a:extLst>
            </p:cNvPr>
            <p:cNvSpPr/>
            <p:nvPr/>
          </p:nvSpPr>
          <p:spPr>
            <a:xfrm>
              <a:off x="582084" y="2005576"/>
              <a:ext cx="4723342" cy="850636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214AC7-5E88-0A4F-643F-2CA1EB152AC2}"/>
                </a:ext>
              </a:extLst>
            </p:cNvPr>
            <p:cNvSpPr txBox="1"/>
            <p:nvPr/>
          </p:nvSpPr>
          <p:spPr>
            <a:xfrm>
              <a:off x="606953" y="2015395"/>
              <a:ext cx="47233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sz="1500" dirty="0"/>
                <a:t>Повышение качества исполнения </a:t>
              </a:r>
              <a:br>
                <a:rPr lang="ru-RU" sz="1500" dirty="0"/>
              </a:br>
              <a:r>
                <a:rPr lang="ru-RU" sz="1500" dirty="0"/>
                <a:t>и эффективности внедрения результатов исполнения контрактов/договоров;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110D9B-6B54-F8C7-6C78-A7B9C9952DD5}"/>
              </a:ext>
            </a:extLst>
          </p:cNvPr>
          <p:cNvSpPr txBox="1"/>
          <p:nvPr/>
        </p:nvSpPr>
        <p:spPr>
          <a:xfrm>
            <a:off x="1345654" y="1409903"/>
            <a:ext cx="337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49D8E"/>
                </a:solidFill>
              </a:rPr>
              <a:t>ЦЕЛИ ПРОЕКТА:</a:t>
            </a:r>
            <a:endParaRPr lang="ru-RU" sz="2400" dirty="0">
              <a:solidFill>
                <a:srgbClr val="449D8E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CCA210F-83C3-F7A0-3B30-42E70C2E902A}"/>
              </a:ext>
            </a:extLst>
          </p:cNvPr>
          <p:cNvGrpSpPr/>
          <p:nvPr/>
        </p:nvGrpSpPr>
        <p:grpSpPr>
          <a:xfrm>
            <a:off x="572856" y="5260698"/>
            <a:ext cx="4735765" cy="593975"/>
            <a:chOff x="6268509" y="1951370"/>
            <a:chExt cx="4005412" cy="593975"/>
          </a:xfrm>
        </p:grpSpPr>
        <p:sp>
          <p:nvSpPr>
            <p:cNvPr id="12" name="Прямоугольник: скругленные углы 6">
              <a:extLst>
                <a:ext uri="{FF2B5EF4-FFF2-40B4-BE49-F238E27FC236}">
                  <a16:creationId xmlns:a16="http://schemas.microsoft.com/office/drawing/2014/main" id="{C0D6BF34-34CA-3ED2-8A82-7F84C0AB83AF}"/>
                </a:ext>
              </a:extLst>
            </p:cNvPr>
            <p:cNvSpPr/>
            <p:nvPr/>
          </p:nvSpPr>
          <p:spPr>
            <a:xfrm>
              <a:off x="6268509" y="1951370"/>
              <a:ext cx="4005412" cy="593975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9B988A-574A-64DB-FCBB-9D18C084DA8E}"/>
                </a:ext>
              </a:extLst>
            </p:cNvPr>
            <p:cNvSpPr txBox="1"/>
            <p:nvPr/>
          </p:nvSpPr>
          <p:spPr>
            <a:xfrm>
              <a:off x="6337404" y="1962491"/>
              <a:ext cx="38886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sz="1500" b="0" dirty="0"/>
                <a:t>Обеспечение прозрачности проводимых закупочных процедур.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33532AC-7837-6279-9893-9CC1F4F9DEFC}"/>
              </a:ext>
            </a:extLst>
          </p:cNvPr>
          <p:cNvGrpSpPr/>
          <p:nvPr/>
        </p:nvGrpSpPr>
        <p:grpSpPr>
          <a:xfrm>
            <a:off x="5840070" y="2678697"/>
            <a:ext cx="5061364" cy="1131424"/>
            <a:chOff x="6268509" y="1951370"/>
            <a:chExt cx="4342341" cy="1131424"/>
          </a:xfrm>
        </p:grpSpPr>
        <p:sp>
          <p:nvSpPr>
            <p:cNvPr id="16" name="Прямоугольник: скругленные углы 6">
              <a:extLst>
                <a:ext uri="{FF2B5EF4-FFF2-40B4-BE49-F238E27FC236}">
                  <a16:creationId xmlns:a16="http://schemas.microsoft.com/office/drawing/2014/main" id="{097136BB-5F80-446A-0340-51DDCA8B44F6}"/>
                </a:ext>
              </a:extLst>
            </p:cNvPr>
            <p:cNvSpPr/>
            <p:nvPr/>
          </p:nvSpPr>
          <p:spPr>
            <a:xfrm>
              <a:off x="6268509" y="1951370"/>
              <a:ext cx="4342341" cy="1131424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F20D12-3AC5-7B8A-BE88-F03F9F6E3C3A}"/>
                </a:ext>
              </a:extLst>
            </p:cNvPr>
            <p:cNvSpPr txBox="1"/>
            <p:nvPr/>
          </p:nvSpPr>
          <p:spPr>
            <a:xfrm>
              <a:off x="6384606" y="2005576"/>
              <a:ext cx="4110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sz="1500" b="0" dirty="0"/>
                <a:t>Обеспечение единых методологических подходов к оценке качества поставленных товаров, выполненных работ (услуг) </a:t>
              </a:r>
              <a:br>
                <a:rPr lang="ru-RU" sz="1500" b="0" dirty="0"/>
              </a:br>
              <a:r>
                <a:rPr lang="ru-RU" sz="1500" b="0" dirty="0"/>
                <a:t>по заключенных контрактах, договорам;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11CBEF6-C78C-7200-07EA-E491A79355C6}"/>
              </a:ext>
            </a:extLst>
          </p:cNvPr>
          <p:cNvGrpSpPr/>
          <p:nvPr/>
        </p:nvGrpSpPr>
        <p:grpSpPr>
          <a:xfrm>
            <a:off x="5840069" y="3937371"/>
            <a:ext cx="5061364" cy="1401015"/>
            <a:chOff x="6268509" y="1951369"/>
            <a:chExt cx="4342341" cy="1401015"/>
          </a:xfrm>
        </p:grpSpPr>
        <p:sp>
          <p:nvSpPr>
            <p:cNvPr id="19" name="Прямоугольник: скругленные углы 6">
              <a:extLst>
                <a:ext uri="{FF2B5EF4-FFF2-40B4-BE49-F238E27FC236}">
                  <a16:creationId xmlns:a16="http://schemas.microsoft.com/office/drawing/2014/main" id="{F668F72D-13EE-FC86-E8B6-9EA3BE870E81}"/>
                </a:ext>
              </a:extLst>
            </p:cNvPr>
            <p:cNvSpPr/>
            <p:nvPr/>
          </p:nvSpPr>
          <p:spPr>
            <a:xfrm>
              <a:off x="6268509" y="1951369"/>
              <a:ext cx="4342341" cy="1401015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FA6167-5520-AC1D-2F62-ACB98C705A77}"/>
                </a:ext>
              </a:extLst>
            </p:cNvPr>
            <p:cNvSpPr txBox="1"/>
            <p:nvPr/>
          </p:nvSpPr>
          <p:spPr>
            <a:xfrm>
              <a:off x="6384606" y="2005576"/>
              <a:ext cx="422624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sz="1500" b="0" dirty="0"/>
                <a:t>Консультационная помощь и сопровождение структурных подразделений заказчиков, ответственных за реализацию заключенных контрактов и договоров, а также за приемку товаров/работ/услуг;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161FFCB-B23F-B3A1-370E-4565C9ECB1A4}"/>
              </a:ext>
            </a:extLst>
          </p:cNvPr>
          <p:cNvGrpSpPr/>
          <p:nvPr/>
        </p:nvGrpSpPr>
        <p:grpSpPr>
          <a:xfrm>
            <a:off x="572856" y="2945622"/>
            <a:ext cx="4771522" cy="1036760"/>
            <a:chOff x="594519" y="2005576"/>
            <a:chExt cx="4771522" cy="1036760"/>
          </a:xfrm>
        </p:grpSpPr>
        <p:sp>
          <p:nvSpPr>
            <p:cNvPr id="26" name="Прямоугольник: скругленные углы 6">
              <a:extLst>
                <a:ext uri="{FF2B5EF4-FFF2-40B4-BE49-F238E27FC236}">
                  <a16:creationId xmlns:a16="http://schemas.microsoft.com/office/drawing/2014/main" id="{B307D67F-0B37-4BB6-2906-AED1792FF13C}"/>
                </a:ext>
              </a:extLst>
            </p:cNvPr>
            <p:cNvSpPr/>
            <p:nvPr/>
          </p:nvSpPr>
          <p:spPr>
            <a:xfrm>
              <a:off x="594519" y="2005576"/>
              <a:ext cx="4723342" cy="991749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5F8F13-3AF5-898F-F972-27D25D399083}"/>
                </a:ext>
              </a:extLst>
            </p:cNvPr>
            <p:cNvSpPr txBox="1"/>
            <p:nvPr/>
          </p:nvSpPr>
          <p:spPr>
            <a:xfrm>
              <a:off x="642699" y="2026673"/>
              <a:ext cx="47233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sz="1500" dirty="0"/>
                <a:t>Формирование единых технологических подходов к организации и проведению мониторинга хода реализации контрактов/договоров;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54A3785-BC98-5BF5-D69F-00EEBA6E511C}"/>
              </a:ext>
            </a:extLst>
          </p:cNvPr>
          <p:cNvGrpSpPr/>
          <p:nvPr/>
        </p:nvGrpSpPr>
        <p:grpSpPr>
          <a:xfrm>
            <a:off x="572856" y="4052447"/>
            <a:ext cx="4781391" cy="1096212"/>
            <a:chOff x="594519" y="2005576"/>
            <a:chExt cx="4781391" cy="1096212"/>
          </a:xfrm>
        </p:grpSpPr>
        <p:sp>
          <p:nvSpPr>
            <p:cNvPr id="29" name="Прямоугольник: скругленные углы 6">
              <a:extLst>
                <a:ext uri="{FF2B5EF4-FFF2-40B4-BE49-F238E27FC236}">
                  <a16:creationId xmlns:a16="http://schemas.microsoft.com/office/drawing/2014/main" id="{1A69D1F0-49C7-35C4-AD65-43B28A0BCCC5}"/>
                </a:ext>
              </a:extLst>
            </p:cNvPr>
            <p:cNvSpPr/>
            <p:nvPr/>
          </p:nvSpPr>
          <p:spPr>
            <a:xfrm>
              <a:off x="594519" y="2005576"/>
              <a:ext cx="4723342" cy="1096212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2CDF19-364E-AA50-531B-A75A61B1B14D}"/>
                </a:ext>
              </a:extLst>
            </p:cNvPr>
            <p:cNvSpPr txBox="1"/>
            <p:nvPr/>
          </p:nvSpPr>
          <p:spPr>
            <a:xfrm>
              <a:off x="652568" y="2024570"/>
              <a:ext cx="47233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sz="1500" dirty="0"/>
                <a:t>Определение соответствия выполняемых работ (предоставленных услуг) требованиям действующего законодательства и заключенных контрактов/договоров;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4AB717C-6C56-8131-D035-15159F584499}"/>
              </a:ext>
            </a:extLst>
          </p:cNvPr>
          <p:cNvGrpSpPr/>
          <p:nvPr/>
        </p:nvGrpSpPr>
        <p:grpSpPr>
          <a:xfrm>
            <a:off x="5846876" y="5426421"/>
            <a:ext cx="5054557" cy="696693"/>
            <a:chOff x="594518" y="2005576"/>
            <a:chExt cx="5054557" cy="696693"/>
          </a:xfrm>
        </p:grpSpPr>
        <p:sp>
          <p:nvSpPr>
            <p:cNvPr id="32" name="Прямоугольник: скругленные углы 6">
              <a:extLst>
                <a:ext uri="{FF2B5EF4-FFF2-40B4-BE49-F238E27FC236}">
                  <a16:creationId xmlns:a16="http://schemas.microsoft.com/office/drawing/2014/main" id="{BC21A3E5-4DC1-8C2F-DFF5-3757ED00FF1E}"/>
                </a:ext>
              </a:extLst>
            </p:cNvPr>
            <p:cNvSpPr/>
            <p:nvPr/>
          </p:nvSpPr>
          <p:spPr>
            <a:xfrm>
              <a:off x="594518" y="2005576"/>
              <a:ext cx="5054557" cy="696693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0863AC-F489-00BA-3265-D89D9DD4CC1D}"/>
                </a:ext>
              </a:extLst>
            </p:cNvPr>
            <p:cNvSpPr txBox="1"/>
            <p:nvPr/>
          </p:nvSpPr>
          <p:spPr>
            <a:xfrm>
              <a:off x="678903" y="2088741"/>
              <a:ext cx="47233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sz="1500" dirty="0"/>
                <a:t>Сопровождение при проведении приемки товаров, работ, услуг.</a:t>
              </a:r>
            </a:p>
          </p:txBody>
        </p:sp>
      </p:grpSp>
      <p:sp>
        <p:nvSpPr>
          <p:cNvPr id="34" name="Скругленный прямоугольник 4">
            <a:extLst>
              <a:ext uri="{FF2B5EF4-FFF2-40B4-BE49-F238E27FC236}">
                <a16:creationId xmlns:a16="http://schemas.microsoft.com/office/drawing/2014/main" id="{42A196A8-3204-98FD-B738-94F7DC380315}"/>
              </a:ext>
            </a:extLst>
          </p:cNvPr>
          <p:cNvSpPr/>
          <p:nvPr/>
        </p:nvSpPr>
        <p:spPr>
          <a:xfrm>
            <a:off x="422962" y="1184914"/>
            <a:ext cx="5061364" cy="4845276"/>
          </a:xfrm>
          <a:prstGeom prst="roundRect">
            <a:avLst>
              <a:gd name="adj" fmla="val 6328"/>
            </a:avLst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4">
            <a:extLst>
              <a:ext uri="{FF2B5EF4-FFF2-40B4-BE49-F238E27FC236}">
                <a16:creationId xmlns:a16="http://schemas.microsoft.com/office/drawing/2014/main" id="{E6C84D43-5120-05CE-C4A5-1F6AF1029241}"/>
              </a:ext>
            </a:extLst>
          </p:cNvPr>
          <p:cNvSpPr/>
          <p:nvPr/>
        </p:nvSpPr>
        <p:spPr>
          <a:xfrm>
            <a:off x="5613720" y="1184914"/>
            <a:ext cx="5549003" cy="5126997"/>
          </a:xfrm>
          <a:prstGeom prst="roundRect">
            <a:avLst>
              <a:gd name="adj" fmla="val 6328"/>
            </a:avLst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Иконка tasks, задачи, галочка, размер 256x256 | id30908 | iconbird.com">
            <a:extLst>
              <a:ext uri="{FF2B5EF4-FFF2-40B4-BE49-F238E27FC236}">
                <a16:creationId xmlns:a16="http://schemas.microsoft.com/office/drawing/2014/main" id="{E3EE0757-3FB5-52FA-4E58-B428BA28F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61" y="1184001"/>
            <a:ext cx="684081" cy="6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AA861D2-0C35-2C5E-C606-83BE4BDB3D3E}"/>
              </a:ext>
            </a:extLst>
          </p:cNvPr>
          <p:cNvGrpSpPr/>
          <p:nvPr/>
        </p:nvGrpSpPr>
        <p:grpSpPr>
          <a:xfrm>
            <a:off x="5853357" y="1943420"/>
            <a:ext cx="5215302" cy="593975"/>
            <a:chOff x="6268508" y="1951370"/>
            <a:chExt cx="4410995" cy="593975"/>
          </a:xfrm>
        </p:grpSpPr>
        <p:sp>
          <p:nvSpPr>
            <p:cNvPr id="41" name="Прямоугольник: скругленные углы 6">
              <a:extLst>
                <a:ext uri="{FF2B5EF4-FFF2-40B4-BE49-F238E27FC236}">
                  <a16:creationId xmlns:a16="http://schemas.microsoft.com/office/drawing/2014/main" id="{046BCEB8-DB16-67EC-2C89-5E11571F0141}"/>
                </a:ext>
              </a:extLst>
            </p:cNvPr>
            <p:cNvSpPr/>
            <p:nvPr/>
          </p:nvSpPr>
          <p:spPr>
            <a:xfrm>
              <a:off x="6268508" y="1951370"/>
              <a:ext cx="4271065" cy="593975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AC2B75-4BBE-DAD7-5D3D-442B85B633EA}"/>
                </a:ext>
              </a:extLst>
            </p:cNvPr>
            <p:cNvSpPr txBox="1"/>
            <p:nvPr/>
          </p:nvSpPr>
          <p:spPr>
            <a:xfrm>
              <a:off x="6372613" y="1974313"/>
              <a:ext cx="43068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sz="1500" b="0" dirty="0"/>
                <a:t>Формирование реестра авторитетных </a:t>
              </a:r>
              <a:br>
                <a:rPr lang="ru-RU" sz="1500" b="0" dirty="0"/>
              </a:br>
              <a:r>
                <a:rPr lang="ru-RU" sz="1500" b="0" dirty="0"/>
                <a:t>и высококвалифицированных специалистов;</a:t>
              </a: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6946B09-962D-D7B3-273E-4531EBC7E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172003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DF2818C0-24E4-4150-8E80-11B7760E501F}" type="slidenum">
                        <a:rPr lang="ru-RU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48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02E879-13B0-4A1D-8FE0-436B00719DD6}"/>
              </a:ext>
            </a:extLst>
          </p:cNvPr>
          <p:cNvSpPr/>
          <p:nvPr/>
        </p:nvSpPr>
        <p:spPr>
          <a:xfrm>
            <a:off x="9144000" y="0"/>
            <a:ext cx="3048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4E9036B1-4BE5-4C3D-8C4A-6A100D625500}"/>
              </a:ext>
            </a:extLst>
          </p:cNvPr>
          <p:cNvSpPr/>
          <p:nvPr/>
        </p:nvSpPr>
        <p:spPr>
          <a:xfrm rot="5400000">
            <a:off x="5469923" y="48301"/>
            <a:ext cx="3765107" cy="7842606"/>
          </a:xfrm>
          <a:prstGeom prst="round2SameRect">
            <a:avLst>
              <a:gd name="adj1" fmla="val 2676"/>
              <a:gd name="adj2" fmla="val 0"/>
            </a:avLst>
          </a:prstGeom>
          <a:solidFill>
            <a:schemeClr val="bg1"/>
          </a:solidFill>
          <a:ln w="9525">
            <a:solidFill>
              <a:srgbClr val="3193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2F5597"/>
                </a:solidFill>
                <a:latin typeface="Geometria" panose="020B0403020204020204" pitchFamily="34" charset="-52"/>
              </a:rPr>
              <a:t>ОБЪЕМЫ БЮДЖЕТНЫХ АССИГНОВАНИЙ </a:t>
            </a:r>
            <a:br>
              <a:rPr lang="ru-RU" sz="2200" dirty="0">
                <a:solidFill>
                  <a:srgbClr val="2F5597"/>
                </a:solidFill>
                <a:latin typeface="Geometria" panose="020B0403020204020204" pitchFamily="34" charset="-52"/>
              </a:rPr>
            </a:br>
            <a:r>
              <a:rPr lang="ru-RU" sz="2200" dirty="0">
                <a:solidFill>
                  <a:srgbClr val="2F5597"/>
                </a:solidFill>
                <a:latin typeface="Geometria" panose="020B0403020204020204" pitchFamily="34" charset="-52"/>
              </a:rPr>
              <a:t>НА РЕАЛИЗАЦИЮ ГП НТР НА 2023-2026 ГОДЫ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59315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25E358-1F53-421B-B4CC-550D819622F9}"/>
              </a:ext>
            </a:extLst>
          </p:cNvPr>
          <p:cNvSpPr/>
          <p:nvPr/>
        </p:nvSpPr>
        <p:spPr>
          <a:xfrm>
            <a:off x="2024110" y="5982337"/>
            <a:ext cx="92496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мероприятия в области международного сотрудничества, амбулаторной помощи, сельского хозяйства и рыболовства, топливно-энергетического комплекса, жилищного хозяйства, прочие межбюджетные трансферты общего характера, другие общегосударственные вопросы и вопросы в области национальной экономики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4E816C0-5E65-4DB1-900E-95FA80F0DD05}"/>
              </a:ext>
            </a:extLst>
          </p:cNvPr>
          <p:cNvGraphicFramePr>
            <a:graphicFrameLocks noGrp="1"/>
          </p:cNvGraphicFramePr>
          <p:nvPr/>
        </p:nvGraphicFramePr>
        <p:xfrm>
          <a:off x="822422" y="1298448"/>
          <a:ext cx="10476505" cy="452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endParaRPr lang="ru-RU" sz="1200" dirty="0">
                        <a:solidFill>
                          <a:srgbClr val="1B4AA4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Сводная бюджетная роспись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Федеральный закон от 27 ноября 2023 г. № 540-ФЗ «О</a:t>
                      </a:r>
                      <a:r>
                        <a:rPr lang="ru-RU" sz="1200" b="0" baseline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федеральном бюджете на 2024 год и на плановый период 2025 и 2026 годов»</a:t>
                      </a:r>
                      <a:endParaRPr lang="ru-RU" sz="1200" b="0" dirty="0">
                        <a:solidFill>
                          <a:srgbClr val="1B4AA4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31 декабря</a:t>
                      </a:r>
                      <a:r>
                        <a:rPr lang="ru-RU" sz="1200" b="0" baseline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2023</a:t>
                      </a:r>
                      <a:r>
                        <a:rPr lang="ru-RU" sz="1200" b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г.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3193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ГП НТР, всего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31938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1 270 460,8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31938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1 380</a:t>
                      </a:r>
                      <a:r>
                        <a:rPr lang="ru-RU" sz="1800" b="1" kern="1200" baseline="0" dirty="0">
                          <a:solidFill>
                            <a:srgbClr val="31938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346,4</a:t>
                      </a:r>
                      <a:endParaRPr lang="ru-RU" sz="1800" b="1" kern="1200" dirty="0">
                        <a:solidFill>
                          <a:srgbClr val="31938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31938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1 180</a:t>
                      </a:r>
                      <a:r>
                        <a:rPr lang="ru-RU" sz="1800" b="1" kern="1200" baseline="0" dirty="0">
                          <a:solidFill>
                            <a:srgbClr val="31938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846,3</a:t>
                      </a:r>
                      <a:endParaRPr lang="ru-RU" sz="1800" b="1" kern="1200" dirty="0">
                        <a:solidFill>
                          <a:srgbClr val="31938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31938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1 349</a:t>
                      </a:r>
                      <a:r>
                        <a:rPr lang="ru-RU" sz="1800" b="1" kern="1200" baseline="0" dirty="0">
                          <a:solidFill>
                            <a:srgbClr val="31938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517,8</a:t>
                      </a:r>
                      <a:endParaRPr lang="ru-RU" sz="1800" b="1" kern="1200" dirty="0">
                        <a:solidFill>
                          <a:srgbClr val="31938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Наука: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547 780,3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581</a:t>
                      </a:r>
                      <a:r>
                        <a:rPr lang="ru-RU" sz="1800" b="1" kern="1200" baseline="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788,3</a:t>
                      </a:r>
                      <a:endParaRPr lang="ru-RU" sz="1800" b="1" kern="1200" dirty="0">
                        <a:solidFill>
                          <a:srgbClr val="1B4AA4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448</a:t>
                      </a:r>
                      <a:r>
                        <a:rPr lang="ru-RU" sz="1800" b="1" kern="1200" baseline="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747,1</a:t>
                      </a:r>
                      <a:endParaRPr lang="ru-RU" sz="1800" b="1" kern="1200" dirty="0">
                        <a:solidFill>
                          <a:srgbClr val="1B4AA4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517 217,4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Фундаментальные научные</a:t>
                      </a:r>
                      <a:r>
                        <a:rPr lang="ru-RU" sz="1200" b="0" i="0" baseline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исследования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221 240,4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235 682,1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217 549,2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232</a:t>
                      </a:r>
                      <a:r>
                        <a:rPr lang="ru-RU" sz="1800" b="0" i="0" kern="1200" baseline="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877,9</a:t>
                      </a:r>
                      <a:endParaRPr lang="ru-RU" sz="1800" b="0" i="0" kern="1200" dirty="0">
                        <a:solidFill>
                          <a:srgbClr val="1B4AA4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Прикладные</a:t>
                      </a:r>
                      <a:r>
                        <a:rPr lang="ru-RU" sz="1200" b="0" i="0" baseline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исследования</a:t>
                      </a:r>
                      <a:endParaRPr lang="ru-RU" sz="1200" b="0" i="0" dirty="0">
                        <a:solidFill>
                          <a:srgbClr val="1B4AA4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280 122,2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300 006,4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203 408,1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218 693,8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ФАИП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46 417,7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46 099,8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27 789,8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65 645,7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646 183,0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711 010,4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678</a:t>
                      </a:r>
                      <a:r>
                        <a:rPr lang="ru-RU" sz="1800" b="1" kern="1200" baseline="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876,9</a:t>
                      </a:r>
                      <a:endParaRPr lang="ru-RU" sz="1800" b="1" kern="1200" dirty="0">
                        <a:solidFill>
                          <a:srgbClr val="1B4AA4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755 757,9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1B4AA4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Прочие мероприятия*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76 497,5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87 547,7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53 222,3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ru-RU" sz="1800" b="1" kern="1200" baseline="0" dirty="0">
                          <a:solidFill>
                            <a:srgbClr val="1B4AA4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542,5</a:t>
                      </a:r>
                      <a:endParaRPr lang="ru-RU" sz="1800" b="1" kern="1200" dirty="0">
                        <a:solidFill>
                          <a:srgbClr val="1B4AA4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FB4D834-D848-4724-94A6-9EACF58003D6}"/>
              </a:ext>
            </a:extLst>
          </p:cNvPr>
          <p:cNvSpPr/>
          <p:nvPr/>
        </p:nvSpPr>
        <p:spPr>
          <a:xfrm>
            <a:off x="10314717" y="1095993"/>
            <a:ext cx="9538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1B4AA4"/>
                </a:solidFill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18218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85D69-1A0E-CD9B-2B8C-2BA1E73D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4" y="340429"/>
            <a:ext cx="10515600" cy="8506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dirty="0">
                <a:solidFill>
                  <a:srgbClr val="367E72"/>
                </a:solidFill>
              </a:rPr>
              <a:t>ЭТАПЫ ПРОЕКТА </a:t>
            </a:r>
            <a:r>
              <a:rPr lang="ru-RU" sz="2200" dirty="0"/>
              <a:t>ПО ПОВЫШЕНИЮ КАЧЕСТВА ПРОВЕДЕНИЯ ЗАКУПОЧНЫХ ПРОЦЕДУР ОРГАНИЗАЦИЯМИ, ПОДВЕДОМСТВЕННЫМИ МИНОБРНАУКИ РОССИИ</a:t>
            </a:r>
            <a:br>
              <a:rPr lang="ru-RU" sz="2200" dirty="0"/>
            </a:br>
            <a:endParaRPr lang="ru-RU" sz="2200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5181B88-2523-84BE-0671-A05450C5B051}"/>
              </a:ext>
            </a:extLst>
          </p:cNvPr>
          <p:cNvGrpSpPr/>
          <p:nvPr/>
        </p:nvGrpSpPr>
        <p:grpSpPr>
          <a:xfrm>
            <a:off x="582084" y="1243543"/>
            <a:ext cx="7667631" cy="700135"/>
            <a:chOff x="582083" y="2005576"/>
            <a:chExt cx="7667631" cy="700135"/>
          </a:xfrm>
        </p:grpSpPr>
        <p:sp>
          <p:nvSpPr>
            <p:cNvPr id="5" name="Прямоугольник: скругленные углы 6">
              <a:extLst>
                <a:ext uri="{FF2B5EF4-FFF2-40B4-BE49-F238E27FC236}">
                  <a16:creationId xmlns:a16="http://schemas.microsoft.com/office/drawing/2014/main" id="{2CE154BC-9AFB-BC68-F28C-95BCC4A80767}"/>
                </a:ext>
              </a:extLst>
            </p:cNvPr>
            <p:cNvSpPr/>
            <p:nvPr/>
          </p:nvSpPr>
          <p:spPr>
            <a:xfrm>
              <a:off x="582083" y="2005576"/>
              <a:ext cx="7667631" cy="700135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214AC7-5E88-0A4F-643F-2CA1EB152AC2}"/>
                </a:ext>
              </a:extLst>
            </p:cNvPr>
            <p:cNvSpPr txBox="1"/>
            <p:nvPr/>
          </p:nvSpPr>
          <p:spPr>
            <a:xfrm>
              <a:off x="652010" y="2049080"/>
              <a:ext cx="7472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sz="1600" dirty="0"/>
                <a:t>Сбор сведений об ответственных сотрудниках учреждений </a:t>
              </a:r>
              <a:br>
                <a:rPr lang="ru-RU" sz="1600" dirty="0"/>
              </a:br>
              <a:r>
                <a:rPr lang="ru-RU" sz="1600" dirty="0"/>
                <a:t>за взаимодействие с РАО, направление контактных данных</a:t>
              </a:r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CCA210F-83C3-F7A0-3B30-42E70C2E902A}"/>
              </a:ext>
            </a:extLst>
          </p:cNvPr>
          <p:cNvGrpSpPr/>
          <p:nvPr/>
        </p:nvGrpSpPr>
        <p:grpSpPr>
          <a:xfrm>
            <a:off x="582085" y="3418081"/>
            <a:ext cx="8085220" cy="488475"/>
            <a:chOff x="6268510" y="1951370"/>
            <a:chExt cx="3923134" cy="488475"/>
          </a:xfrm>
        </p:grpSpPr>
        <p:sp>
          <p:nvSpPr>
            <p:cNvPr id="12" name="Прямоугольник: скругленные углы 6">
              <a:extLst>
                <a:ext uri="{FF2B5EF4-FFF2-40B4-BE49-F238E27FC236}">
                  <a16:creationId xmlns:a16="http://schemas.microsoft.com/office/drawing/2014/main" id="{C0D6BF34-34CA-3ED2-8A82-7F84C0AB83AF}"/>
                </a:ext>
              </a:extLst>
            </p:cNvPr>
            <p:cNvSpPr/>
            <p:nvPr/>
          </p:nvSpPr>
          <p:spPr>
            <a:xfrm>
              <a:off x="6268510" y="1951370"/>
              <a:ext cx="3705257" cy="488475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9B988A-574A-64DB-FCBB-9D18C084DA8E}"/>
                </a:ext>
              </a:extLst>
            </p:cNvPr>
            <p:cNvSpPr txBox="1"/>
            <p:nvPr/>
          </p:nvSpPr>
          <p:spPr>
            <a:xfrm>
              <a:off x="6302991" y="2026070"/>
              <a:ext cx="3888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b="0" dirty="0"/>
                <a:t>Проведение обучающих мероприятий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161FFCB-B23F-B3A1-370E-4565C9ECB1A4}"/>
              </a:ext>
            </a:extLst>
          </p:cNvPr>
          <p:cNvGrpSpPr/>
          <p:nvPr/>
        </p:nvGrpSpPr>
        <p:grpSpPr>
          <a:xfrm>
            <a:off x="582084" y="2052046"/>
            <a:ext cx="9440486" cy="672880"/>
            <a:chOff x="594519" y="2032833"/>
            <a:chExt cx="9278714" cy="672880"/>
          </a:xfrm>
        </p:grpSpPr>
        <p:sp>
          <p:nvSpPr>
            <p:cNvPr id="26" name="Прямоугольник: скругленные углы 6">
              <a:extLst>
                <a:ext uri="{FF2B5EF4-FFF2-40B4-BE49-F238E27FC236}">
                  <a16:creationId xmlns:a16="http://schemas.microsoft.com/office/drawing/2014/main" id="{B307D67F-0B37-4BB6-2906-AED1792FF13C}"/>
                </a:ext>
              </a:extLst>
            </p:cNvPr>
            <p:cNvSpPr/>
            <p:nvPr/>
          </p:nvSpPr>
          <p:spPr>
            <a:xfrm>
              <a:off x="594519" y="2032833"/>
              <a:ext cx="7505859" cy="672880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5F8F13-3AF5-898F-F972-27D25D399083}"/>
                </a:ext>
              </a:extLst>
            </p:cNvPr>
            <p:cNvSpPr txBox="1"/>
            <p:nvPr/>
          </p:nvSpPr>
          <p:spPr>
            <a:xfrm>
              <a:off x="652568" y="2067927"/>
              <a:ext cx="92206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dirty="0"/>
                <a:t>Регистрация сотрудников-кандидатов от учреждений для включения </a:t>
              </a:r>
              <a:br>
                <a:rPr lang="ru-RU" dirty="0"/>
              </a:br>
              <a:r>
                <a:rPr lang="ru-RU" dirty="0"/>
                <a:t>в Реестр экспертов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54A3785-BC98-5BF5-D69F-00EEBA6E511C}"/>
              </a:ext>
            </a:extLst>
          </p:cNvPr>
          <p:cNvGrpSpPr/>
          <p:nvPr/>
        </p:nvGrpSpPr>
        <p:grpSpPr>
          <a:xfrm>
            <a:off x="582084" y="2822994"/>
            <a:ext cx="8092947" cy="488475"/>
            <a:chOff x="594519" y="2024570"/>
            <a:chExt cx="7724489" cy="488475"/>
          </a:xfrm>
        </p:grpSpPr>
        <p:sp>
          <p:nvSpPr>
            <p:cNvPr id="29" name="Прямоугольник: скругленные углы 6">
              <a:extLst>
                <a:ext uri="{FF2B5EF4-FFF2-40B4-BE49-F238E27FC236}">
                  <a16:creationId xmlns:a16="http://schemas.microsoft.com/office/drawing/2014/main" id="{1A69D1F0-49C7-35C4-AD65-43B28A0BCCC5}"/>
                </a:ext>
              </a:extLst>
            </p:cNvPr>
            <p:cNvSpPr/>
            <p:nvPr/>
          </p:nvSpPr>
          <p:spPr>
            <a:xfrm>
              <a:off x="594519" y="2024570"/>
              <a:ext cx="7299173" cy="488475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2CDF19-364E-AA50-531B-A75A61B1B14D}"/>
                </a:ext>
              </a:extLst>
            </p:cNvPr>
            <p:cNvSpPr txBox="1"/>
            <p:nvPr/>
          </p:nvSpPr>
          <p:spPr>
            <a:xfrm>
              <a:off x="651379" y="2089268"/>
              <a:ext cx="766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dirty="0"/>
                <a:t>Регистрация учреждений для включения в реестр заказчика экспертизы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AEFB2DF-85C2-E7C3-A20B-10025F74BB9B}"/>
              </a:ext>
            </a:extLst>
          </p:cNvPr>
          <p:cNvGrpSpPr/>
          <p:nvPr/>
        </p:nvGrpSpPr>
        <p:grpSpPr>
          <a:xfrm>
            <a:off x="582085" y="4040694"/>
            <a:ext cx="8226688" cy="488475"/>
            <a:chOff x="6268509" y="1951370"/>
            <a:chExt cx="3918320" cy="488475"/>
          </a:xfrm>
        </p:grpSpPr>
        <p:sp>
          <p:nvSpPr>
            <p:cNvPr id="4" name="Прямоугольник: скругленные углы 6">
              <a:extLst>
                <a:ext uri="{FF2B5EF4-FFF2-40B4-BE49-F238E27FC236}">
                  <a16:creationId xmlns:a16="http://schemas.microsoft.com/office/drawing/2014/main" id="{50E91811-1876-F2DA-3FBC-95C61137685F}"/>
                </a:ext>
              </a:extLst>
            </p:cNvPr>
            <p:cNvSpPr/>
            <p:nvPr/>
          </p:nvSpPr>
          <p:spPr>
            <a:xfrm>
              <a:off x="6268509" y="1951370"/>
              <a:ext cx="3626632" cy="488475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449849-8503-FA57-C458-8ED38EF6E3E2}"/>
                </a:ext>
              </a:extLst>
            </p:cNvPr>
            <p:cNvSpPr txBox="1"/>
            <p:nvPr/>
          </p:nvSpPr>
          <p:spPr>
            <a:xfrm>
              <a:off x="6298176" y="2036593"/>
              <a:ext cx="3888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dirty="0"/>
                <a:t>Направление отчетных материалов для проведения экспертизы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543024D-AFF2-CE3F-66F6-DDC9A5FE06BD}"/>
              </a:ext>
            </a:extLst>
          </p:cNvPr>
          <p:cNvGrpSpPr/>
          <p:nvPr/>
        </p:nvGrpSpPr>
        <p:grpSpPr>
          <a:xfrm>
            <a:off x="582085" y="4617190"/>
            <a:ext cx="8426712" cy="488475"/>
            <a:chOff x="6268510" y="1951370"/>
            <a:chExt cx="3918319" cy="488475"/>
          </a:xfrm>
        </p:grpSpPr>
        <p:sp>
          <p:nvSpPr>
            <p:cNvPr id="21" name="Прямоугольник: скругленные углы 6">
              <a:extLst>
                <a:ext uri="{FF2B5EF4-FFF2-40B4-BE49-F238E27FC236}">
                  <a16:creationId xmlns:a16="http://schemas.microsoft.com/office/drawing/2014/main" id="{E89126B6-98C9-5D26-AE7D-159AF7AE4B1C}"/>
                </a:ext>
              </a:extLst>
            </p:cNvPr>
            <p:cNvSpPr/>
            <p:nvPr/>
          </p:nvSpPr>
          <p:spPr>
            <a:xfrm>
              <a:off x="6268510" y="1951370"/>
              <a:ext cx="3522269" cy="488475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D72AC8-EF68-C7EA-F15B-AB8DA4C2285E}"/>
                </a:ext>
              </a:extLst>
            </p:cNvPr>
            <p:cNvSpPr txBox="1"/>
            <p:nvPr/>
          </p:nvSpPr>
          <p:spPr>
            <a:xfrm>
              <a:off x="6298176" y="2036593"/>
              <a:ext cx="388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dirty="0"/>
                <a:t>Получение экспертного заключения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3580E40-8CA8-B0D5-5743-4AB7BDE6A7B1}"/>
              </a:ext>
            </a:extLst>
          </p:cNvPr>
          <p:cNvGrpSpPr/>
          <p:nvPr/>
        </p:nvGrpSpPr>
        <p:grpSpPr>
          <a:xfrm>
            <a:off x="582084" y="5200114"/>
            <a:ext cx="7667633" cy="688701"/>
            <a:chOff x="6298176" y="1951370"/>
            <a:chExt cx="3381113" cy="688701"/>
          </a:xfrm>
        </p:grpSpPr>
        <p:sp>
          <p:nvSpPr>
            <p:cNvPr id="35" name="Прямоугольник: скругленные углы 6">
              <a:extLst>
                <a:ext uri="{FF2B5EF4-FFF2-40B4-BE49-F238E27FC236}">
                  <a16:creationId xmlns:a16="http://schemas.microsoft.com/office/drawing/2014/main" id="{2A7FFB18-3709-7C4F-D22A-F7AF67D970F2}"/>
                </a:ext>
              </a:extLst>
            </p:cNvPr>
            <p:cNvSpPr/>
            <p:nvPr/>
          </p:nvSpPr>
          <p:spPr>
            <a:xfrm>
              <a:off x="6298176" y="1951370"/>
              <a:ext cx="3381113" cy="688701"/>
            </a:xfrm>
            <a:prstGeom prst="roundRect">
              <a:avLst/>
            </a:prstGeom>
            <a:solidFill>
              <a:srgbClr val="E8EFF8"/>
            </a:solidFill>
            <a:ln>
              <a:solidFill>
                <a:schemeClr val="bg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5450CF-FDEE-55A6-02FB-BEE7945A23DE}"/>
                </a:ext>
              </a:extLst>
            </p:cNvPr>
            <p:cNvSpPr txBox="1"/>
            <p:nvPr/>
          </p:nvSpPr>
          <p:spPr>
            <a:xfrm>
              <a:off x="6329011" y="2030165"/>
              <a:ext cx="3231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0">
                  <a:solidFill>
                    <a:schemeClr val="accent1">
                      <a:lumMod val="75000"/>
                    </a:schemeClr>
                  </a:solidFill>
                  <a:latin typeface="Geometria" pitchFamily="34" charset="-52"/>
                  <a:ea typeface="Geometria" pitchFamily="34" charset="-52"/>
                </a:defRPr>
              </a:lvl1pPr>
            </a:lstStyle>
            <a:p>
              <a:r>
                <a:rPr lang="ru-RU" dirty="0"/>
                <a:t>Консультационная поддержка по итогам полученного экспертного заключения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F662078-1E40-33D2-2DC8-26F283A5C430}"/>
              </a:ext>
            </a:extLst>
          </p:cNvPr>
          <p:cNvGrpSpPr/>
          <p:nvPr/>
        </p:nvGrpSpPr>
        <p:grpSpPr>
          <a:xfrm>
            <a:off x="8390306" y="1287047"/>
            <a:ext cx="1884817" cy="557014"/>
            <a:chOff x="8549429" y="1645393"/>
            <a:chExt cx="1884817" cy="557014"/>
          </a:xfrm>
        </p:grpSpPr>
        <p:sp>
          <p:nvSpPr>
            <p:cNvPr id="34" name="Скругленный прямоугольник 4">
              <a:extLst>
                <a:ext uri="{FF2B5EF4-FFF2-40B4-BE49-F238E27FC236}">
                  <a16:creationId xmlns:a16="http://schemas.microsoft.com/office/drawing/2014/main" id="{42A196A8-3204-98FD-B738-94F7DC380315}"/>
                </a:ext>
              </a:extLst>
            </p:cNvPr>
            <p:cNvSpPr/>
            <p:nvPr/>
          </p:nvSpPr>
          <p:spPr>
            <a:xfrm>
              <a:off x="8549433" y="1645393"/>
              <a:ext cx="1763780" cy="557014"/>
            </a:xfrm>
            <a:prstGeom prst="roundRect">
              <a:avLst/>
            </a:prstGeom>
            <a:noFill/>
            <a:ln w="19050">
              <a:solidFill>
                <a:srgbClr val="A4D8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D2863B-367E-6739-6ADD-ED6257C90872}"/>
                </a:ext>
              </a:extLst>
            </p:cNvPr>
            <p:cNvSpPr txBox="1"/>
            <p:nvPr/>
          </p:nvSpPr>
          <p:spPr>
            <a:xfrm>
              <a:off x="8549429" y="1743610"/>
              <a:ext cx="1884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367E72"/>
                  </a:solidFill>
                </a:rPr>
                <a:t>до 01.10.2023 г.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B97C67BA-3FE4-AA1A-E749-55323FDCCAC7}"/>
              </a:ext>
            </a:extLst>
          </p:cNvPr>
          <p:cNvGrpSpPr/>
          <p:nvPr/>
        </p:nvGrpSpPr>
        <p:grpSpPr>
          <a:xfrm>
            <a:off x="8390310" y="2041809"/>
            <a:ext cx="1898514" cy="682542"/>
            <a:chOff x="8549433" y="1645393"/>
            <a:chExt cx="1898514" cy="682542"/>
          </a:xfrm>
        </p:grpSpPr>
        <p:sp>
          <p:nvSpPr>
            <p:cNvPr id="45" name="Скругленный прямоугольник 4">
              <a:extLst>
                <a:ext uri="{FF2B5EF4-FFF2-40B4-BE49-F238E27FC236}">
                  <a16:creationId xmlns:a16="http://schemas.microsoft.com/office/drawing/2014/main" id="{1E5C46AD-9D31-3F96-AAB6-3EE9A99C7F96}"/>
                </a:ext>
              </a:extLst>
            </p:cNvPr>
            <p:cNvSpPr/>
            <p:nvPr/>
          </p:nvSpPr>
          <p:spPr>
            <a:xfrm>
              <a:off x="8549433" y="1645393"/>
              <a:ext cx="1763780" cy="682542"/>
            </a:xfrm>
            <a:prstGeom prst="roundRect">
              <a:avLst/>
            </a:prstGeom>
            <a:noFill/>
            <a:ln w="19050">
              <a:solidFill>
                <a:srgbClr val="A4D8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7FFD139-549C-188A-CA2E-0325C78503C4}"/>
                </a:ext>
              </a:extLst>
            </p:cNvPr>
            <p:cNvSpPr txBox="1"/>
            <p:nvPr/>
          </p:nvSpPr>
          <p:spPr>
            <a:xfrm>
              <a:off x="8563130" y="1813492"/>
              <a:ext cx="1884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367E72"/>
                  </a:solidFill>
                </a:rPr>
                <a:t>до 29.12.2023 г.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E5C7D45-98AF-9792-FDC7-03016EEC6661}"/>
              </a:ext>
            </a:extLst>
          </p:cNvPr>
          <p:cNvGrpSpPr/>
          <p:nvPr/>
        </p:nvGrpSpPr>
        <p:grpSpPr>
          <a:xfrm>
            <a:off x="8390309" y="2841602"/>
            <a:ext cx="1884818" cy="469867"/>
            <a:chOff x="8549432" y="1696193"/>
            <a:chExt cx="1884818" cy="469867"/>
          </a:xfrm>
        </p:grpSpPr>
        <p:sp>
          <p:nvSpPr>
            <p:cNvPr id="48" name="Скругленный прямоугольник 4">
              <a:extLst>
                <a:ext uri="{FF2B5EF4-FFF2-40B4-BE49-F238E27FC236}">
                  <a16:creationId xmlns:a16="http://schemas.microsoft.com/office/drawing/2014/main" id="{DBFECB5B-15EE-B400-18A5-DF2C63164F93}"/>
                </a:ext>
              </a:extLst>
            </p:cNvPr>
            <p:cNvSpPr/>
            <p:nvPr/>
          </p:nvSpPr>
          <p:spPr>
            <a:xfrm>
              <a:off x="8549432" y="1696193"/>
              <a:ext cx="1763781" cy="469867"/>
            </a:xfrm>
            <a:prstGeom prst="roundRect">
              <a:avLst/>
            </a:prstGeom>
            <a:noFill/>
            <a:ln w="19050">
              <a:solidFill>
                <a:srgbClr val="A4D8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A33D8D0-AA9D-900A-27BA-152BEA6855E4}"/>
                </a:ext>
              </a:extLst>
            </p:cNvPr>
            <p:cNvSpPr txBox="1"/>
            <p:nvPr/>
          </p:nvSpPr>
          <p:spPr>
            <a:xfrm>
              <a:off x="8549433" y="1766529"/>
              <a:ext cx="1884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367E72"/>
                  </a:solidFill>
                </a:rPr>
                <a:t>до 29.12.2023 г.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7A78C57-17B3-091A-1C92-3963652E984E}"/>
              </a:ext>
            </a:extLst>
          </p:cNvPr>
          <p:cNvGrpSpPr/>
          <p:nvPr/>
        </p:nvGrpSpPr>
        <p:grpSpPr>
          <a:xfrm>
            <a:off x="8390308" y="3452310"/>
            <a:ext cx="1884818" cy="453203"/>
            <a:chOff x="8549432" y="1656109"/>
            <a:chExt cx="1884818" cy="453203"/>
          </a:xfrm>
        </p:grpSpPr>
        <p:sp>
          <p:nvSpPr>
            <p:cNvPr id="51" name="Скругленный прямоугольник 4">
              <a:extLst>
                <a:ext uri="{FF2B5EF4-FFF2-40B4-BE49-F238E27FC236}">
                  <a16:creationId xmlns:a16="http://schemas.microsoft.com/office/drawing/2014/main" id="{24EFDB97-C0E7-9F2B-4910-7CD4ED191951}"/>
                </a:ext>
              </a:extLst>
            </p:cNvPr>
            <p:cNvSpPr/>
            <p:nvPr/>
          </p:nvSpPr>
          <p:spPr>
            <a:xfrm>
              <a:off x="8549432" y="1656109"/>
              <a:ext cx="1763783" cy="453203"/>
            </a:xfrm>
            <a:prstGeom prst="roundRect">
              <a:avLst/>
            </a:prstGeom>
            <a:noFill/>
            <a:ln w="19050">
              <a:solidFill>
                <a:srgbClr val="A4D8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058E759-5AE8-3708-3A3D-096F3A54B767}"/>
                </a:ext>
              </a:extLst>
            </p:cNvPr>
            <p:cNvSpPr txBox="1"/>
            <p:nvPr/>
          </p:nvSpPr>
          <p:spPr>
            <a:xfrm>
              <a:off x="8549433" y="1710870"/>
              <a:ext cx="1884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367E72"/>
                  </a:solidFill>
                </a:rPr>
                <a:t>до 01.11.2023 г.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453D3FB7-2AC1-52CF-0D1C-09FA842B7120}"/>
              </a:ext>
            </a:extLst>
          </p:cNvPr>
          <p:cNvGrpSpPr/>
          <p:nvPr/>
        </p:nvGrpSpPr>
        <p:grpSpPr>
          <a:xfrm>
            <a:off x="8390307" y="4026937"/>
            <a:ext cx="1884818" cy="453203"/>
            <a:chOff x="8549432" y="1656109"/>
            <a:chExt cx="1884818" cy="453203"/>
          </a:xfrm>
        </p:grpSpPr>
        <p:sp>
          <p:nvSpPr>
            <p:cNvPr id="54" name="Скругленный прямоугольник 4">
              <a:extLst>
                <a:ext uri="{FF2B5EF4-FFF2-40B4-BE49-F238E27FC236}">
                  <a16:creationId xmlns:a16="http://schemas.microsoft.com/office/drawing/2014/main" id="{DA9D2EF5-89AC-8315-8C75-B7D17945E2C2}"/>
                </a:ext>
              </a:extLst>
            </p:cNvPr>
            <p:cNvSpPr/>
            <p:nvPr/>
          </p:nvSpPr>
          <p:spPr>
            <a:xfrm>
              <a:off x="8549432" y="1656109"/>
              <a:ext cx="1763785" cy="453203"/>
            </a:xfrm>
            <a:prstGeom prst="roundRect">
              <a:avLst/>
            </a:prstGeom>
            <a:noFill/>
            <a:ln w="19050">
              <a:solidFill>
                <a:srgbClr val="A4D8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DFE689-78E8-3435-7EA6-DBC77CCB3B1D}"/>
                </a:ext>
              </a:extLst>
            </p:cNvPr>
            <p:cNvSpPr txBox="1"/>
            <p:nvPr/>
          </p:nvSpPr>
          <p:spPr>
            <a:xfrm>
              <a:off x="8549433" y="1710870"/>
              <a:ext cx="1884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367E72"/>
                  </a:solidFill>
                </a:rPr>
                <a:t>до 18.12.2023 г.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99BBAD0-11F2-7E8B-0597-B8525DC7AF6E}"/>
              </a:ext>
            </a:extLst>
          </p:cNvPr>
          <p:cNvGrpSpPr/>
          <p:nvPr/>
        </p:nvGrpSpPr>
        <p:grpSpPr>
          <a:xfrm>
            <a:off x="8390307" y="4627659"/>
            <a:ext cx="1884817" cy="453203"/>
            <a:chOff x="8549433" y="1656109"/>
            <a:chExt cx="1884817" cy="453203"/>
          </a:xfrm>
        </p:grpSpPr>
        <p:sp>
          <p:nvSpPr>
            <p:cNvPr id="57" name="Скругленный прямоугольник 4">
              <a:extLst>
                <a:ext uri="{FF2B5EF4-FFF2-40B4-BE49-F238E27FC236}">
                  <a16:creationId xmlns:a16="http://schemas.microsoft.com/office/drawing/2014/main" id="{C78B2AB2-3059-6881-EE0D-7B300ABB28AB}"/>
                </a:ext>
              </a:extLst>
            </p:cNvPr>
            <p:cNvSpPr/>
            <p:nvPr/>
          </p:nvSpPr>
          <p:spPr>
            <a:xfrm>
              <a:off x="8549433" y="1656109"/>
              <a:ext cx="1763786" cy="453203"/>
            </a:xfrm>
            <a:prstGeom prst="roundRect">
              <a:avLst/>
            </a:prstGeom>
            <a:noFill/>
            <a:ln w="19050">
              <a:solidFill>
                <a:srgbClr val="A4D8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81005BA-4025-4189-058F-983C7E1A0403}"/>
                </a:ext>
              </a:extLst>
            </p:cNvPr>
            <p:cNvSpPr txBox="1"/>
            <p:nvPr/>
          </p:nvSpPr>
          <p:spPr>
            <a:xfrm>
              <a:off x="8549433" y="1710870"/>
              <a:ext cx="1884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367E72"/>
                  </a:solidFill>
                </a:rPr>
                <a:t>до 18.12.2023 г.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6A2913A-C0F5-6886-8FDB-3413ED8C49B6}"/>
              </a:ext>
            </a:extLst>
          </p:cNvPr>
          <p:cNvGrpSpPr/>
          <p:nvPr/>
        </p:nvGrpSpPr>
        <p:grpSpPr>
          <a:xfrm>
            <a:off x="8404007" y="5194218"/>
            <a:ext cx="1884817" cy="694597"/>
            <a:chOff x="8549433" y="1696193"/>
            <a:chExt cx="1884817" cy="694597"/>
          </a:xfrm>
        </p:grpSpPr>
        <p:sp>
          <p:nvSpPr>
            <p:cNvPr id="60" name="Скругленный прямоугольник 4">
              <a:extLst>
                <a:ext uri="{FF2B5EF4-FFF2-40B4-BE49-F238E27FC236}">
                  <a16:creationId xmlns:a16="http://schemas.microsoft.com/office/drawing/2014/main" id="{8B9B8520-BCC8-D140-7C02-E10469F618E1}"/>
                </a:ext>
              </a:extLst>
            </p:cNvPr>
            <p:cNvSpPr/>
            <p:nvPr/>
          </p:nvSpPr>
          <p:spPr>
            <a:xfrm>
              <a:off x="8549433" y="1696193"/>
              <a:ext cx="1750086" cy="694597"/>
            </a:xfrm>
            <a:prstGeom prst="roundRect">
              <a:avLst/>
            </a:prstGeom>
            <a:noFill/>
            <a:ln w="19050">
              <a:solidFill>
                <a:srgbClr val="A4D8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228ECE-ED31-7D52-B8A5-FD39D53E6F74}"/>
                </a:ext>
              </a:extLst>
            </p:cNvPr>
            <p:cNvSpPr txBox="1"/>
            <p:nvPr/>
          </p:nvSpPr>
          <p:spPr>
            <a:xfrm>
              <a:off x="8549433" y="1873560"/>
              <a:ext cx="1884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367E72"/>
                  </a:solidFill>
                </a:rPr>
                <a:t>до 29.12.2023 г.</a:t>
              </a:r>
            </a:p>
          </p:txBody>
        </p:sp>
      </p:grpSp>
      <p:sp>
        <p:nvSpPr>
          <p:cNvPr id="1070" name="Скругленный прямоугольник 78">
            <a:extLst>
              <a:ext uri="{FF2B5EF4-FFF2-40B4-BE49-F238E27FC236}">
                <a16:creationId xmlns:a16="http://schemas.microsoft.com/office/drawing/2014/main" id="{1F3D6E16-0165-FB8B-F828-86E368871D1A}"/>
              </a:ext>
            </a:extLst>
          </p:cNvPr>
          <p:cNvSpPr/>
          <p:nvPr/>
        </p:nvSpPr>
        <p:spPr>
          <a:xfrm>
            <a:off x="4826632" y="6009979"/>
            <a:ext cx="5327457" cy="597835"/>
          </a:xfrm>
          <a:prstGeom prst="roundRect">
            <a:avLst/>
          </a:prstGeom>
          <a:solidFill>
            <a:srgbClr val="DC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6AB1BD59-7D22-57C9-8AF2-C7CAA6C3A7A6}"/>
              </a:ext>
            </a:extLst>
          </p:cNvPr>
          <p:cNvSpPr txBox="1"/>
          <p:nvPr/>
        </p:nvSpPr>
        <p:spPr>
          <a:xfrm>
            <a:off x="5027910" y="6047615"/>
            <a:ext cx="480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67E72"/>
                </a:solidFill>
              </a:rPr>
              <a:t>МИНОБРНАУКИ РОССИИ ПЛАНИРУЕТ </a:t>
            </a:r>
            <a:r>
              <a:rPr lang="ru-RU" sz="1400" b="1" dirty="0">
                <a:solidFill>
                  <a:srgbClr val="367E72"/>
                </a:solidFill>
              </a:rPr>
              <a:t>ПРОДОЛЖИТЬ ДАННЫЙ ПРОЕКТ В 2024 ГОДУ</a:t>
            </a:r>
          </a:p>
        </p:txBody>
      </p:sp>
      <p:grpSp>
        <p:nvGrpSpPr>
          <p:cNvPr id="1072" name="Группа 1071">
            <a:extLst>
              <a:ext uri="{FF2B5EF4-FFF2-40B4-BE49-F238E27FC236}">
                <a16:creationId xmlns:a16="http://schemas.microsoft.com/office/drawing/2014/main" id="{73E081CF-3ACF-851A-7C2D-E348A8DE6447}"/>
              </a:ext>
            </a:extLst>
          </p:cNvPr>
          <p:cNvGrpSpPr/>
          <p:nvPr/>
        </p:nvGrpSpPr>
        <p:grpSpPr>
          <a:xfrm>
            <a:off x="4277440" y="6103478"/>
            <a:ext cx="456484" cy="410835"/>
            <a:chOff x="16708845" y="4156577"/>
            <a:chExt cx="651591" cy="586432"/>
          </a:xfrm>
          <a:solidFill>
            <a:srgbClr val="367E72"/>
          </a:solidFill>
        </p:grpSpPr>
        <p:sp>
          <p:nvSpPr>
            <p:cNvPr id="1073" name="Полилиния: фигура 69">
              <a:extLst>
                <a:ext uri="{FF2B5EF4-FFF2-40B4-BE49-F238E27FC236}">
                  <a16:creationId xmlns:a16="http://schemas.microsoft.com/office/drawing/2014/main" id="{709DD492-5B8B-B7D6-3000-EBC2C7D7CDEF}"/>
                </a:ext>
              </a:extLst>
            </p:cNvPr>
            <p:cNvSpPr/>
            <p:nvPr/>
          </p:nvSpPr>
          <p:spPr>
            <a:xfrm>
              <a:off x="16708845" y="4156577"/>
              <a:ext cx="651591" cy="586432"/>
            </a:xfrm>
            <a:custGeom>
              <a:avLst/>
              <a:gdLst>
                <a:gd name="connsiteX0" fmla="*/ 333609 w 651591"/>
                <a:gd name="connsiteY0" fmla="*/ 6109 h 586432"/>
                <a:gd name="connsiteX1" fmla="*/ 344767 w 651591"/>
                <a:gd name="connsiteY1" fmla="*/ 8389 h 586432"/>
                <a:gd name="connsiteX2" fmla="*/ 383537 w 651591"/>
                <a:gd name="connsiteY2" fmla="*/ 35023 h 586432"/>
                <a:gd name="connsiteX3" fmla="*/ 411963 w 651591"/>
                <a:gd name="connsiteY3" fmla="*/ 81693 h 586432"/>
                <a:gd name="connsiteX4" fmla="*/ 634970 w 651591"/>
                <a:gd name="connsiteY4" fmla="*/ 471834 h 586432"/>
                <a:gd name="connsiteX5" fmla="*/ 648816 w 651591"/>
                <a:gd name="connsiteY5" fmla="*/ 508649 h 586432"/>
                <a:gd name="connsiteX6" fmla="*/ 649142 w 651591"/>
                <a:gd name="connsiteY6" fmla="*/ 509137 h 586432"/>
                <a:gd name="connsiteX7" fmla="*/ 649142 w 651591"/>
                <a:gd name="connsiteY7" fmla="*/ 521599 h 586432"/>
                <a:gd name="connsiteX8" fmla="*/ 645803 w 651591"/>
                <a:gd name="connsiteY8" fmla="*/ 536260 h 586432"/>
                <a:gd name="connsiteX9" fmla="*/ 587729 w 651591"/>
                <a:gd name="connsiteY9" fmla="*/ 585536 h 586432"/>
                <a:gd name="connsiteX10" fmla="*/ 543829 w 651591"/>
                <a:gd name="connsiteY10" fmla="*/ 586432 h 586432"/>
                <a:gd name="connsiteX11" fmla="*/ 228621 w 651591"/>
                <a:gd name="connsiteY11" fmla="*/ 587084 h 586432"/>
                <a:gd name="connsiteX12" fmla="*/ 75742 w 651591"/>
                <a:gd name="connsiteY12" fmla="*/ 585944 h 586432"/>
                <a:gd name="connsiteX13" fmla="*/ 10175 w 651591"/>
                <a:gd name="connsiteY13" fmla="*/ 538378 h 586432"/>
                <a:gd name="connsiteX14" fmla="*/ 10664 w 651591"/>
                <a:gd name="connsiteY14" fmla="*/ 489915 h 586432"/>
                <a:gd name="connsiteX15" fmla="*/ 19705 w 651591"/>
                <a:gd name="connsiteY15" fmla="*/ 472485 h 586432"/>
                <a:gd name="connsiteX16" fmla="*/ 213227 w 651591"/>
                <a:gd name="connsiteY16" fmla="*/ 132925 h 586432"/>
                <a:gd name="connsiteX17" fmla="*/ 262748 w 651591"/>
                <a:gd name="connsiteY17" fmla="*/ 46915 h 586432"/>
                <a:gd name="connsiteX18" fmla="*/ 308115 w 651591"/>
                <a:gd name="connsiteY18" fmla="*/ 9367 h 586432"/>
                <a:gd name="connsiteX19" fmla="*/ 322451 w 651591"/>
                <a:gd name="connsiteY19" fmla="*/ 6190 h 586432"/>
                <a:gd name="connsiteX20" fmla="*/ 333609 w 651591"/>
                <a:gd name="connsiteY20" fmla="*/ 6109 h 586432"/>
                <a:gd name="connsiteX21" fmla="*/ 326686 w 651591"/>
                <a:gd name="connsiteY21" fmla="*/ 552142 h 586432"/>
                <a:gd name="connsiteX22" fmla="*/ 326686 w 651591"/>
                <a:gd name="connsiteY22" fmla="*/ 551979 h 586432"/>
                <a:gd name="connsiteX23" fmla="*/ 504163 w 651591"/>
                <a:gd name="connsiteY23" fmla="*/ 551979 h 586432"/>
                <a:gd name="connsiteX24" fmla="*/ 578607 w 651591"/>
                <a:gd name="connsiteY24" fmla="*/ 551165 h 586432"/>
                <a:gd name="connsiteX25" fmla="*/ 592128 w 651591"/>
                <a:gd name="connsiteY25" fmla="*/ 549373 h 586432"/>
                <a:gd name="connsiteX26" fmla="*/ 609558 w 651591"/>
                <a:gd name="connsiteY26" fmla="*/ 501400 h 586432"/>
                <a:gd name="connsiteX27" fmla="*/ 594979 w 651591"/>
                <a:gd name="connsiteY27" fmla="*/ 474684 h 586432"/>
                <a:gd name="connsiteX28" fmla="*/ 408623 w 651591"/>
                <a:gd name="connsiteY28" fmla="*/ 148319 h 586432"/>
                <a:gd name="connsiteX29" fmla="*/ 355274 w 651591"/>
                <a:gd name="connsiteY29" fmla="*/ 56933 h 586432"/>
                <a:gd name="connsiteX30" fmla="*/ 340288 w 651591"/>
                <a:gd name="connsiteY30" fmla="*/ 44797 h 586432"/>
                <a:gd name="connsiteX31" fmla="*/ 298993 w 651591"/>
                <a:gd name="connsiteY31" fmla="*/ 57829 h 586432"/>
                <a:gd name="connsiteX32" fmla="*/ 277979 w 651591"/>
                <a:gd name="connsiteY32" fmla="*/ 91467 h 586432"/>
                <a:gd name="connsiteX33" fmla="*/ 45850 w 651591"/>
                <a:gd name="connsiteY33" fmla="*/ 497327 h 586432"/>
                <a:gd name="connsiteX34" fmla="*/ 54728 w 651591"/>
                <a:gd name="connsiteY34" fmla="*/ 544405 h 586432"/>
                <a:gd name="connsiteX35" fmla="*/ 76882 w 651591"/>
                <a:gd name="connsiteY35" fmla="*/ 552468 h 586432"/>
                <a:gd name="connsiteX36" fmla="*/ 326686 w 651591"/>
                <a:gd name="connsiteY36" fmla="*/ 552142 h 58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51591" h="586432">
                  <a:moveTo>
                    <a:pt x="333609" y="6109"/>
                  </a:moveTo>
                  <a:cubicBezTo>
                    <a:pt x="337356" y="6842"/>
                    <a:pt x="341102" y="7412"/>
                    <a:pt x="344767" y="8389"/>
                  </a:cubicBezTo>
                  <a:cubicBezTo>
                    <a:pt x="360894" y="12625"/>
                    <a:pt x="374415" y="20851"/>
                    <a:pt x="383537" y="35023"/>
                  </a:cubicBezTo>
                  <a:cubicBezTo>
                    <a:pt x="393311" y="50417"/>
                    <a:pt x="402922" y="65892"/>
                    <a:pt x="411963" y="81693"/>
                  </a:cubicBezTo>
                  <a:cubicBezTo>
                    <a:pt x="486407" y="211686"/>
                    <a:pt x="560689" y="341760"/>
                    <a:pt x="634970" y="471834"/>
                  </a:cubicBezTo>
                  <a:cubicBezTo>
                    <a:pt x="641567" y="483399"/>
                    <a:pt x="647187" y="495291"/>
                    <a:pt x="648816" y="508649"/>
                  </a:cubicBezTo>
                  <a:cubicBezTo>
                    <a:pt x="648816" y="508811"/>
                    <a:pt x="649061" y="508974"/>
                    <a:pt x="649142" y="509137"/>
                  </a:cubicBezTo>
                  <a:cubicBezTo>
                    <a:pt x="649142" y="513291"/>
                    <a:pt x="649142" y="517445"/>
                    <a:pt x="649142" y="521599"/>
                  </a:cubicBezTo>
                  <a:cubicBezTo>
                    <a:pt x="648083" y="526486"/>
                    <a:pt x="647269" y="531454"/>
                    <a:pt x="645803" y="536260"/>
                  </a:cubicBezTo>
                  <a:cubicBezTo>
                    <a:pt x="637984" y="562568"/>
                    <a:pt x="613712" y="583582"/>
                    <a:pt x="587729" y="585536"/>
                  </a:cubicBezTo>
                  <a:cubicBezTo>
                    <a:pt x="573150" y="586595"/>
                    <a:pt x="558408" y="586432"/>
                    <a:pt x="543829" y="586432"/>
                  </a:cubicBezTo>
                  <a:cubicBezTo>
                    <a:pt x="438760" y="586677"/>
                    <a:pt x="333690" y="587084"/>
                    <a:pt x="228621" y="587084"/>
                  </a:cubicBezTo>
                  <a:cubicBezTo>
                    <a:pt x="177634" y="587084"/>
                    <a:pt x="126729" y="586514"/>
                    <a:pt x="75742" y="585944"/>
                  </a:cubicBezTo>
                  <a:cubicBezTo>
                    <a:pt x="45687" y="585618"/>
                    <a:pt x="19949" y="566803"/>
                    <a:pt x="10175" y="538378"/>
                  </a:cubicBezTo>
                  <a:cubicBezTo>
                    <a:pt x="4555" y="522169"/>
                    <a:pt x="4800" y="505879"/>
                    <a:pt x="10664" y="489915"/>
                  </a:cubicBezTo>
                  <a:cubicBezTo>
                    <a:pt x="12863" y="483807"/>
                    <a:pt x="16447" y="478187"/>
                    <a:pt x="19705" y="472485"/>
                  </a:cubicBezTo>
                  <a:cubicBezTo>
                    <a:pt x="84212" y="359271"/>
                    <a:pt x="148639" y="246057"/>
                    <a:pt x="213227" y="132925"/>
                  </a:cubicBezTo>
                  <a:cubicBezTo>
                    <a:pt x="229599" y="104173"/>
                    <a:pt x="246377" y="75666"/>
                    <a:pt x="262748" y="46915"/>
                  </a:cubicBezTo>
                  <a:cubicBezTo>
                    <a:pt x="273174" y="28589"/>
                    <a:pt x="288486" y="16290"/>
                    <a:pt x="308115" y="9367"/>
                  </a:cubicBezTo>
                  <a:cubicBezTo>
                    <a:pt x="312677" y="7738"/>
                    <a:pt x="317645" y="7249"/>
                    <a:pt x="322451" y="6190"/>
                  </a:cubicBezTo>
                  <a:cubicBezTo>
                    <a:pt x="326116" y="6109"/>
                    <a:pt x="329862" y="6109"/>
                    <a:pt x="333609" y="6109"/>
                  </a:cubicBezTo>
                  <a:close/>
                  <a:moveTo>
                    <a:pt x="326686" y="552142"/>
                  </a:moveTo>
                  <a:cubicBezTo>
                    <a:pt x="326686" y="552061"/>
                    <a:pt x="326686" y="552061"/>
                    <a:pt x="326686" y="551979"/>
                  </a:cubicBezTo>
                  <a:cubicBezTo>
                    <a:pt x="385818" y="551979"/>
                    <a:pt x="445031" y="552061"/>
                    <a:pt x="504163" y="551979"/>
                  </a:cubicBezTo>
                  <a:cubicBezTo>
                    <a:pt x="529005" y="551898"/>
                    <a:pt x="553765" y="551572"/>
                    <a:pt x="578607" y="551165"/>
                  </a:cubicBezTo>
                  <a:cubicBezTo>
                    <a:pt x="583168" y="551084"/>
                    <a:pt x="588218" y="551246"/>
                    <a:pt x="592128" y="549373"/>
                  </a:cubicBezTo>
                  <a:cubicBezTo>
                    <a:pt x="613305" y="539273"/>
                    <a:pt x="617621" y="515409"/>
                    <a:pt x="609558" y="501400"/>
                  </a:cubicBezTo>
                  <a:cubicBezTo>
                    <a:pt x="604508" y="492603"/>
                    <a:pt x="600028" y="483481"/>
                    <a:pt x="594979" y="474684"/>
                  </a:cubicBezTo>
                  <a:cubicBezTo>
                    <a:pt x="532915" y="365869"/>
                    <a:pt x="470850" y="257053"/>
                    <a:pt x="408623" y="148319"/>
                  </a:cubicBezTo>
                  <a:cubicBezTo>
                    <a:pt x="391112" y="117694"/>
                    <a:pt x="373112" y="87395"/>
                    <a:pt x="355274" y="56933"/>
                  </a:cubicBezTo>
                  <a:cubicBezTo>
                    <a:pt x="351853" y="50987"/>
                    <a:pt x="346478" y="47403"/>
                    <a:pt x="340288" y="44797"/>
                  </a:cubicBezTo>
                  <a:cubicBezTo>
                    <a:pt x="327826" y="39421"/>
                    <a:pt x="307953" y="44064"/>
                    <a:pt x="298993" y="57829"/>
                  </a:cubicBezTo>
                  <a:cubicBezTo>
                    <a:pt x="291826" y="68906"/>
                    <a:pt x="284577" y="79983"/>
                    <a:pt x="277979" y="91467"/>
                  </a:cubicBezTo>
                  <a:cubicBezTo>
                    <a:pt x="200521" y="226672"/>
                    <a:pt x="123145" y="361959"/>
                    <a:pt x="45850" y="497327"/>
                  </a:cubicBezTo>
                  <a:cubicBezTo>
                    <a:pt x="39090" y="509219"/>
                    <a:pt x="37461" y="531291"/>
                    <a:pt x="54728" y="544405"/>
                  </a:cubicBezTo>
                  <a:cubicBezTo>
                    <a:pt x="61244" y="549373"/>
                    <a:pt x="68167" y="552468"/>
                    <a:pt x="76882" y="552468"/>
                  </a:cubicBezTo>
                  <a:cubicBezTo>
                    <a:pt x="160286" y="552061"/>
                    <a:pt x="243526" y="552142"/>
                    <a:pt x="326686" y="552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4" name="Полилиния: фигура 70">
              <a:extLst>
                <a:ext uri="{FF2B5EF4-FFF2-40B4-BE49-F238E27FC236}">
                  <a16:creationId xmlns:a16="http://schemas.microsoft.com/office/drawing/2014/main" id="{810DE90C-8D6C-3510-2976-49B2AAA9E1F8}"/>
                </a:ext>
              </a:extLst>
            </p:cNvPr>
            <p:cNvSpPr/>
            <p:nvPr/>
          </p:nvSpPr>
          <p:spPr>
            <a:xfrm>
              <a:off x="16978412" y="4284987"/>
              <a:ext cx="114028" cy="285071"/>
            </a:xfrm>
            <a:custGeom>
              <a:avLst/>
              <a:gdLst>
                <a:gd name="connsiteX0" fmla="*/ 75201 w 114028"/>
                <a:gd name="connsiteY0" fmla="*/ 279405 h 285071"/>
                <a:gd name="connsiteX1" fmla="*/ 42214 w 114028"/>
                <a:gd name="connsiteY1" fmla="*/ 279405 h 285071"/>
                <a:gd name="connsiteX2" fmla="*/ 40504 w 114028"/>
                <a:gd name="connsiteY2" fmla="*/ 262301 h 285071"/>
                <a:gd name="connsiteX3" fmla="*/ 30078 w 114028"/>
                <a:gd name="connsiteY3" fmla="*/ 199341 h 285071"/>
                <a:gd name="connsiteX4" fmla="*/ 10531 w 114028"/>
                <a:gd name="connsiteY4" fmla="*/ 108444 h 285071"/>
                <a:gd name="connsiteX5" fmla="*/ 6621 w 114028"/>
                <a:gd name="connsiteY5" fmla="*/ 51755 h 285071"/>
                <a:gd name="connsiteX6" fmla="*/ 33011 w 114028"/>
                <a:gd name="connsiteY6" fmla="*/ 11519 h 285071"/>
                <a:gd name="connsiteX7" fmla="*/ 65753 w 114028"/>
                <a:gd name="connsiteY7" fmla="*/ 6388 h 285071"/>
                <a:gd name="connsiteX8" fmla="*/ 111853 w 114028"/>
                <a:gd name="connsiteY8" fmla="*/ 59249 h 285071"/>
                <a:gd name="connsiteX9" fmla="*/ 105663 w 114028"/>
                <a:gd name="connsiteY9" fmla="*/ 109258 h 285071"/>
                <a:gd name="connsiteX10" fmla="*/ 84079 w 114028"/>
                <a:gd name="connsiteY10" fmla="*/ 207404 h 285071"/>
                <a:gd name="connsiteX11" fmla="*/ 75771 w 114028"/>
                <a:gd name="connsiteY11" fmla="*/ 271993 h 285071"/>
                <a:gd name="connsiteX12" fmla="*/ 75201 w 114028"/>
                <a:gd name="connsiteY12" fmla="*/ 279405 h 28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028" h="285071">
                  <a:moveTo>
                    <a:pt x="75201" y="279405"/>
                  </a:moveTo>
                  <a:cubicBezTo>
                    <a:pt x="64043" y="279405"/>
                    <a:pt x="53210" y="279405"/>
                    <a:pt x="42214" y="279405"/>
                  </a:cubicBezTo>
                  <a:cubicBezTo>
                    <a:pt x="41644" y="273378"/>
                    <a:pt x="41400" y="267839"/>
                    <a:pt x="40504" y="262301"/>
                  </a:cubicBezTo>
                  <a:cubicBezTo>
                    <a:pt x="37164" y="241287"/>
                    <a:pt x="34232" y="220192"/>
                    <a:pt x="30078" y="199341"/>
                  </a:cubicBezTo>
                  <a:cubicBezTo>
                    <a:pt x="24051" y="168960"/>
                    <a:pt x="17046" y="138743"/>
                    <a:pt x="10531" y="108444"/>
                  </a:cubicBezTo>
                  <a:cubicBezTo>
                    <a:pt x="6458" y="89710"/>
                    <a:pt x="5318" y="70733"/>
                    <a:pt x="6621" y="51755"/>
                  </a:cubicBezTo>
                  <a:cubicBezTo>
                    <a:pt x="7843" y="33674"/>
                    <a:pt x="17780" y="20723"/>
                    <a:pt x="33011" y="11519"/>
                  </a:cubicBezTo>
                  <a:cubicBezTo>
                    <a:pt x="43192" y="5329"/>
                    <a:pt x="54432" y="5899"/>
                    <a:pt x="65753" y="6388"/>
                  </a:cubicBezTo>
                  <a:cubicBezTo>
                    <a:pt x="90350" y="7447"/>
                    <a:pt x="112423" y="32615"/>
                    <a:pt x="111853" y="59249"/>
                  </a:cubicBezTo>
                  <a:cubicBezTo>
                    <a:pt x="111446" y="76190"/>
                    <a:pt x="109165" y="92805"/>
                    <a:pt x="105663" y="109258"/>
                  </a:cubicBezTo>
                  <a:cubicBezTo>
                    <a:pt x="98658" y="142001"/>
                    <a:pt x="91084" y="174662"/>
                    <a:pt x="84079" y="207404"/>
                  </a:cubicBezTo>
                  <a:cubicBezTo>
                    <a:pt x="79518" y="228662"/>
                    <a:pt x="76911" y="250246"/>
                    <a:pt x="75771" y="271993"/>
                  </a:cubicBezTo>
                  <a:cubicBezTo>
                    <a:pt x="75608" y="274518"/>
                    <a:pt x="75364" y="277043"/>
                    <a:pt x="75201" y="279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5" name="Полилиния: фигура 71">
              <a:extLst>
                <a:ext uri="{FF2B5EF4-FFF2-40B4-BE49-F238E27FC236}">
                  <a16:creationId xmlns:a16="http://schemas.microsoft.com/office/drawing/2014/main" id="{5AD3F478-F86D-2F78-1019-6FFC3A4794D8}"/>
                </a:ext>
              </a:extLst>
            </p:cNvPr>
            <p:cNvSpPr/>
            <p:nvPr/>
          </p:nvSpPr>
          <p:spPr>
            <a:xfrm>
              <a:off x="16977197" y="4574084"/>
              <a:ext cx="114028" cy="114029"/>
            </a:xfrm>
            <a:custGeom>
              <a:avLst/>
              <a:gdLst>
                <a:gd name="connsiteX0" fmla="*/ 60696 w 114028"/>
                <a:gd name="connsiteY0" fmla="*/ 112075 h 114028"/>
                <a:gd name="connsiteX1" fmla="*/ 6125 w 114028"/>
                <a:gd name="connsiteY1" fmla="*/ 58481 h 114028"/>
                <a:gd name="connsiteX2" fmla="*/ 61021 w 114028"/>
                <a:gd name="connsiteY2" fmla="*/ 6109 h 114028"/>
                <a:gd name="connsiteX3" fmla="*/ 112660 w 114028"/>
                <a:gd name="connsiteY3" fmla="*/ 60843 h 114028"/>
                <a:gd name="connsiteX4" fmla="*/ 60696 w 114028"/>
                <a:gd name="connsiteY4" fmla="*/ 112075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28" h="114028">
                  <a:moveTo>
                    <a:pt x="60696" y="112075"/>
                  </a:moveTo>
                  <a:cubicBezTo>
                    <a:pt x="29908" y="113622"/>
                    <a:pt x="5392" y="87640"/>
                    <a:pt x="6125" y="58481"/>
                  </a:cubicBezTo>
                  <a:cubicBezTo>
                    <a:pt x="6776" y="33395"/>
                    <a:pt x="27627" y="5947"/>
                    <a:pt x="61021" y="6109"/>
                  </a:cubicBezTo>
                  <a:cubicBezTo>
                    <a:pt x="87736" y="6191"/>
                    <a:pt x="113393" y="31359"/>
                    <a:pt x="112660" y="60843"/>
                  </a:cubicBezTo>
                  <a:cubicBezTo>
                    <a:pt x="111845" y="88291"/>
                    <a:pt x="87736" y="112400"/>
                    <a:pt x="60696" y="112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8E3C13A-FA84-00F3-1C94-BDA5236B7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813574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17A9C36B-D9BD-4C4A-96BB-BA17FDA0E923}" type="slidenum">
                        <a:rPr lang="ru-RU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614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E4352-3765-413A-8093-91D675124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5843" y="4628081"/>
            <a:ext cx="4945312" cy="912905"/>
          </a:xfrm>
        </p:spPr>
        <p:txBody>
          <a:bodyPr>
            <a:noAutofit/>
          </a:bodyPr>
          <a:lstStyle/>
          <a:p>
            <a:r>
              <a:rPr lang="ru-RU" sz="3600" dirty="0"/>
              <a:t>СПАСИБО </a:t>
            </a:r>
            <a:br>
              <a:rPr lang="ru-RU" sz="3600" dirty="0"/>
            </a:br>
            <a:r>
              <a:rPr lang="ru-RU" sz="36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981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269217-F20E-4AB1-B1B6-FFBD4DE01C5B}"/>
              </a:ext>
            </a:extLst>
          </p:cNvPr>
          <p:cNvSpPr/>
          <p:nvPr/>
        </p:nvSpPr>
        <p:spPr>
          <a:xfrm>
            <a:off x="9144000" y="0"/>
            <a:ext cx="3048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6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59" name="Заголовок 3">
            <a:extLst>
              <a:ext uri="{FF2B5EF4-FFF2-40B4-BE49-F238E27FC236}">
                <a16:creationId xmlns:a16="http://schemas.microsoft.com/office/drawing/2014/main" id="{AAF9AB6C-056C-4BA2-9F6F-4822BE4251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cap="all" dirty="0"/>
              <a:t>ФИНАНСОВОЕ ОБЕСПЕЧЕНИЕ ДЕЯТЕЛЬНОСТИ НАУЧНЫХ ОРГАНИЗАЦИЙ И НАУЧНОЙ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4724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: скругленные верхние углы 143">
            <a:extLst>
              <a:ext uri="{FF2B5EF4-FFF2-40B4-BE49-F238E27FC236}">
                <a16:creationId xmlns:a16="http://schemas.microsoft.com/office/drawing/2014/main" id="{D712E1F3-39CF-4BB1-9BF4-73096446A54B}"/>
              </a:ext>
            </a:extLst>
          </p:cNvPr>
          <p:cNvSpPr/>
          <p:nvPr/>
        </p:nvSpPr>
        <p:spPr>
          <a:xfrm rot="5400000">
            <a:off x="6390028" y="3081597"/>
            <a:ext cx="2974710" cy="1773940"/>
          </a:xfrm>
          <a:prstGeom prst="round2SameRect">
            <a:avLst>
              <a:gd name="adj1" fmla="val 3625"/>
              <a:gd name="adj2" fmla="val 0"/>
            </a:avLst>
          </a:prstGeom>
          <a:solidFill>
            <a:srgbClr val="D7E6F5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A3BC809-F0DD-4786-9186-F47360AAD377}"/>
              </a:ext>
            </a:extLst>
          </p:cNvPr>
          <p:cNvGrpSpPr/>
          <p:nvPr/>
        </p:nvGrpSpPr>
        <p:grpSpPr>
          <a:xfrm>
            <a:off x="6860372" y="2534813"/>
            <a:ext cx="917972" cy="567215"/>
            <a:chOff x="7362283" y="1022662"/>
            <a:chExt cx="917972" cy="567215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A9E8A72E-1F81-45C6-9695-05626B3CCA7C}"/>
                </a:ext>
              </a:extLst>
            </p:cNvPr>
            <p:cNvGrpSpPr/>
            <p:nvPr/>
          </p:nvGrpSpPr>
          <p:grpSpPr>
            <a:xfrm>
              <a:off x="7365211" y="1022662"/>
              <a:ext cx="915044" cy="567215"/>
              <a:chOff x="12180245" y="1085582"/>
              <a:chExt cx="1211382" cy="1025045"/>
            </a:xfrm>
          </p:grpSpPr>
          <p:sp>
            <p:nvSpPr>
              <p:cNvPr id="89" name="Прямоугольный треугольник 88">
                <a:extLst>
                  <a:ext uri="{FF2B5EF4-FFF2-40B4-BE49-F238E27FC236}">
                    <a16:creationId xmlns:a16="http://schemas.microsoft.com/office/drawing/2014/main" id="{F39EEF10-E941-40EB-9257-FD2A60264873}"/>
                  </a:ext>
                </a:extLst>
              </p:cNvPr>
              <p:cNvSpPr/>
              <p:nvPr/>
            </p:nvSpPr>
            <p:spPr>
              <a:xfrm rot="16200000">
                <a:off x="12180245" y="1085694"/>
                <a:ext cx="179794" cy="179570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: скругленные верхние углы 148">
                <a:extLst>
                  <a:ext uri="{FF2B5EF4-FFF2-40B4-BE49-F238E27FC236}">
                    <a16:creationId xmlns:a16="http://schemas.microsoft.com/office/drawing/2014/main" id="{2C778A19-0036-405E-89F7-4B96571911AF}"/>
                  </a:ext>
                </a:extLst>
              </p:cNvPr>
              <p:cNvSpPr/>
              <p:nvPr/>
            </p:nvSpPr>
            <p:spPr>
              <a:xfrm rot="5400000">
                <a:off x="12448496" y="997449"/>
                <a:ext cx="675000" cy="1211262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ый треугольник 90">
                <a:extLst>
                  <a:ext uri="{FF2B5EF4-FFF2-40B4-BE49-F238E27FC236}">
                    <a16:creationId xmlns:a16="http://schemas.microsoft.com/office/drawing/2014/main" id="{DE982EA5-425D-41AB-8863-50E40C2F0697}"/>
                  </a:ext>
                </a:extLst>
              </p:cNvPr>
              <p:cNvSpPr/>
              <p:nvPr/>
            </p:nvSpPr>
            <p:spPr>
              <a:xfrm rot="10800000">
                <a:off x="12180245" y="1931057"/>
                <a:ext cx="179794" cy="179570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B0EC31B4-199A-4B6C-97FD-6FBB6DFDAD00}"/>
                </a:ext>
              </a:extLst>
            </p:cNvPr>
            <p:cNvSpPr/>
            <p:nvPr/>
          </p:nvSpPr>
          <p:spPr>
            <a:xfrm>
              <a:off x="7362283" y="1178891"/>
              <a:ext cx="914955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2023</a:t>
              </a:r>
            </a:p>
          </p:txBody>
        </p:sp>
      </p:grpSp>
      <p:sp>
        <p:nvSpPr>
          <p:cNvPr id="92" name="Прямоугольник: скругленные верхние углы 136">
            <a:extLst>
              <a:ext uri="{FF2B5EF4-FFF2-40B4-BE49-F238E27FC236}">
                <a16:creationId xmlns:a16="http://schemas.microsoft.com/office/drawing/2014/main" id="{A0068285-1240-416C-ACD6-30DC7C914E32}"/>
              </a:ext>
            </a:extLst>
          </p:cNvPr>
          <p:cNvSpPr/>
          <p:nvPr/>
        </p:nvSpPr>
        <p:spPr>
          <a:xfrm rot="5400000">
            <a:off x="4180594" y="3081596"/>
            <a:ext cx="2974708" cy="1773940"/>
          </a:xfrm>
          <a:prstGeom prst="round2SameRect">
            <a:avLst>
              <a:gd name="adj1" fmla="val 3625"/>
              <a:gd name="adj2" fmla="val 0"/>
            </a:avLst>
          </a:prstGeom>
          <a:solidFill>
            <a:srgbClr val="EAF2FA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AABBC8A-4ECF-404F-AA3D-C6F3046EB5AC}"/>
              </a:ext>
            </a:extLst>
          </p:cNvPr>
          <p:cNvGrpSpPr/>
          <p:nvPr/>
        </p:nvGrpSpPr>
        <p:grpSpPr>
          <a:xfrm>
            <a:off x="4650937" y="2548273"/>
            <a:ext cx="917972" cy="567215"/>
            <a:chOff x="7362283" y="1022662"/>
            <a:chExt cx="917972" cy="567215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F7C3C0A6-44AB-437E-8B3E-9E1F194EDB96}"/>
                </a:ext>
              </a:extLst>
            </p:cNvPr>
            <p:cNvGrpSpPr/>
            <p:nvPr/>
          </p:nvGrpSpPr>
          <p:grpSpPr>
            <a:xfrm>
              <a:off x="7365211" y="1022662"/>
              <a:ext cx="915044" cy="567215"/>
              <a:chOff x="12180245" y="1085582"/>
              <a:chExt cx="1211382" cy="1025045"/>
            </a:xfrm>
          </p:grpSpPr>
          <p:sp>
            <p:nvSpPr>
              <p:cNvPr id="96" name="Прямоугольный треугольник 95">
                <a:extLst>
                  <a:ext uri="{FF2B5EF4-FFF2-40B4-BE49-F238E27FC236}">
                    <a16:creationId xmlns:a16="http://schemas.microsoft.com/office/drawing/2014/main" id="{066132E1-50A0-4F7A-A077-CB962FE7A060}"/>
                  </a:ext>
                </a:extLst>
              </p:cNvPr>
              <p:cNvSpPr/>
              <p:nvPr/>
            </p:nvSpPr>
            <p:spPr>
              <a:xfrm rot="16200000">
                <a:off x="12180245" y="1085694"/>
                <a:ext cx="179794" cy="179570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: скругленные верхние углы 141">
                <a:extLst>
                  <a:ext uri="{FF2B5EF4-FFF2-40B4-BE49-F238E27FC236}">
                    <a16:creationId xmlns:a16="http://schemas.microsoft.com/office/drawing/2014/main" id="{99627457-6194-407A-A47D-9424DF136246}"/>
                  </a:ext>
                </a:extLst>
              </p:cNvPr>
              <p:cNvSpPr/>
              <p:nvPr/>
            </p:nvSpPr>
            <p:spPr>
              <a:xfrm rot="5400000">
                <a:off x="12448496" y="997449"/>
                <a:ext cx="675000" cy="1211262"/>
              </a:xfrm>
              <a:prstGeom prst="round2SameRect">
                <a:avLst/>
              </a:prstGeom>
              <a:solidFill>
                <a:srgbClr val="1B4A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ый треугольник 97">
                <a:extLst>
                  <a:ext uri="{FF2B5EF4-FFF2-40B4-BE49-F238E27FC236}">
                    <a16:creationId xmlns:a16="http://schemas.microsoft.com/office/drawing/2014/main" id="{0C4147D4-6E5D-4967-9F40-06DC3BC56D40}"/>
                  </a:ext>
                </a:extLst>
              </p:cNvPr>
              <p:cNvSpPr/>
              <p:nvPr/>
            </p:nvSpPr>
            <p:spPr>
              <a:xfrm rot="10800000">
                <a:off x="12180245" y="1931057"/>
                <a:ext cx="179794" cy="179570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89569861-D365-4BDF-851B-7E1EB3FE8C44}"/>
                </a:ext>
              </a:extLst>
            </p:cNvPr>
            <p:cNvSpPr/>
            <p:nvPr/>
          </p:nvSpPr>
          <p:spPr>
            <a:xfrm>
              <a:off x="7362283" y="1178891"/>
              <a:ext cx="914955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2022</a:t>
              </a:r>
            </a:p>
          </p:txBody>
        </p:sp>
      </p:grpSp>
      <p:sp>
        <p:nvSpPr>
          <p:cNvPr id="99" name="Прямоугольник: скругленные верхние углы 121">
            <a:extLst>
              <a:ext uri="{FF2B5EF4-FFF2-40B4-BE49-F238E27FC236}">
                <a16:creationId xmlns:a16="http://schemas.microsoft.com/office/drawing/2014/main" id="{A5FF1953-66EA-40AF-ADA7-1E5C80EC8437}"/>
              </a:ext>
            </a:extLst>
          </p:cNvPr>
          <p:cNvSpPr/>
          <p:nvPr/>
        </p:nvSpPr>
        <p:spPr>
          <a:xfrm rot="5400000">
            <a:off x="1971159" y="3081596"/>
            <a:ext cx="2974708" cy="1773940"/>
          </a:xfrm>
          <a:prstGeom prst="round2SameRect">
            <a:avLst>
              <a:gd name="adj1" fmla="val 3625"/>
              <a:gd name="adj2" fmla="val 0"/>
            </a:avLst>
          </a:prstGeom>
          <a:solidFill>
            <a:srgbClr val="F5F9FD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617550B2-D75F-4A72-9046-A255E57C2C94}"/>
              </a:ext>
            </a:extLst>
          </p:cNvPr>
          <p:cNvGrpSpPr/>
          <p:nvPr/>
        </p:nvGrpSpPr>
        <p:grpSpPr>
          <a:xfrm>
            <a:off x="2441502" y="2548273"/>
            <a:ext cx="917972" cy="567215"/>
            <a:chOff x="7362283" y="1022662"/>
            <a:chExt cx="917972" cy="567215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D540512C-F790-4CD4-80AD-D4DB52CCA8AC}"/>
                </a:ext>
              </a:extLst>
            </p:cNvPr>
            <p:cNvGrpSpPr/>
            <p:nvPr/>
          </p:nvGrpSpPr>
          <p:grpSpPr>
            <a:xfrm>
              <a:off x="7365211" y="1022662"/>
              <a:ext cx="915044" cy="567215"/>
              <a:chOff x="12180245" y="1085582"/>
              <a:chExt cx="1211382" cy="1025045"/>
            </a:xfrm>
          </p:grpSpPr>
          <p:sp>
            <p:nvSpPr>
              <p:cNvPr id="103" name="Прямоугольный треугольник 102">
                <a:extLst>
                  <a:ext uri="{FF2B5EF4-FFF2-40B4-BE49-F238E27FC236}">
                    <a16:creationId xmlns:a16="http://schemas.microsoft.com/office/drawing/2014/main" id="{6A5232D7-2E13-474C-B847-CDF1ECCE36A9}"/>
                  </a:ext>
                </a:extLst>
              </p:cNvPr>
              <p:cNvSpPr/>
              <p:nvPr/>
            </p:nvSpPr>
            <p:spPr>
              <a:xfrm rot="16200000">
                <a:off x="12180245" y="1085694"/>
                <a:ext cx="179794" cy="179570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: скругленные верхние углы 126">
                <a:extLst>
                  <a:ext uri="{FF2B5EF4-FFF2-40B4-BE49-F238E27FC236}">
                    <a16:creationId xmlns:a16="http://schemas.microsoft.com/office/drawing/2014/main" id="{42A55639-F192-47A1-B82D-3D3EC0117D96}"/>
                  </a:ext>
                </a:extLst>
              </p:cNvPr>
              <p:cNvSpPr/>
              <p:nvPr/>
            </p:nvSpPr>
            <p:spPr>
              <a:xfrm rot="5400000">
                <a:off x="12448496" y="997449"/>
                <a:ext cx="675000" cy="1211262"/>
              </a:xfrm>
              <a:prstGeom prst="round2Same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рямоугольный треугольник 104">
                <a:extLst>
                  <a:ext uri="{FF2B5EF4-FFF2-40B4-BE49-F238E27FC236}">
                    <a16:creationId xmlns:a16="http://schemas.microsoft.com/office/drawing/2014/main" id="{6AE0F290-F361-461F-A48F-5D11014CEAC0}"/>
                  </a:ext>
                </a:extLst>
              </p:cNvPr>
              <p:cNvSpPr/>
              <p:nvPr/>
            </p:nvSpPr>
            <p:spPr>
              <a:xfrm rot="10800000">
                <a:off x="12180245" y="1931057"/>
                <a:ext cx="179794" cy="179570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3CAAE911-41B9-4798-9993-427835CC173C}"/>
                </a:ext>
              </a:extLst>
            </p:cNvPr>
            <p:cNvSpPr/>
            <p:nvPr/>
          </p:nvSpPr>
          <p:spPr>
            <a:xfrm>
              <a:off x="7362283" y="1178891"/>
              <a:ext cx="914955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2021</a:t>
              </a:r>
            </a:p>
          </p:txBody>
        </p:sp>
      </p:grpSp>
      <p:sp>
        <p:nvSpPr>
          <p:cNvPr id="106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476460"/>
            <a:ext cx="11336866" cy="850636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F5597"/>
                </a:solidFill>
                <a:latin typeface="Geometria" panose="020B0403020204020204" pitchFamily="34" charset="-52"/>
              </a:rPr>
              <a:t>ОБЪЕМ ФИНАНСИРОВАНИЯ НАУКИ В ПОДВЕДОМСТВЕННЫХ МИНОБРНАУКИ РОССИИ ОРГАНИЗАЦИЯХ ЗА СЧЕТ СРЕДСТВ НА ФИНАНСОВОЕ ОБЕСПЕЧЕНИЕ ВЫПОЛНЕНИЯ ГОСУДАРСТВЕННОГО ЗАДАНИЯ </a:t>
            </a:r>
          </a:p>
        </p:txBody>
      </p:sp>
      <p:graphicFrame>
        <p:nvGraphicFramePr>
          <p:cNvPr id="107" name="Таблица 106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85445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58AB762A-B2D3-4CC8-9261-813470324920}" type="slidenum">
                        <a:rPr lang="ru-RU" sz="12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08" name="Полилиния: фигура 220">
            <a:extLst>
              <a:ext uri="{FF2B5EF4-FFF2-40B4-BE49-F238E27FC236}">
                <a16:creationId xmlns:a16="http://schemas.microsoft.com/office/drawing/2014/main" id="{35FC3AFD-5AE1-4516-B237-B149EB5A59A3}"/>
              </a:ext>
            </a:extLst>
          </p:cNvPr>
          <p:cNvSpPr/>
          <p:nvPr/>
        </p:nvSpPr>
        <p:spPr>
          <a:xfrm>
            <a:off x="3221839" y="3143094"/>
            <a:ext cx="473347" cy="439769"/>
          </a:xfrm>
          <a:custGeom>
            <a:avLst/>
            <a:gdLst>
              <a:gd name="connsiteX0" fmla="*/ 74521 w 647700"/>
              <a:gd name="connsiteY0" fmla="*/ 446941 h 590550"/>
              <a:gd name="connsiteX1" fmla="*/ 63282 w 647700"/>
              <a:gd name="connsiteY1" fmla="*/ 399697 h 590550"/>
              <a:gd name="connsiteX2" fmla="*/ 48042 w 647700"/>
              <a:gd name="connsiteY2" fmla="*/ 377790 h 590550"/>
              <a:gd name="connsiteX3" fmla="*/ 24134 w 647700"/>
              <a:gd name="connsiteY3" fmla="*/ 366550 h 590550"/>
              <a:gd name="connsiteX4" fmla="*/ 7179 w 647700"/>
              <a:gd name="connsiteY4" fmla="*/ 335880 h 590550"/>
              <a:gd name="connsiteX5" fmla="*/ 7179 w 647700"/>
              <a:gd name="connsiteY5" fmla="*/ 292922 h 590550"/>
              <a:gd name="connsiteX6" fmla="*/ 27658 w 647700"/>
              <a:gd name="connsiteY6" fmla="*/ 258442 h 590550"/>
              <a:gd name="connsiteX7" fmla="*/ 109764 w 647700"/>
              <a:gd name="connsiteY7" fmla="*/ 235677 h 590550"/>
              <a:gd name="connsiteX8" fmla="*/ 276451 w 647700"/>
              <a:gd name="connsiteY8" fmla="*/ 236629 h 590550"/>
              <a:gd name="connsiteX9" fmla="*/ 285595 w 647700"/>
              <a:gd name="connsiteY9" fmla="*/ 236629 h 590550"/>
              <a:gd name="connsiteX10" fmla="*/ 285595 w 647700"/>
              <a:gd name="connsiteY10" fmla="*/ 220151 h 590550"/>
              <a:gd name="connsiteX11" fmla="*/ 285595 w 647700"/>
              <a:gd name="connsiteY11" fmla="*/ 77943 h 590550"/>
              <a:gd name="connsiteX12" fmla="*/ 320266 w 647700"/>
              <a:gd name="connsiteY12" fmla="*/ 28699 h 590550"/>
              <a:gd name="connsiteX13" fmla="*/ 399514 w 647700"/>
              <a:gd name="connsiteY13" fmla="*/ 11363 h 590550"/>
              <a:gd name="connsiteX14" fmla="*/ 579156 w 647700"/>
              <a:gd name="connsiteY14" fmla="*/ 18983 h 590550"/>
              <a:gd name="connsiteX15" fmla="*/ 607635 w 647700"/>
              <a:gd name="connsiteY15" fmla="*/ 26889 h 590550"/>
              <a:gd name="connsiteX16" fmla="*/ 646021 w 647700"/>
              <a:gd name="connsiteY16" fmla="*/ 80896 h 590550"/>
              <a:gd name="connsiteX17" fmla="*/ 646021 w 647700"/>
              <a:gd name="connsiteY17" fmla="*/ 436464 h 590550"/>
              <a:gd name="connsiteX18" fmla="*/ 609636 w 647700"/>
              <a:gd name="connsiteY18" fmla="*/ 487613 h 590550"/>
              <a:gd name="connsiteX19" fmla="*/ 482953 w 647700"/>
              <a:gd name="connsiteY19" fmla="*/ 507425 h 590550"/>
              <a:gd name="connsiteX20" fmla="*/ 457807 w 647700"/>
              <a:gd name="connsiteY20" fmla="*/ 507330 h 590550"/>
              <a:gd name="connsiteX21" fmla="*/ 402562 w 647700"/>
              <a:gd name="connsiteY21" fmla="*/ 519903 h 590550"/>
              <a:gd name="connsiteX22" fmla="*/ 396466 w 647700"/>
              <a:gd name="connsiteY22" fmla="*/ 527999 h 590550"/>
              <a:gd name="connsiteX23" fmla="*/ 365224 w 647700"/>
              <a:gd name="connsiteY23" fmla="*/ 568004 h 590550"/>
              <a:gd name="connsiteX24" fmla="*/ 306741 w 647700"/>
              <a:gd name="connsiteY24" fmla="*/ 583435 h 590550"/>
              <a:gd name="connsiteX25" fmla="*/ 90714 w 647700"/>
              <a:gd name="connsiteY25" fmla="*/ 576767 h 590550"/>
              <a:gd name="connsiteX26" fmla="*/ 65473 w 647700"/>
              <a:gd name="connsiteY26" fmla="*/ 568290 h 590550"/>
              <a:gd name="connsiteX27" fmla="*/ 34611 w 647700"/>
              <a:gd name="connsiteY27" fmla="*/ 522094 h 590550"/>
              <a:gd name="connsiteX28" fmla="*/ 34802 w 647700"/>
              <a:gd name="connsiteY28" fmla="*/ 493995 h 590550"/>
              <a:gd name="connsiteX29" fmla="*/ 64329 w 647700"/>
              <a:gd name="connsiteY29" fmla="*/ 451037 h 590550"/>
              <a:gd name="connsiteX30" fmla="*/ 74521 w 647700"/>
              <a:gd name="connsiteY30" fmla="*/ 446941 h 590550"/>
              <a:gd name="connsiteX31" fmla="*/ 312742 w 647700"/>
              <a:gd name="connsiteY31" fmla="*/ 180622 h 590550"/>
              <a:gd name="connsiteX32" fmla="*/ 312742 w 647700"/>
              <a:gd name="connsiteY32" fmla="*/ 209864 h 590550"/>
              <a:gd name="connsiteX33" fmla="*/ 337221 w 647700"/>
              <a:gd name="connsiteY33" fmla="*/ 242249 h 590550"/>
              <a:gd name="connsiteX34" fmla="*/ 344269 w 647700"/>
              <a:gd name="connsiteY34" fmla="*/ 244345 h 590550"/>
              <a:gd name="connsiteX35" fmla="*/ 530769 w 647700"/>
              <a:gd name="connsiteY35" fmla="*/ 254441 h 590550"/>
              <a:gd name="connsiteX36" fmla="*/ 605445 w 647700"/>
              <a:gd name="connsiteY36" fmla="*/ 237677 h 590550"/>
              <a:gd name="connsiteX37" fmla="*/ 618018 w 647700"/>
              <a:gd name="connsiteY37" fmla="*/ 224247 h 590550"/>
              <a:gd name="connsiteX38" fmla="*/ 618589 w 647700"/>
              <a:gd name="connsiteY38" fmla="*/ 180813 h 590550"/>
              <a:gd name="connsiteX39" fmla="*/ 312742 w 647700"/>
              <a:gd name="connsiteY39" fmla="*/ 180622 h 590550"/>
              <a:gd name="connsiteX40" fmla="*/ 618303 w 647700"/>
              <a:gd name="connsiteY40" fmla="*/ 97374 h 590550"/>
              <a:gd name="connsiteX41" fmla="*/ 312742 w 647700"/>
              <a:gd name="connsiteY41" fmla="*/ 97183 h 590550"/>
              <a:gd name="connsiteX42" fmla="*/ 312742 w 647700"/>
              <a:gd name="connsiteY42" fmla="*/ 123853 h 590550"/>
              <a:gd name="connsiteX43" fmla="*/ 339031 w 647700"/>
              <a:gd name="connsiteY43" fmla="*/ 159286 h 590550"/>
              <a:gd name="connsiteX44" fmla="*/ 531245 w 647700"/>
              <a:gd name="connsiteY44" fmla="*/ 170907 h 590550"/>
              <a:gd name="connsiteX45" fmla="*/ 604587 w 647700"/>
              <a:gd name="connsiteY45" fmla="*/ 154619 h 590550"/>
              <a:gd name="connsiteX46" fmla="*/ 617732 w 647700"/>
              <a:gd name="connsiteY46" fmla="*/ 141475 h 590550"/>
              <a:gd name="connsiteX47" fmla="*/ 618303 w 647700"/>
              <a:gd name="connsiteY47" fmla="*/ 97374 h 590550"/>
              <a:gd name="connsiteX48" fmla="*/ 368367 w 647700"/>
              <a:gd name="connsiteY48" fmla="*/ 338928 h 590550"/>
              <a:gd name="connsiteX49" fmla="*/ 524959 w 647700"/>
              <a:gd name="connsiteY49" fmla="*/ 338166 h 590550"/>
              <a:gd name="connsiteX50" fmla="*/ 604207 w 647700"/>
              <a:gd name="connsiteY50" fmla="*/ 321592 h 590550"/>
              <a:gd name="connsiteX51" fmla="*/ 617923 w 647700"/>
              <a:gd name="connsiteY51" fmla="*/ 307400 h 590550"/>
              <a:gd name="connsiteX52" fmla="*/ 618589 w 647700"/>
              <a:gd name="connsiteY52" fmla="*/ 263490 h 590550"/>
              <a:gd name="connsiteX53" fmla="*/ 368367 w 647700"/>
              <a:gd name="connsiteY53" fmla="*/ 278063 h 590550"/>
              <a:gd name="connsiteX54" fmla="*/ 368367 w 647700"/>
              <a:gd name="connsiteY54" fmla="*/ 338928 h 590550"/>
              <a:gd name="connsiteX55" fmla="*/ 342269 w 647700"/>
              <a:gd name="connsiteY55" fmla="*/ 286731 h 590550"/>
              <a:gd name="connsiteX56" fmla="*/ 34992 w 647700"/>
              <a:gd name="connsiteY56" fmla="*/ 287874 h 590550"/>
              <a:gd name="connsiteX57" fmla="*/ 56519 w 647700"/>
              <a:gd name="connsiteY57" fmla="*/ 297113 h 590550"/>
              <a:gd name="connsiteX58" fmla="*/ 136529 w 647700"/>
              <a:gd name="connsiteY58" fmla="*/ 310734 h 590550"/>
              <a:gd name="connsiteX59" fmla="*/ 308551 w 647700"/>
              <a:gd name="connsiteY59" fmla="*/ 299875 h 590550"/>
              <a:gd name="connsiteX60" fmla="*/ 342269 w 647700"/>
              <a:gd name="connsiteY60" fmla="*/ 286731 h 590550"/>
              <a:gd name="connsiteX61" fmla="*/ 311979 w 647700"/>
              <a:gd name="connsiteY61" fmla="*/ 66513 h 590550"/>
              <a:gd name="connsiteX62" fmla="*/ 345508 w 647700"/>
              <a:gd name="connsiteY62" fmla="*/ 78229 h 590550"/>
              <a:gd name="connsiteX63" fmla="*/ 510195 w 647700"/>
              <a:gd name="connsiteY63" fmla="*/ 89087 h 590550"/>
              <a:gd name="connsiteX64" fmla="*/ 602873 w 647700"/>
              <a:gd name="connsiteY64" fmla="*/ 72037 h 590550"/>
              <a:gd name="connsiteX65" fmla="*/ 619066 w 647700"/>
              <a:gd name="connsiteY65" fmla="*/ 62989 h 590550"/>
              <a:gd name="connsiteX66" fmla="*/ 311979 w 647700"/>
              <a:gd name="connsiteY66" fmla="*/ 66513 h 590550"/>
              <a:gd name="connsiteX67" fmla="*/ 460474 w 647700"/>
              <a:gd name="connsiteY67" fmla="*/ 425891 h 590550"/>
              <a:gd name="connsiteX68" fmla="*/ 536293 w 647700"/>
              <a:gd name="connsiteY68" fmla="*/ 419986 h 590550"/>
              <a:gd name="connsiteX69" fmla="*/ 605254 w 647700"/>
              <a:gd name="connsiteY69" fmla="*/ 404460 h 590550"/>
              <a:gd name="connsiteX70" fmla="*/ 618018 w 647700"/>
              <a:gd name="connsiteY70" fmla="*/ 391125 h 590550"/>
              <a:gd name="connsiteX71" fmla="*/ 618589 w 647700"/>
              <a:gd name="connsiteY71" fmla="*/ 346453 h 590550"/>
              <a:gd name="connsiteX72" fmla="*/ 420945 w 647700"/>
              <a:gd name="connsiteY72" fmla="*/ 367884 h 590550"/>
              <a:gd name="connsiteX73" fmla="*/ 429423 w 647700"/>
              <a:gd name="connsiteY73" fmla="*/ 394459 h 590550"/>
              <a:gd name="connsiteX74" fmla="*/ 460474 w 647700"/>
              <a:gd name="connsiteY74" fmla="*/ 425891 h 590550"/>
              <a:gd name="connsiteX75" fmla="*/ 35850 w 647700"/>
              <a:gd name="connsiteY75" fmla="*/ 319878 h 590550"/>
              <a:gd name="connsiteX76" fmla="*/ 56233 w 647700"/>
              <a:gd name="connsiteY76" fmla="*/ 351787 h 590550"/>
              <a:gd name="connsiteX77" fmla="*/ 169962 w 647700"/>
              <a:gd name="connsiteY77" fmla="*/ 368170 h 590550"/>
              <a:gd name="connsiteX78" fmla="*/ 320647 w 647700"/>
              <a:gd name="connsiteY78" fmla="*/ 351406 h 590550"/>
              <a:gd name="connsiteX79" fmla="*/ 339126 w 647700"/>
              <a:gd name="connsiteY79" fmla="*/ 320449 h 590550"/>
              <a:gd name="connsiteX80" fmla="*/ 35850 w 647700"/>
              <a:gd name="connsiteY80" fmla="*/ 319878 h 590550"/>
              <a:gd name="connsiteX81" fmla="*/ 395037 w 647700"/>
              <a:gd name="connsiteY81" fmla="*/ 403412 h 590550"/>
              <a:gd name="connsiteX82" fmla="*/ 91666 w 647700"/>
              <a:gd name="connsiteY82" fmla="*/ 403317 h 590550"/>
              <a:gd name="connsiteX83" fmla="*/ 109192 w 647700"/>
              <a:gd name="connsiteY83" fmla="*/ 434845 h 590550"/>
              <a:gd name="connsiteX84" fmla="*/ 225588 w 647700"/>
              <a:gd name="connsiteY84" fmla="*/ 451990 h 590550"/>
              <a:gd name="connsiteX85" fmla="*/ 375987 w 647700"/>
              <a:gd name="connsiteY85" fmla="*/ 434749 h 590550"/>
              <a:gd name="connsiteX86" fmla="*/ 395037 w 647700"/>
              <a:gd name="connsiteY86" fmla="*/ 403412 h 590550"/>
              <a:gd name="connsiteX87" fmla="*/ 117860 w 647700"/>
              <a:gd name="connsiteY87" fmla="*/ 471421 h 590550"/>
              <a:gd name="connsiteX88" fmla="*/ 134719 w 647700"/>
              <a:gd name="connsiteY88" fmla="*/ 489709 h 590550"/>
              <a:gd name="connsiteX89" fmla="*/ 243876 w 647700"/>
              <a:gd name="connsiteY89" fmla="*/ 506758 h 590550"/>
              <a:gd name="connsiteX90" fmla="*/ 404753 w 647700"/>
              <a:gd name="connsiteY90" fmla="*/ 490090 h 590550"/>
              <a:gd name="connsiteX91" fmla="*/ 421326 w 647700"/>
              <a:gd name="connsiteY91" fmla="*/ 458467 h 590550"/>
              <a:gd name="connsiteX92" fmla="*/ 271403 w 647700"/>
              <a:gd name="connsiteY92" fmla="*/ 479136 h 590550"/>
              <a:gd name="connsiteX93" fmla="*/ 117860 w 647700"/>
              <a:gd name="connsiteY93" fmla="*/ 471421 h 590550"/>
              <a:gd name="connsiteX94" fmla="*/ 63949 w 647700"/>
              <a:gd name="connsiteY94" fmla="*/ 511616 h 590550"/>
              <a:gd name="connsiteX95" fmla="*/ 85284 w 647700"/>
              <a:gd name="connsiteY95" fmla="*/ 547240 h 590550"/>
              <a:gd name="connsiteX96" fmla="*/ 237494 w 647700"/>
              <a:gd name="connsiteY96" fmla="*/ 562861 h 590550"/>
              <a:gd name="connsiteX97" fmla="*/ 350746 w 647700"/>
              <a:gd name="connsiteY97" fmla="*/ 544858 h 590550"/>
              <a:gd name="connsiteX98" fmla="*/ 370082 w 647700"/>
              <a:gd name="connsiteY98" fmla="*/ 533143 h 590550"/>
              <a:gd name="connsiteX99" fmla="*/ 368082 w 647700"/>
              <a:gd name="connsiteY99" fmla="*/ 529047 h 590550"/>
              <a:gd name="connsiteX100" fmla="*/ 63949 w 647700"/>
              <a:gd name="connsiteY100" fmla="*/ 511616 h 590550"/>
              <a:gd name="connsiteX101" fmla="*/ 617160 w 647700"/>
              <a:gd name="connsiteY101" fmla="*/ 429701 h 590550"/>
              <a:gd name="connsiteX102" fmla="*/ 452283 w 647700"/>
              <a:gd name="connsiteY102" fmla="*/ 452656 h 590550"/>
              <a:gd name="connsiteX103" fmla="*/ 452283 w 647700"/>
              <a:gd name="connsiteY103" fmla="*/ 477612 h 590550"/>
              <a:gd name="connsiteX104" fmla="*/ 599920 w 647700"/>
              <a:gd name="connsiteY104" fmla="*/ 462086 h 590550"/>
              <a:gd name="connsiteX105" fmla="*/ 617160 w 647700"/>
              <a:gd name="connsiteY105" fmla="*/ 429701 h 590550"/>
              <a:gd name="connsiteX106" fmla="*/ 393990 w 647700"/>
              <a:gd name="connsiteY106" fmla="*/ 371789 h 590550"/>
              <a:gd name="connsiteX107" fmla="*/ 393323 w 647700"/>
              <a:gd name="connsiteY107" fmla="*/ 363883 h 590550"/>
              <a:gd name="connsiteX108" fmla="*/ 352556 w 647700"/>
              <a:gd name="connsiteY108" fmla="*/ 366265 h 590550"/>
              <a:gd name="connsiteX109" fmla="*/ 304550 w 647700"/>
              <a:gd name="connsiteY109" fmla="*/ 383981 h 590550"/>
              <a:gd name="connsiteX110" fmla="*/ 245590 w 647700"/>
              <a:gd name="connsiteY110" fmla="*/ 394840 h 590550"/>
              <a:gd name="connsiteX111" fmla="*/ 393990 w 647700"/>
              <a:gd name="connsiteY111" fmla="*/ 371789 h 590550"/>
              <a:gd name="connsiteX112" fmla="*/ 67663 w 647700"/>
              <a:gd name="connsiteY112" fmla="*/ 479041 h 590550"/>
              <a:gd name="connsiteX113" fmla="*/ 67282 w 647700"/>
              <a:gd name="connsiteY113" fmla="*/ 482946 h 590550"/>
              <a:gd name="connsiteX114" fmla="*/ 91381 w 647700"/>
              <a:gd name="connsiteY114" fmla="*/ 491328 h 590550"/>
              <a:gd name="connsiteX115" fmla="*/ 89666 w 647700"/>
              <a:gd name="connsiteY115" fmla="*/ 471802 h 590550"/>
              <a:gd name="connsiteX116" fmla="*/ 67663 w 647700"/>
              <a:gd name="connsiteY116" fmla="*/ 47904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47700" h="590550">
                <a:moveTo>
                  <a:pt x="74521" y="446941"/>
                </a:moveTo>
                <a:cubicBezTo>
                  <a:pt x="58805" y="432749"/>
                  <a:pt x="62901" y="415604"/>
                  <a:pt x="63282" y="399697"/>
                </a:cubicBezTo>
                <a:cubicBezTo>
                  <a:pt x="63567" y="387696"/>
                  <a:pt x="61186" y="380457"/>
                  <a:pt x="48042" y="377790"/>
                </a:cubicBezTo>
                <a:cubicBezTo>
                  <a:pt x="39660" y="376075"/>
                  <a:pt x="31659" y="371027"/>
                  <a:pt x="24134" y="366550"/>
                </a:cubicBezTo>
                <a:cubicBezTo>
                  <a:pt x="12609" y="359788"/>
                  <a:pt x="6703" y="349786"/>
                  <a:pt x="7179" y="335880"/>
                </a:cubicBezTo>
                <a:cubicBezTo>
                  <a:pt x="7656" y="321592"/>
                  <a:pt x="7656" y="307210"/>
                  <a:pt x="7179" y="292922"/>
                </a:cubicBezTo>
                <a:cubicBezTo>
                  <a:pt x="6608" y="276730"/>
                  <a:pt x="12894" y="263490"/>
                  <a:pt x="27658" y="258442"/>
                </a:cubicBezTo>
                <a:cubicBezTo>
                  <a:pt x="54519" y="249298"/>
                  <a:pt x="81856" y="240058"/>
                  <a:pt x="109764" y="235677"/>
                </a:cubicBezTo>
                <a:cubicBezTo>
                  <a:pt x="165104" y="226819"/>
                  <a:pt x="220920" y="228438"/>
                  <a:pt x="276451" y="236629"/>
                </a:cubicBezTo>
                <a:cubicBezTo>
                  <a:pt x="278737" y="237010"/>
                  <a:pt x="281214" y="236629"/>
                  <a:pt x="285595" y="236629"/>
                </a:cubicBezTo>
                <a:cubicBezTo>
                  <a:pt x="285595" y="230629"/>
                  <a:pt x="285595" y="225390"/>
                  <a:pt x="285595" y="220151"/>
                </a:cubicBezTo>
                <a:cubicBezTo>
                  <a:pt x="285595" y="172717"/>
                  <a:pt x="285595" y="125282"/>
                  <a:pt x="285595" y="77943"/>
                </a:cubicBezTo>
                <a:cubicBezTo>
                  <a:pt x="285595" y="48987"/>
                  <a:pt x="292072" y="37366"/>
                  <a:pt x="320266" y="28699"/>
                </a:cubicBezTo>
                <a:cubicBezTo>
                  <a:pt x="346079" y="20793"/>
                  <a:pt x="372749" y="14697"/>
                  <a:pt x="399514" y="11363"/>
                </a:cubicBezTo>
                <a:cubicBezTo>
                  <a:pt x="459617" y="3934"/>
                  <a:pt x="519720" y="6220"/>
                  <a:pt x="579156" y="18983"/>
                </a:cubicBezTo>
                <a:cubicBezTo>
                  <a:pt x="588776" y="21079"/>
                  <a:pt x="598396" y="23650"/>
                  <a:pt x="607635" y="26889"/>
                </a:cubicBezTo>
                <a:cubicBezTo>
                  <a:pt x="639354" y="37747"/>
                  <a:pt x="646021" y="47368"/>
                  <a:pt x="646021" y="80896"/>
                </a:cubicBezTo>
                <a:cubicBezTo>
                  <a:pt x="646021" y="199387"/>
                  <a:pt x="646021" y="317973"/>
                  <a:pt x="646021" y="436464"/>
                </a:cubicBezTo>
                <a:cubicBezTo>
                  <a:pt x="646021" y="467230"/>
                  <a:pt x="639068" y="477231"/>
                  <a:pt x="609636" y="487613"/>
                </a:cubicBezTo>
                <a:cubicBezTo>
                  <a:pt x="568678" y="502091"/>
                  <a:pt x="526006" y="505901"/>
                  <a:pt x="482953" y="507425"/>
                </a:cubicBezTo>
                <a:cubicBezTo>
                  <a:pt x="474571" y="507711"/>
                  <a:pt x="465999" y="508663"/>
                  <a:pt x="457807" y="507330"/>
                </a:cubicBezTo>
                <a:cubicBezTo>
                  <a:pt x="437519" y="503996"/>
                  <a:pt x="420184" y="512664"/>
                  <a:pt x="402562" y="519903"/>
                </a:cubicBezTo>
                <a:cubicBezTo>
                  <a:pt x="399800" y="521046"/>
                  <a:pt x="396466" y="525332"/>
                  <a:pt x="396466" y="527999"/>
                </a:cubicBezTo>
                <a:cubicBezTo>
                  <a:pt x="397133" y="550288"/>
                  <a:pt x="383226" y="561718"/>
                  <a:pt x="365224" y="568004"/>
                </a:cubicBezTo>
                <a:cubicBezTo>
                  <a:pt x="346269" y="574672"/>
                  <a:pt x="326553" y="580196"/>
                  <a:pt x="306741" y="583435"/>
                </a:cubicBezTo>
                <a:cubicBezTo>
                  <a:pt x="234351" y="595341"/>
                  <a:pt x="162247" y="593912"/>
                  <a:pt x="90714" y="576767"/>
                </a:cubicBezTo>
                <a:cubicBezTo>
                  <a:pt x="82141" y="574672"/>
                  <a:pt x="73664" y="571719"/>
                  <a:pt x="65473" y="568290"/>
                </a:cubicBezTo>
                <a:cubicBezTo>
                  <a:pt x="45089" y="559813"/>
                  <a:pt x="31659" y="546668"/>
                  <a:pt x="34611" y="522094"/>
                </a:cubicBezTo>
                <a:cubicBezTo>
                  <a:pt x="35754" y="512854"/>
                  <a:pt x="34802" y="503329"/>
                  <a:pt x="34802" y="493995"/>
                </a:cubicBezTo>
                <a:cubicBezTo>
                  <a:pt x="34802" y="467515"/>
                  <a:pt x="39184" y="461134"/>
                  <a:pt x="64329" y="451037"/>
                </a:cubicBezTo>
                <a:cubicBezTo>
                  <a:pt x="66901" y="450180"/>
                  <a:pt x="69568" y="449037"/>
                  <a:pt x="74521" y="446941"/>
                </a:cubicBezTo>
                <a:close/>
                <a:moveTo>
                  <a:pt x="312742" y="180622"/>
                </a:moveTo>
                <a:cubicBezTo>
                  <a:pt x="312742" y="190433"/>
                  <a:pt x="312742" y="200149"/>
                  <a:pt x="312742" y="209864"/>
                </a:cubicBezTo>
                <a:cubicBezTo>
                  <a:pt x="312742" y="234820"/>
                  <a:pt x="312837" y="234915"/>
                  <a:pt x="337221" y="242249"/>
                </a:cubicBezTo>
                <a:cubicBezTo>
                  <a:pt x="339602" y="243011"/>
                  <a:pt x="341888" y="243678"/>
                  <a:pt x="344269" y="244345"/>
                </a:cubicBezTo>
                <a:cubicBezTo>
                  <a:pt x="405706" y="260061"/>
                  <a:pt x="468190" y="261585"/>
                  <a:pt x="530769" y="254441"/>
                </a:cubicBezTo>
                <a:cubicBezTo>
                  <a:pt x="556010" y="251488"/>
                  <a:pt x="580775" y="244249"/>
                  <a:pt x="605445" y="237677"/>
                </a:cubicBezTo>
                <a:cubicBezTo>
                  <a:pt x="610684" y="236248"/>
                  <a:pt x="617351" y="229295"/>
                  <a:pt x="618018" y="224247"/>
                </a:cubicBezTo>
                <a:cubicBezTo>
                  <a:pt x="619732" y="209864"/>
                  <a:pt x="618589" y="195196"/>
                  <a:pt x="618589" y="180813"/>
                </a:cubicBezTo>
                <a:cubicBezTo>
                  <a:pt x="516100" y="209674"/>
                  <a:pt x="415135" y="209674"/>
                  <a:pt x="312742" y="180622"/>
                </a:cubicBezTo>
                <a:close/>
                <a:moveTo>
                  <a:pt x="618303" y="97374"/>
                </a:moveTo>
                <a:cubicBezTo>
                  <a:pt x="480858" y="126235"/>
                  <a:pt x="448854" y="126235"/>
                  <a:pt x="312742" y="97183"/>
                </a:cubicBezTo>
                <a:cubicBezTo>
                  <a:pt x="312742" y="106232"/>
                  <a:pt x="312742" y="114995"/>
                  <a:pt x="312742" y="123853"/>
                </a:cubicBezTo>
                <a:cubicBezTo>
                  <a:pt x="312742" y="151190"/>
                  <a:pt x="312646" y="151666"/>
                  <a:pt x="339031" y="159286"/>
                </a:cubicBezTo>
                <a:cubicBezTo>
                  <a:pt x="402181" y="177479"/>
                  <a:pt x="466761" y="177765"/>
                  <a:pt x="531245" y="170907"/>
                </a:cubicBezTo>
                <a:cubicBezTo>
                  <a:pt x="556010" y="168240"/>
                  <a:pt x="580394" y="161096"/>
                  <a:pt x="604587" y="154619"/>
                </a:cubicBezTo>
                <a:cubicBezTo>
                  <a:pt x="609922" y="153190"/>
                  <a:pt x="617065" y="146523"/>
                  <a:pt x="617732" y="141475"/>
                </a:cubicBezTo>
                <a:cubicBezTo>
                  <a:pt x="619447" y="126997"/>
                  <a:pt x="618303" y="112233"/>
                  <a:pt x="618303" y="97374"/>
                </a:cubicBezTo>
                <a:close/>
                <a:moveTo>
                  <a:pt x="368367" y="338928"/>
                </a:moveTo>
                <a:cubicBezTo>
                  <a:pt x="421708" y="338928"/>
                  <a:pt x="473428" y="340738"/>
                  <a:pt x="524959" y="338166"/>
                </a:cubicBezTo>
                <a:cubicBezTo>
                  <a:pt x="551628" y="336832"/>
                  <a:pt x="578013" y="328355"/>
                  <a:pt x="604207" y="321592"/>
                </a:cubicBezTo>
                <a:cubicBezTo>
                  <a:pt x="609826" y="320164"/>
                  <a:pt x="617256" y="312829"/>
                  <a:pt x="617923" y="307400"/>
                </a:cubicBezTo>
                <a:cubicBezTo>
                  <a:pt x="619827" y="293113"/>
                  <a:pt x="618589" y="278349"/>
                  <a:pt x="618589" y="263490"/>
                </a:cubicBezTo>
                <a:cubicBezTo>
                  <a:pt x="535626" y="289588"/>
                  <a:pt x="452568" y="289493"/>
                  <a:pt x="368367" y="278063"/>
                </a:cubicBezTo>
                <a:cubicBezTo>
                  <a:pt x="368367" y="298161"/>
                  <a:pt x="368367" y="316258"/>
                  <a:pt x="368367" y="338928"/>
                </a:cubicBezTo>
                <a:close/>
                <a:moveTo>
                  <a:pt x="342269" y="286731"/>
                </a:moveTo>
                <a:cubicBezTo>
                  <a:pt x="293692" y="247583"/>
                  <a:pt x="72807" y="248726"/>
                  <a:pt x="34992" y="287874"/>
                </a:cubicBezTo>
                <a:cubicBezTo>
                  <a:pt x="42612" y="291208"/>
                  <a:pt x="49280" y="295684"/>
                  <a:pt x="56519" y="297113"/>
                </a:cubicBezTo>
                <a:cubicBezTo>
                  <a:pt x="83094" y="302352"/>
                  <a:pt x="109668" y="308448"/>
                  <a:pt x="136529" y="310734"/>
                </a:cubicBezTo>
                <a:cubicBezTo>
                  <a:pt x="194250" y="315782"/>
                  <a:pt x="251972" y="314258"/>
                  <a:pt x="308551" y="299875"/>
                </a:cubicBezTo>
                <a:cubicBezTo>
                  <a:pt x="319600" y="297208"/>
                  <a:pt x="329982" y="291684"/>
                  <a:pt x="342269" y="286731"/>
                </a:cubicBezTo>
                <a:close/>
                <a:moveTo>
                  <a:pt x="311979" y="66513"/>
                </a:moveTo>
                <a:cubicBezTo>
                  <a:pt x="324362" y="70894"/>
                  <a:pt x="334649" y="75466"/>
                  <a:pt x="345508" y="78229"/>
                </a:cubicBezTo>
                <a:cubicBezTo>
                  <a:pt x="399705" y="91945"/>
                  <a:pt x="454950" y="94135"/>
                  <a:pt x="510195" y="89087"/>
                </a:cubicBezTo>
                <a:cubicBezTo>
                  <a:pt x="541342" y="86230"/>
                  <a:pt x="572107" y="78324"/>
                  <a:pt x="602873" y="72037"/>
                </a:cubicBezTo>
                <a:cubicBezTo>
                  <a:pt x="608398" y="70894"/>
                  <a:pt x="613160" y="66418"/>
                  <a:pt x="619066" y="62989"/>
                </a:cubicBezTo>
                <a:cubicBezTo>
                  <a:pt x="569535" y="25651"/>
                  <a:pt x="348270" y="27270"/>
                  <a:pt x="311979" y="66513"/>
                </a:cubicBezTo>
                <a:close/>
                <a:moveTo>
                  <a:pt x="460474" y="425891"/>
                </a:moveTo>
                <a:cubicBezTo>
                  <a:pt x="481429" y="424367"/>
                  <a:pt x="509147" y="423700"/>
                  <a:pt x="536293" y="419986"/>
                </a:cubicBezTo>
                <a:cubicBezTo>
                  <a:pt x="559534" y="416747"/>
                  <a:pt x="582490" y="410746"/>
                  <a:pt x="605254" y="404460"/>
                </a:cubicBezTo>
                <a:cubicBezTo>
                  <a:pt x="610493" y="403031"/>
                  <a:pt x="617446" y="396173"/>
                  <a:pt x="618018" y="391125"/>
                </a:cubicBezTo>
                <a:cubicBezTo>
                  <a:pt x="619732" y="376742"/>
                  <a:pt x="618589" y="361978"/>
                  <a:pt x="618589" y="346453"/>
                </a:cubicBezTo>
                <a:cubicBezTo>
                  <a:pt x="554867" y="368360"/>
                  <a:pt x="490192" y="369884"/>
                  <a:pt x="420945" y="367884"/>
                </a:cubicBezTo>
                <a:cubicBezTo>
                  <a:pt x="424184" y="378552"/>
                  <a:pt x="424756" y="387982"/>
                  <a:pt x="429423" y="394459"/>
                </a:cubicBezTo>
                <a:cubicBezTo>
                  <a:pt x="436948" y="404555"/>
                  <a:pt x="447234" y="412747"/>
                  <a:pt x="460474" y="425891"/>
                </a:cubicBezTo>
                <a:close/>
                <a:moveTo>
                  <a:pt x="35850" y="319878"/>
                </a:moveTo>
                <a:cubicBezTo>
                  <a:pt x="32897" y="343976"/>
                  <a:pt x="32897" y="347119"/>
                  <a:pt x="56233" y="351787"/>
                </a:cubicBezTo>
                <a:cubicBezTo>
                  <a:pt x="93762" y="359311"/>
                  <a:pt x="131862" y="365884"/>
                  <a:pt x="169962" y="368170"/>
                </a:cubicBezTo>
                <a:cubicBezTo>
                  <a:pt x="220730" y="371218"/>
                  <a:pt x="271689" y="368170"/>
                  <a:pt x="320647" y="351406"/>
                </a:cubicBezTo>
                <a:cubicBezTo>
                  <a:pt x="341412" y="344262"/>
                  <a:pt x="342078" y="342928"/>
                  <a:pt x="339126" y="320449"/>
                </a:cubicBezTo>
                <a:cubicBezTo>
                  <a:pt x="237970" y="348072"/>
                  <a:pt x="136910" y="348358"/>
                  <a:pt x="35850" y="319878"/>
                </a:cubicBezTo>
                <a:close/>
                <a:moveTo>
                  <a:pt x="395037" y="403412"/>
                </a:moveTo>
                <a:cubicBezTo>
                  <a:pt x="293215" y="431701"/>
                  <a:pt x="192441" y="431701"/>
                  <a:pt x="91666" y="403317"/>
                </a:cubicBezTo>
                <a:cubicBezTo>
                  <a:pt x="87761" y="425224"/>
                  <a:pt x="89380" y="428368"/>
                  <a:pt x="109192" y="434845"/>
                </a:cubicBezTo>
                <a:cubicBezTo>
                  <a:pt x="147007" y="447227"/>
                  <a:pt x="186059" y="451323"/>
                  <a:pt x="225588" y="451990"/>
                </a:cubicBezTo>
                <a:cubicBezTo>
                  <a:pt x="276451" y="452942"/>
                  <a:pt x="327124" y="450942"/>
                  <a:pt x="375987" y="434749"/>
                </a:cubicBezTo>
                <a:cubicBezTo>
                  <a:pt x="396847" y="427987"/>
                  <a:pt x="397895" y="425796"/>
                  <a:pt x="395037" y="403412"/>
                </a:cubicBezTo>
                <a:close/>
                <a:moveTo>
                  <a:pt x="117860" y="471421"/>
                </a:moveTo>
                <a:cubicBezTo>
                  <a:pt x="114050" y="483232"/>
                  <a:pt x="125099" y="487899"/>
                  <a:pt x="134719" y="489709"/>
                </a:cubicBezTo>
                <a:cubicBezTo>
                  <a:pt x="170914" y="496376"/>
                  <a:pt x="207300" y="504091"/>
                  <a:pt x="243876" y="506758"/>
                </a:cubicBezTo>
                <a:cubicBezTo>
                  <a:pt x="298168" y="510854"/>
                  <a:pt x="352366" y="506949"/>
                  <a:pt x="404753" y="490090"/>
                </a:cubicBezTo>
                <a:cubicBezTo>
                  <a:pt x="424851" y="483613"/>
                  <a:pt x="425994" y="479993"/>
                  <a:pt x="421326" y="458467"/>
                </a:cubicBezTo>
                <a:cubicBezTo>
                  <a:pt x="372654" y="474945"/>
                  <a:pt x="322362" y="480660"/>
                  <a:pt x="271403" y="479136"/>
                </a:cubicBezTo>
                <a:cubicBezTo>
                  <a:pt x="220825" y="477612"/>
                  <a:pt x="170343" y="474088"/>
                  <a:pt x="117860" y="471421"/>
                </a:cubicBezTo>
                <a:close/>
                <a:moveTo>
                  <a:pt x="63949" y="511616"/>
                </a:moveTo>
                <a:cubicBezTo>
                  <a:pt x="60234" y="538286"/>
                  <a:pt x="60710" y="539334"/>
                  <a:pt x="85284" y="547240"/>
                </a:cubicBezTo>
                <a:cubicBezTo>
                  <a:pt x="134910" y="563242"/>
                  <a:pt x="186154" y="563908"/>
                  <a:pt x="237494" y="562861"/>
                </a:cubicBezTo>
                <a:cubicBezTo>
                  <a:pt x="276070" y="562099"/>
                  <a:pt x="314266" y="558670"/>
                  <a:pt x="350746" y="544858"/>
                </a:cubicBezTo>
                <a:cubicBezTo>
                  <a:pt x="357700" y="542191"/>
                  <a:pt x="363700" y="537143"/>
                  <a:pt x="370082" y="533143"/>
                </a:cubicBezTo>
                <a:cubicBezTo>
                  <a:pt x="369415" y="531809"/>
                  <a:pt x="368749" y="530380"/>
                  <a:pt x="368082" y="529047"/>
                </a:cubicBezTo>
                <a:cubicBezTo>
                  <a:pt x="266164" y="538477"/>
                  <a:pt x="164723" y="540477"/>
                  <a:pt x="63949" y="511616"/>
                </a:cubicBezTo>
                <a:close/>
                <a:moveTo>
                  <a:pt x="617160" y="429701"/>
                </a:moveTo>
                <a:cubicBezTo>
                  <a:pt x="564297" y="450085"/>
                  <a:pt x="508576" y="450656"/>
                  <a:pt x="452283" y="452656"/>
                </a:cubicBezTo>
                <a:cubicBezTo>
                  <a:pt x="452283" y="461705"/>
                  <a:pt x="452283" y="469706"/>
                  <a:pt x="452283" y="477612"/>
                </a:cubicBezTo>
                <a:cubicBezTo>
                  <a:pt x="485525" y="483803"/>
                  <a:pt x="566773" y="475231"/>
                  <a:pt x="599920" y="462086"/>
                </a:cubicBezTo>
                <a:cubicBezTo>
                  <a:pt x="620304" y="454085"/>
                  <a:pt x="620685" y="453323"/>
                  <a:pt x="617160" y="429701"/>
                </a:cubicBezTo>
                <a:close/>
                <a:moveTo>
                  <a:pt x="393990" y="371789"/>
                </a:moveTo>
                <a:cubicBezTo>
                  <a:pt x="393799" y="369122"/>
                  <a:pt x="393514" y="366455"/>
                  <a:pt x="393323" y="363883"/>
                </a:cubicBezTo>
                <a:cubicBezTo>
                  <a:pt x="379702" y="364455"/>
                  <a:pt x="365510" y="363026"/>
                  <a:pt x="352556" y="366265"/>
                </a:cubicBezTo>
                <a:cubicBezTo>
                  <a:pt x="336078" y="370360"/>
                  <a:pt x="320933" y="379695"/>
                  <a:pt x="304550" y="383981"/>
                </a:cubicBezTo>
                <a:cubicBezTo>
                  <a:pt x="285309" y="389125"/>
                  <a:pt x="265307" y="391315"/>
                  <a:pt x="245590" y="394840"/>
                </a:cubicBezTo>
                <a:cubicBezTo>
                  <a:pt x="296454" y="395030"/>
                  <a:pt x="347127" y="394554"/>
                  <a:pt x="393990" y="371789"/>
                </a:cubicBezTo>
                <a:close/>
                <a:moveTo>
                  <a:pt x="67663" y="479041"/>
                </a:moveTo>
                <a:cubicBezTo>
                  <a:pt x="67568" y="480374"/>
                  <a:pt x="67377" y="481612"/>
                  <a:pt x="67282" y="482946"/>
                </a:cubicBezTo>
                <a:cubicBezTo>
                  <a:pt x="74712" y="485518"/>
                  <a:pt x="82141" y="488089"/>
                  <a:pt x="91381" y="491328"/>
                </a:cubicBezTo>
                <a:cubicBezTo>
                  <a:pt x="90714" y="483898"/>
                  <a:pt x="90237" y="478755"/>
                  <a:pt x="89666" y="471802"/>
                </a:cubicBezTo>
                <a:cubicBezTo>
                  <a:pt x="81284" y="474659"/>
                  <a:pt x="74426" y="476850"/>
                  <a:pt x="67663" y="479041"/>
                </a:cubicBezTo>
                <a:close/>
              </a:path>
            </a:pathLst>
          </a:custGeom>
          <a:solidFill>
            <a:srgbClr val="3193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E398C-1A98-4FF0-B7A4-D3840348DA2B}"/>
              </a:ext>
            </a:extLst>
          </p:cNvPr>
          <p:cNvSpPr txBox="1"/>
          <p:nvPr/>
        </p:nvSpPr>
        <p:spPr>
          <a:xfrm>
            <a:off x="2632819" y="3528823"/>
            <a:ext cx="1682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110,8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A2D57FA-C8A2-4AEB-B0AA-DA193671740F}"/>
              </a:ext>
            </a:extLst>
          </p:cNvPr>
          <p:cNvSpPr txBox="1"/>
          <p:nvPr/>
        </p:nvSpPr>
        <p:spPr>
          <a:xfrm>
            <a:off x="4843395" y="3560343"/>
            <a:ext cx="1682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111,4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EE01961-3DD1-4640-9DC5-BA5E54660523}"/>
              </a:ext>
            </a:extLst>
          </p:cNvPr>
          <p:cNvSpPr txBox="1"/>
          <p:nvPr/>
        </p:nvSpPr>
        <p:spPr>
          <a:xfrm>
            <a:off x="7050240" y="3528823"/>
            <a:ext cx="1682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116,9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9B32B85-2F08-4324-B80E-745345DC9B5B}"/>
              </a:ext>
            </a:extLst>
          </p:cNvPr>
          <p:cNvSpPr txBox="1"/>
          <p:nvPr/>
        </p:nvSpPr>
        <p:spPr>
          <a:xfrm>
            <a:off x="2893813" y="4101007"/>
            <a:ext cx="1166643" cy="184666"/>
          </a:xfrm>
          <a:prstGeom prst="rect">
            <a:avLst/>
          </a:prstGeom>
          <a:solidFill>
            <a:srgbClr val="2F5597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a typeface="Verdana" panose="020B0604030504040204" pitchFamily="34" charset="0"/>
              </a:rPr>
              <a:t>млрд рублей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F80A109-E2BE-49D8-93A3-57F335105A8A}"/>
              </a:ext>
            </a:extLst>
          </p:cNvPr>
          <p:cNvSpPr txBox="1"/>
          <p:nvPr/>
        </p:nvSpPr>
        <p:spPr>
          <a:xfrm>
            <a:off x="5113516" y="4109716"/>
            <a:ext cx="1166643" cy="184666"/>
          </a:xfrm>
          <a:prstGeom prst="rect">
            <a:avLst/>
          </a:prstGeom>
          <a:solidFill>
            <a:srgbClr val="2F5597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a typeface="Verdana" panose="020B0604030504040204" pitchFamily="34" charset="0"/>
              </a:rPr>
              <a:t>млрд рублей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C4DFC6-0D91-41EF-9CCE-99FA68727B90}"/>
              </a:ext>
            </a:extLst>
          </p:cNvPr>
          <p:cNvSpPr txBox="1"/>
          <p:nvPr/>
        </p:nvSpPr>
        <p:spPr>
          <a:xfrm>
            <a:off x="7311389" y="4104606"/>
            <a:ext cx="1166643" cy="184666"/>
          </a:xfrm>
          <a:prstGeom prst="rect">
            <a:avLst/>
          </a:prstGeom>
          <a:solidFill>
            <a:srgbClr val="2F5597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a typeface="Verdana" panose="020B0604030504040204" pitchFamily="34" charset="0"/>
              </a:rPr>
              <a:t>млрд рублей</a:t>
            </a:r>
          </a:p>
        </p:txBody>
      </p:sp>
      <p:sp>
        <p:nvSpPr>
          <p:cNvPr id="115" name="Полилиния: фигура 220">
            <a:extLst>
              <a:ext uri="{FF2B5EF4-FFF2-40B4-BE49-F238E27FC236}">
                <a16:creationId xmlns:a16="http://schemas.microsoft.com/office/drawing/2014/main" id="{A2690A34-A453-4DFB-893D-E8B944287A8A}"/>
              </a:ext>
            </a:extLst>
          </p:cNvPr>
          <p:cNvSpPr/>
          <p:nvPr/>
        </p:nvSpPr>
        <p:spPr>
          <a:xfrm>
            <a:off x="5454169" y="3142925"/>
            <a:ext cx="473347" cy="439769"/>
          </a:xfrm>
          <a:custGeom>
            <a:avLst/>
            <a:gdLst>
              <a:gd name="connsiteX0" fmla="*/ 74521 w 647700"/>
              <a:gd name="connsiteY0" fmla="*/ 446941 h 590550"/>
              <a:gd name="connsiteX1" fmla="*/ 63282 w 647700"/>
              <a:gd name="connsiteY1" fmla="*/ 399697 h 590550"/>
              <a:gd name="connsiteX2" fmla="*/ 48042 w 647700"/>
              <a:gd name="connsiteY2" fmla="*/ 377790 h 590550"/>
              <a:gd name="connsiteX3" fmla="*/ 24134 w 647700"/>
              <a:gd name="connsiteY3" fmla="*/ 366550 h 590550"/>
              <a:gd name="connsiteX4" fmla="*/ 7179 w 647700"/>
              <a:gd name="connsiteY4" fmla="*/ 335880 h 590550"/>
              <a:gd name="connsiteX5" fmla="*/ 7179 w 647700"/>
              <a:gd name="connsiteY5" fmla="*/ 292922 h 590550"/>
              <a:gd name="connsiteX6" fmla="*/ 27658 w 647700"/>
              <a:gd name="connsiteY6" fmla="*/ 258442 h 590550"/>
              <a:gd name="connsiteX7" fmla="*/ 109764 w 647700"/>
              <a:gd name="connsiteY7" fmla="*/ 235677 h 590550"/>
              <a:gd name="connsiteX8" fmla="*/ 276451 w 647700"/>
              <a:gd name="connsiteY8" fmla="*/ 236629 h 590550"/>
              <a:gd name="connsiteX9" fmla="*/ 285595 w 647700"/>
              <a:gd name="connsiteY9" fmla="*/ 236629 h 590550"/>
              <a:gd name="connsiteX10" fmla="*/ 285595 w 647700"/>
              <a:gd name="connsiteY10" fmla="*/ 220151 h 590550"/>
              <a:gd name="connsiteX11" fmla="*/ 285595 w 647700"/>
              <a:gd name="connsiteY11" fmla="*/ 77943 h 590550"/>
              <a:gd name="connsiteX12" fmla="*/ 320266 w 647700"/>
              <a:gd name="connsiteY12" fmla="*/ 28699 h 590550"/>
              <a:gd name="connsiteX13" fmla="*/ 399514 w 647700"/>
              <a:gd name="connsiteY13" fmla="*/ 11363 h 590550"/>
              <a:gd name="connsiteX14" fmla="*/ 579156 w 647700"/>
              <a:gd name="connsiteY14" fmla="*/ 18983 h 590550"/>
              <a:gd name="connsiteX15" fmla="*/ 607635 w 647700"/>
              <a:gd name="connsiteY15" fmla="*/ 26889 h 590550"/>
              <a:gd name="connsiteX16" fmla="*/ 646021 w 647700"/>
              <a:gd name="connsiteY16" fmla="*/ 80896 h 590550"/>
              <a:gd name="connsiteX17" fmla="*/ 646021 w 647700"/>
              <a:gd name="connsiteY17" fmla="*/ 436464 h 590550"/>
              <a:gd name="connsiteX18" fmla="*/ 609636 w 647700"/>
              <a:gd name="connsiteY18" fmla="*/ 487613 h 590550"/>
              <a:gd name="connsiteX19" fmla="*/ 482953 w 647700"/>
              <a:gd name="connsiteY19" fmla="*/ 507425 h 590550"/>
              <a:gd name="connsiteX20" fmla="*/ 457807 w 647700"/>
              <a:gd name="connsiteY20" fmla="*/ 507330 h 590550"/>
              <a:gd name="connsiteX21" fmla="*/ 402562 w 647700"/>
              <a:gd name="connsiteY21" fmla="*/ 519903 h 590550"/>
              <a:gd name="connsiteX22" fmla="*/ 396466 w 647700"/>
              <a:gd name="connsiteY22" fmla="*/ 527999 h 590550"/>
              <a:gd name="connsiteX23" fmla="*/ 365224 w 647700"/>
              <a:gd name="connsiteY23" fmla="*/ 568004 h 590550"/>
              <a:gd name="connsiteX24" fmla="*/ 306741 w 647700"/>
              <a:gd name="connsiteY24" fmla="*/ 583435 h 590550"/>
              <a:gd name="connsiteX25" fmla="*/ 90714 w 647700"/>
              <a:gd name="connsiteY25" fmla="*/ 576767 h 590550"/>
              <a:gd name="connsiteX26" fmla="*/ 65473 w 647700"/>
              <a:gd name="connsiteY26" fmla="*/ 568290 h 590550"/>
              <a:gd name="connsiteX27" fmla="*/ 34611 w 647700"/>
              <a:gd name="connsiteY27" fmla="*/ 522094 h 590550"/>
              <a:gd name="connsiteX28" fmla="*/ 34802 w 647700"/>
              <a:gd name="connsiteY28" fmla="*/ 493995 h 590550"/>
              <a:gd name="connsiteX29" fmla="*/ 64329 w 647700"/>
              <a:gd name="connsiteY29" fmla="*/ 451037 h 590550"/>
              <a:gd name="connsiteX30" fmla="*/ 74521 w 647700"/>
              <a:gd name="connsiteY30" fmla="*/ 446941 h 590550"/>
              <a:gd name="connsiteX31" fmla="*/ 312742 w 647700"/>
              <a:gd name="connsiteY31" fmla="*/ 180622 h 590550"/>
              <a:gd name="connsiteX32" fmla="*/ 312742 w 647700"/>
              <a:gd name="connsiteY32" fmla="*/ 209864 h 590550"/>
              <a:gd name="connsiteX33" fmla="*/ 337221 w 647700"/>
              <a:gd name="connsiteY33" fmla="*/ 242249 h 590550"/>
              <a:gd name="connsiteX34" fmla="*/ 344269 w 647700"/>
              <a:gd name="connsiteY34" fmla="*/ 244345 h 590550"/>
              <a:gd name="connsiteX35" fmla="*/ 530769 w 647700"/>
              <a:gd name="connsiteY35" fmla="*/ 254441 h 590550"/>
              <a:gd name="connsiteX36" fmla="*/ 605445 w 647700"/>
              <a:gd name="connsiteY36" fmla="*/ 237677 h 590550"/>
              <a:gd name="connsiteX37" fmla="*/ 618018 w 647700"/>
              <a:gd name="connsiteY37" fmla="*/ 224247 h 590550"/>
              <a:gd name="connsiteX38" fmla="*/ 618589 w 647700"/>
              <a:gd name="connsiteY38" fmla="*/ 180813 h 590550"/>
              <a:gd name="connsiteX39" fmla="*/ 312742 w 647700"/>
              <a:gd name="connsiteY39" fmla="*/ 180622 h 590550"/>
              <a:gd name="connsiteX40" fmla="*/ 618303 w 647700"/>
              <a:gd name="connsiteY40" fmla="*/ 97374 h 590550"/>
              <a:gd name="connsiteX41" fmla="*/ 312742 w 647700"/>
              <a:gd name="connsiteY41" fmla="*/ 97183 h 590550"/>
              <a:gd name="connsiteX42" fmla="*/ 312742 w 647700"/>
              <a:gd name="connsiteY42" fmla="*/ 123853 h 590550"/>
              <a:gd name="connsiteX43" fmla="*/ 339031 w 647700"/>
              <a:gd name="connsiteY43" fmla="*/ 159286 h 590550"/>
              <a:gd name="connsiteX44" fmla="*/ 531245 w 647700"/>
              <a:gd name="connsiteY44" fmla="*/ 170907 h 590550"/>
              <a:gd name="connsiteX45" fmla="*/ 604587 w 647700"/>
              <a:gd name="connsiteY45" fmla="*/ 154619 h 590550"/>
              <a:gd name="connsiteX46" fmla="*/ 617732 w 647700"/>
              <a:gd name="connsiteY46" fmla="*/ 141475 h 590550"/>
              <a:gd name="connsiteX47" fmla="*/ 618303 w 647700"/>
              <a:gd name="connsiteY47" fmla="*/ 97374 h 590550"/>
              <a:gd name="connsiteX48" fmla="*/ 368367 w 647700"/>
              <a:gd name="connsiteY48" fmla="*/ 338928 h 590550"/>
              <a:gd name="connsiteX49" fmla="*/ 524959 w 647700"/>
              <a:gd name="connsiteY49" fmla="*/ 338166 h 590550"/>
              <a:gd name="connsiteX50" fmla="*/ 604207 w 647700"/>
              <a:gd name="connsiteY50" fmla="*/ 321592 h 590550"/>
              <a:gd name="connsiteX51" fmla="*/ 617923 w 647700"/>
              <a:gd name="connsiteY51" fmla="*/ 307400 h 590550"/>
              <a:gd name="connsiteX52" fmla="*/ 618589 w 647700"/>
              <a:gd name="connsiteY52" fmla="*/ 263490 h 590550"/>
              <a:gd name="connsiteX53" fmla="*/ 368367 w 647700"/>
              <a:gd name="connsiteY53" fmla="*/ 278063 h 590550"/>
              <a:gd name="connsiteX54" fmla="*/ 368367 w 647700"/>
              <a:gd name="connsiteY54" fmla="*/ 338928 h 590550"/>
              <a:gd name="connsiteX55" fmla="*/ 342269 w 647700"/>
              <a:gd name="connsiteY55" fmla="*/ 286731 h 590550"/>
              <a:gd name="connsiteX56" fmla="*/ 34992 w 647700"/>
              <a:gd name="connsiteY56" fmla="*/ 287874 h 590550"/>
              <a:gd name="connsiteX57" fmla="*/ 56519 w 647700"/>
              <a:gd name="connsiteY57" fmla="*/ 297113 h 590550"/>
              <a:gd name="connsiteX58" fmla="*/ 136529 w 647700"/>
              <a:gd name="connsiteY58" fmla="*/ 310734 h 590550"/>
              <a:gd name="connsiteX59" fmla="*/ 308551 w 647700"/>
              <a:gd name="connsiteY59" fmla="*/ 299875 h 590550"/>
              <a:gd name="connsiteX60" fmla="*/ 342269 w 647700"/>
              <a:gd name="connsiteY60" fmla="*/ 286731 h 590550"/>
              <a:gd name="connsiteX61" fmla="*/ 311979 w 647700"/>
              <a:gd name="connsiteY61" fmla="*/ 66513 h 590550"/>
              <a:gd name="connsiteX62" fmla="*/ 345508 w 647700"/>
              <a:gd name="connsiteY62" fmla="*/ 78229 h 590550"/>
              <a:gd name="connsiteX63" fmla="*/ 510195 w 647700"/>
              <a:gd name="connsiteY63" fmla="*/ 89087 h 590550"/>
              <a:gd name="connsiteX64" fmla="*/ 602873 w 647700"/>
              <a:gd name="connsiteY64" fmla="*/ 72037 h 590550"/>
              <a:gd name="connsiteX65" fmla="*/ 619066 w 647700"/>
              <a:gd name="connsiteY65" fmla="*/ 62989 h 590550"/>
              <a:gd name="connsiteX66" fmla="*/ 311979 w 647700"/>
              <a:gd name="connsiteY66" fmla="*/ 66513 h 590550"/>
              <a:gd name="connsiteX67" fmla="*/ 460474 w 647700"/>
              <a:gd name="connsiteY67" fmla="*/ 425891 h 590550"/>
              <a:gd name="connsiteX68" fmla="*/ 536293 w 647700"/>
              <a:gd name="connsiteY68" fmla="*/ 419986 h 590550"/>
              <a:gd name="connsiteX69" fmla="*/ 605254 w 647700"/>
              <a:gd name="connsiteY69" fmla="*/ 404460 h 590550"/>
              <a:gd name="connsiteX70" fmla="*/ 618018 w 647700"/>
              <a:gd name="connsiteY70" fmla="*/ 391125 h 590550"/>
              <a:gd name="connsiteX71" fmla="*/ 618589 w 647700"/>
              <a:gd name="connsiteY71" fmla="*/ 346453 h 590550"/>
              <a:gd name="connsiteX72" fmla="*/ 420945 w 647700"/>
              <a:gd name="connsiteY72" fmla="*/ 367884 h 590550"/>
              <a:gd name="connsiteX73" fmla="*/ 429423 w 647700"/>
              <a:gd name="connsiteY73" fmla="*/ 394459 h 590550"/>
              <a:gd name="connsiteX74" fmla="*/ 460474 w 647700"/>
              <a:gd name="connsiteY74" fmla="*/ 425891 h 590550"/>
              <a:gd name="connsiteX75" fmla="*/ 35850 w 647700"/>
              <a:gd name="connsiteY75" fmla="*/ 319878 h 590550"/>
              <a:gd name="connsiteX76" fmla="*/ 56233 w 647700"/>
              <a:gd name="connsiteY76" fmla="*/ 351787 h 590550"/>
              <a:gd name="connsiteX77" fmla="*/ 169962 w 647700"/>
              <a:gd name="connsiteY77" fmla="*/ 368170 h 590550"/>
              <a:gd name="connsiteX78" fmla="*/ 320647 w 647700"/>
              <a:gd name="connsiteY78" fmla="*/ 351406 h 590550"/>
              <a:gd name="connsiteX79" fmla="*/ 339126 w 647700"/>
              <a:gd name="connsiteY79" fmla="*/ 320449 h 590550"/>
              <a:gd name="connsiteX80" fmla="*/ 35850 w 647700"/>
              <a:gd name="connsiteY80" fmla="*/ 319878 h 590550"/>
              <a:gd name="connsiteX81" fmla="*/ 395037 w 647700"/>
              <a:gd name="connsiteY81" fmla="*/ 403412 h 590550"/>
              <a:gd name="connsiteX82" fmla="*/ 91666 w 647700"/>
              <a:gd name="connsiteY82" fmla="*/ 403317 h 590550"/>
              <a:gd name="connsiteX83" fmla="*/ 109192 w 647700"/>
              <a:gd name="connsiteY83" fmla="*/ 434845 h 590550"/>
              <a:gd name="connsiteX84" fmla="*/ 225588 w 647700"/>
              <a:gd name="connsiteY84" fmla="*/ 451990 h 590550"/>
              <a:gd name="connsiteX85" fmla="*/ 375987 w 647700"/>
              <a:gd name="connsiteY85" fmla="*/ 434749 h 590550"/>
              <a:gd name="connsiteX86" fmla="*/ 395037 w 647700"/>
              <a:gd name="connsiteY86" fmla="*/ 403412 h 590550"/>
              <a:gd name="connsiteX87" fmla="*/ 117860 w 647700"/>
              <a:gd name="connsiteY87" fmla="*/ 471421 h 590550"/>
              <a:gd name="connsiteX88" fmla="*/ 134719 w 647700"/>
              <a:gd name="connsiteY88" fmla="*/ 489709 h 590550"/>
              <a:gd name="connsiteX89" fmla="*/ 243876 w 647700"/>
              <a:gd name="connsiteY89" fmla="*/ 506758 h 590550"/>
              <a:gd name="connsiteX90" fmla="*/ 404753 w 647700"/>
              <a:gd name="connsiteY90" fmla="*/ 490090 h 590550"/>
              <a:gd name="connsiteX91" fmla="*/ 421326 w 647700"/>
              <a:gd name="connsiteY91" fmla="*/ 458467 h 590550"/>
              <a:gd name="connsiteX92" fmla="*/ 271403 w 647700"/>
              <a:gd name="connsiteY92" fmla="*/ 479136 h 590550"/>
              <a:gd name="connsiteX93" fmla="*/ 117860 w 647700"/>
              <a:gd name="connsiteY93" fmla="*/ 471421 h 590550"/>
              <a:gd name="connsiteX94" fmla="*/ 63949 w 647700"/>
              <a:gd name="connsiteY94" fmla="*/ 511616 h 590550"/>
              <a:gd name="connsiteX95" fmla="*/ 85284 w 647700"/>
              <a:gd name="connsiteY95" fmla="*/ 547240 h 590550"/>
              <a:gd name="connsiteX96" fmla="*/ 237494 w 647700"/>
              <a:gd name="connsiteY96" fmla="*/ 562861 h 590550"/>
              <a:gd name="connsiteX97" fmla="*/ 350746 w 647700"/>
              <a:gd name="connsiteY97" fmla="*/ 544858 h 590550"/>
              <a:gd name="connsiteX98" fmla="*/ 370082 w 647700"/>
              <a:gd name="connsiteY98" fmla="*/ 533143 h 590550"/>
              <a:gd name="connsiteX99" fmla="*/ 368082 w 647700"/>
              <a:gd name="connsiteY99" fmla="*/ 529047 h 590550"/>
              <a:gd name="connsiteX100" fmla="*/ 63949 w 647700"/>
              <a:gd name="connsiteY100" fmla="*/ 511616 h 590550"/>
              <a:gd name="connsiteX101" fmla="*/ 617160 w 647700"/>
              <a:gd name="connsiteY101" fmla="*/ 429701 h 590550"/>
              <a:gd name="connsiteX102" fmla="*/ 452283 w 647700"/>
              <a:gd name="connsiteY102" fmla="*/ 452656 h 590550"/>
              <a:gd name="connsiteX103" fmla="*/ 452283 w 647700"/>
              <a:gd name="connsiteY103" fmla="*/ 477612 h 590550"/>
              <a:gd name="connsiteX104" fmla="*/ 599920 w 647700"/>
              <a:gd name="connsiteY104" fmla="*/ 462086 h 590550"/>
              <a:gd name="connsiteX105" fmla="*/ 617160 w 647700"/>
              <a:gd name="connsiteY105" fmla="*/ 429701 h 590550"/>
              <a:gd name="connsiteX106" fmla="*/ 393990 w 647700"/>
              <a:gd name="connsiteY106" fmla="*/ 371789 h 590550"/>
              <a:gd name="connsiteX107" fmla="*/ 393323 w 647700"/>
              <a:gd name="connsiteY107" fmla="*/ 363883 h 590550"/>
              <a:gd name="connsiteX108" fmla="*/ 352556 w 647700"/>
              <a:gd name="connsiteY108" fmla="*/ 366265 h 590550"/>
              <a:gd name="connsiteX109" fmla="*/ 304550 w 647700"/>
              <a:gd name="connsiteY109" fmla="*/ 383981 h 590550"/>
              <a:gd name="connsiteX110" fmla="*/ 245590 w 647700"/>
              <a:gd name="connsiteY110" fmla="*/ 394840 h 590550"/>
              <a:gd name="connsiteX111" fmla="*/ 393990 w 647700"/>
              <a:gd name="connsiteY111" fmla="*/ 371789 h 590550"/>
              <a:gd name="connsiteX112" fmla="*/ 67663 w 647700"/>
              <a:gd name="connsiteY112" fmla="*/ 479041 h 590550"/>
              <a:gd name="connsiteX113" fmla="*/ 67282 w 647700"/>
              <a:gd name="connsiteY113" fmla="*/ 482946 h 590550"/>
              <a:gd name="connsiteX114" fmla="*/ 91381 w 647700"/>
              <a:gd name="connsiteY114" fmla="*/ 491328 h 590550"/>
              <a:gd name="connsiteX115" fmla="*/ 89666 w 647700"/>
              <a:gd name="connsiteY115" fmla="*/ 471802 h 590550"/>
              <a:gd name="connsiteX116" fmla="*/ 67663 w 647700"/>
              <a:gd name="connsiteY116" fmla="*/ 47904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47700" h="590550">
                <a:moveTo>
                  <a:pt x="74521" y="446941"/>
                </a:moveTo>
                <a:cubicBezTo>
                  <a:pt x="58805" y="432749"/>
                  <a:pt x="62901" y="415604"/>
                  <a:pt x="63282" y="399697"/>
                </a:cubicBezTo>
                <a:cubicBezTo>
                  <a:pt x="63567" y="387696"/>
                  <a:pt x="61186" y="380457"/>
                  <a:pt x="48042" y="377790"/>
                </a:cubicBezTo>
                <a:cubicBezTo>
                  <a:pt x="39660" y="376075"/>
                  <a:pt x="31659" y="371027"/>
                  <a:pt x="24134" y="366550"/>
                </a:cubicBezTo>
                <a:cubicBezTo>
                  <a:pt x="12609" y="359788"/>
                  <a:pt x="6703" y="349786"/>
                  <a:pt x="7179" y="335880"/>
                </a:cubicBezTo>
                <a:cubicBezTo>
                  <a:pt x="7656" y="321592"/>
                  <a:pt x="7656" y="307210"/>
                  <a:pt x="7179" y="292922"/>
                </a:cubicBezTo>
                <a:cubicBezTo>
                  <a:pt x="6608" y="276730"/>
                  <a:pt x="12894" y="263490"/>
                  <a:pt x="27658" y="258442"/>
                </a:cubicBezTo>
                <a:cubicBezTo>
                  <a:pt x="54519" y="249298"/>
                  <a:pt x="81856" y="240058"/>
                  <a:pt x="109764" y="235677"/>
                </a:cubicBezTo>
                <a:cubicBezTo>
                  <a:pt x="165104" y="226819"/>
                  <a:pt x="220920" y="228438"/>
                  <a:pt x="276451" y="236629"/>
                </a:cubicBezTo>
                <a:cubicBezTo>
                  <a:pt x="278737" y="237010"/>
                  <a:pt x="281214" y="236629"/>
                  <a:pt x="285595" y="236629"/>
                </a:cubicBezTo>
                <a:cubicBezTo>
                  <a:pt x="285595" y="230629"/>
                  <a:pt x="285595" y="225390"/>
                  <a:pt x="285595" y="220151"/>
                </a:cubicBezTo>
                <a:cubicBezTo>
                  <a:pt x="285595" y="172717"/>
                  <a:pt x="285595" y="125282"/>
                  <a:pt x="285595" y="77943"/>
                </a:cubicBezTo>
                <a:cubicBezTo>
                  <a:pt x="285595" y="48987"/>
                  <a:pt x="292072" y="37366"/>
                  <a:pt x="320266" y="28699"/>
                </a:cubicBezTo>
                <a:cubicBezTo>
                  <a:pt x="346079" y="20793"/>
                  <a:pt x="372749" y="14697"/>
                  <a:pt x="399514" y="11363"/>
                </a:cubicBezTo>
                <a:cubicBezTo>
                  <a:pt x="459617" y="3934"/>
                  <a:pt x="519720" y="6220"/>
                  <a:pt x="579156" y="18983"/>
                </a:cubicBezTo>
                <a:cubicBezTo>
                  <a:pt x="588776" y="21079"/>
                  <a:pt x="598396" y="23650"/>
                  <a:pt x="607635" y="26889"/>
                </a:cubicBezTo>
                <a:cubicBezTo>
                  <a:pt x="639354" y="37747"/>
                  <a:pt x="646021" y="47368"/>
                  <a:pt x="646021" y="80896"/>
                </a:cubicBezTo>
                <a:cubicBezTo>
                  <a:pt x="646021" y="199387"/>
                  <a:pt x="646021" y="317973"/>
                  <a:pt x="646021" y="436464"/>
                </a:cubicBezTo>
                <a:cubicBezTo>
                  <a:pt x="646021" y="467230"/>
                  <a:pt x="639068" y="477231"/>
                  <a:pt x="609636" y="487613"/>
                </a:cubicBezTo>
                <a:cubicBezTo>
                  <a:pt x="568678" y="502091"/>
                  <a:pt x="526006" y="505901"/>
                  <a:pt x="482953" y="507425"/>
                </a:cubicBezTo>
                <a:cubicBezTo>
                  <a:pt x="474571" y="507711"/>
                  <a:pt x="465999" y="508663"/>
                  <a:pt x="457807" y="507330"/>
                </a:cubicBezTo>
                <a:cubicBezTo>
                  <a:pt x="437519" y="503996"/>
                  <a:pt x="420184" y="512664"/>
                  <a:pt x="402562" y="519903"/>
                </a:cubicBezTo>
                <a:cubicBezTo>
                  <a:pt x="399800" y="521046"/>
                  <a:pt x="396466" y="525332"/>
                  <a:pt x="396466" y="527999"/>
                </a:cubicBezTo>
                <a:cubicBezTo>
                  <a:pt x="397133" y="550288"/>
                  <a:pt x="383226" y="561718"/>
                  <a:pt x="365224" y="568004"/>
                </a:cubicBezTo>
                <a:cubicBezTo>
                  <a:pt x="346269" y="574672"/>
                  <a:pt x="326553" y="580196"/>
                  <a:pt x="306741" y="583435"/>
                </a:cubicBezTo>
                <a:cubicBezTo>
                  <a:pt x="234351" y="595341"/>
                  <a:pt x="162247" y="593912"/>
                  <a:pt x="90714" y="576767"/>
                </a:cubicBezTo>
                <a:cubicBezTo>
                  <a:pt x="82141" y="574672"/>
                  <a:pt x="73664" y="571719"/>
                  <a:pt x="65473" y="568290"/>
                </a:cubicBezTo>
                <a:cubicBezTo>
                  <a:pt x="45089" y="559813"/>
                  <a:pt x="31659" y="546668"/>
                  <a:pt x="34611" y="522094"/>
                </a:cubicBezTo>
                <a:cubicBezTo>
                  <a:pt x="35754" y="512854"/>
                  <a:pt x="34802" y="503329"/>
                  <a:pt x="34802" y="493995"/>
                </a:cubicBezTo>
                <a:cubicBezTo>
                  <a:pt x="34802" y="467515"/>
                  <a:pt x="39184" y="461134"/>
                  <a:pt x="64329" y="451037"/>
                </a:cubicBezTo>
                <a:cubicBezTo>
                  <a:pt x="66901" y="450180"/>
                  <a:pt x="69568" y="449037"/>
                  <a:pt x="74521" y="446941"/>
                </a:cubicBezTo>
                <a:close/>
                <a:moveTo>
                  <a:pt x="312742" y="180622"/>
                </a:moveTo>
                <a:cubicBezTo>
                  <a:pt x="312742" y="190433"/>
                  <a:pt x="312742" y="200149"/>
                  <a:pt x="312742" y="209864"/>
                </a:cubicBezTo>
                <a:cubicBezTo>
                  <a:pt x="312742" y="234820"/>
                  <a:pt x="312837" y="234915"/>
                  <a:pt x="337221" y="242249"/>
                </a:cubicBezTo>
                <a:cubicBezTo>
                  <a:pt x="339602" y="243011"/>
                  <a:pt x="341888" y="243678"/>
                  <a:pt x="344269" y="244345"/>
                </a:cubicBezTo>
                <a:cubicBezTo>
                  <a:pt x="405706" y="260061"/>
                  <a:pt x="468190" y="261585"/>
                  <a:pt x="530769" y="254441"/>
                </a:cubicBezTo>
                <a:cubicBezTo>
                  <a:pt x="556010" y="251488"/>
                  <a:pt x="580775" y="244249"/>
                  <a:pt x="605445" y="237677"/>
                </a:cubicBezTo>
                <a:cubicBezTo>
                  <a:pt x="610684" y="236248"/>
                  <a:pt x="617351" y="229295"/>
                  <a:pt x="618018" y="224247"/>
                </a:cubicBezTo>
                <a:cubicBezTo>
                  <a:pt x="619732" y="209864"/>
                  <a:pt x="618589" y="195196"/>
                  <a:pt x="618589" y="180813"/>
                </a:cubicBezTo>
                <a:cubicBezTo>
                  <a:pt x="516100" y="209674"/>
                  <a:pt x="415135" y="209674"/>
                  <a:pt x="312742" y="180622"/>
                </a:cubicBezTo>
                <a:close/>
                <a:moveTo>
                  <a:pt x="618303" y="97374"/>
                </a:moveTo>
                <a:cubicBezTo>
                  <a:pt x="480858" y="126235"/>
                  <a:pt x="448854" y="126235"/>
                  <a:pt x="312742" y="97183"/>
                </a:cubicBezTo>
                <a:cubicBezTo>
                  <a:pt x="312742" y="106232"/>
                  <a:pt x="312742" y="114995"/>
                  <a:pt x="312742" y="123853"/>
                </a:cubicBezTo>
                <a:cubicBezTo>
                  <a:pt x="312742" y="151190"/>
                  <a:pt x="312646" y="151666"/>
                  <a:pt x="339031" y="159286"/>
                </a:cubicBezTo>
                <a:cubicBezTo>
                  <a:pt x="402181" y="177479"/>
                  <a:pt x="466761" y="177765"/>
                  <a:pt x="531245" y="170907"/>
                </a:cubicBezTo>
                <a:cubicBezTo>
                  <a:pt x="556010" y="168240"/>
                  <a:pt x="580394" y="161096"/>
                  <a:pt x="604587" y="154619"/>
                </a:cubicBezTo>
                <a:cubicBezTo>
                  <a:pt x="609922" y="153190"/>
                  <a:pt x="617065" y="146523"/>
                  <a:pt x="617732" y="141475"/>
                </a:cubicBezTo>
                <a:cubicBezTo>
                  <a:pt x="619447" y="126997"/>
                  <a:pt x="618303" y="112233"/>
                  <a:pt x="618303" y="97374"/>
                </a:cubicBezTo>
                <a:close/>
                <a:moveTo>
                  <a:pt x="368367" y="338928"/>
                </a:moveTo>
                <a:cubicBezTo>
                  <a:pt x="421708" y="338928"/>
                  <a:pt x="473428" y="340738"/>
                  <a:pt x="524959" y="338166"/>
                </a:cubicBezTo>
                <a:cubicBezTo>
                  <a:pt x="551628" y="336832"/>
                  <a:pt x="578013" y="328355"/>
                  <a:pt x="604207" y="321592"/>
                </a:cubicBezTo>
                <a:cubicBezTo>
                  <a:pt x="609826" y="320164"/>
                  <a:pt x="617256" y="312829"/>
                  <a:pt x="617923" y="307400"/>
                </a:cubicBezTo>
                <a:cubicBezTo>
                  <a:pt x="619827" y="293113"/>
                  <a:pt x="618589" y="278349"/>
                  <a:pt x="618589" y="263490"/>
                </a:cubicBezTo>
                <a:cubicBezTo>
                  <a:pt x="535626" y="289588"/>
                  <a:pt x="452568" y="289493"/>
                  <a:pt x="368367" y="278063"/>
                </a:cubicBezTo>
                <a:cubicBezTo>
                  <a:pt x="368367" y="298161"/>
                  <a:pt x="368367" y="316258"/>
                  <a:pt x="368367" y="338928"/>
                </a:cubicBezTo>
                <a:close/>
                <a:moveTo>
                  <a:pt x="342269" y="286731"/>
                </a:moveTo>
                <a:cubicBezTo>
                  <a:pt x="293692" y="247583"/>
                  <a:pt x="72807" y="248726"/>
                  <a:pt x="34992" y="287874"/>
                </a:cubicBezTo>
                <a:cubicBezTo>
                  <a:pt x="42612" y="291208"/>
                  <a:pt x="49280" y="295684"/>
                  <a:pt x="56519" y="297113"/>
                </a:cubicBezTo>
                <a:cubicBezTo>
                  <a:pt x="83094" y="302352"/>
                  <a:pt x="109668" y="308448"/>
                  <a:pt x="136529" y="310734"/>
                </a:cubicBezTo>
                <a:cubicBezTo>
                  <a:pt x="194250" y="315782"/>
                  <a:pt x="251972" y="314258"/>
                  <a:pt x="308551" y="299875"/>
                </a:cubicBezTo>
                <a:cubicBezTo>
                  <a:pt x="319600" y="297208"/>
                  <a:pt x="329982" y="291684"/>
                  <a:pt x="342269" y="286731"/>
                </a:cubicBezTo>
                <a:close/>
                <a:moveTo>
                  <a:pt x="311979" y="66513"/>
                </a:moveTo>
                <a:cubicBezTo>
                  <a:pt x="324362" y="70894"/>
                  <a:pt x="334649" y="75466"/>
                  <a:pt x="345508" y="78229"/>
                </a:cubicBezTo>
                <a:cubicBezTo>
                  <a:pt x="399705" y="91945"/>
                  <a:pt x="454950" y="94135"/>
                  <a:pt x="510195" y="89087"/>
                </a:cubicBezTo>
                <a:cubicBezTo>
                  <a:pt x="541342" y="86230"/>
                  <a:pt x="572107" y="78324"/>
                  <a:pt x="602873" y="72037"/>
                </a:cubicBezTo>
                <a:cubicBezTo>
                  <a:pt x="608398" y="70894"/>
                  <a:pt x="613160" y="66418"/>
                  <a:pt x="619066" y="62989"/>
                </a:cubicBezTo>
                <a:cubicBezTo>
                  <a:pt x="569535" y="25651"/>
                  <a:pt x="348270" y="27270"/>
                  <a:pt x="311979" y="66513"/>
                </a:cubicBezTo>
                <a:close/>
                <a:moveTo>
                  <a:pt x="460474" y="425891"/>
                </a:moveTo>
                <a:cubicBezTo>
                  <a:pt x="481429" y="424367"/>
                  <a:pt x="509147" y="423700"/>
                  <a:pt x="536293" y="419986"/>
                </a:cubicBezTo>
                <a:cubicBezTo>
                  <a:pt x="559534" y="416747"/>
                  <a:pt x="582490" y="410746"/>
                  <a:pt x="605254" y="404460"/>
                </a:cubicBezTo>
                <a:cubicBezTo>
                  <a:pt x="610493" y="403031"/>
                  <a:pt x="617446" y="396173"/>
                  <a:pt x="618018" y="391125"/>
                </a:cubicBezTo>
                <a:cubicBezTo>
                  <a:pt x="619732" y="376742"/>
                  <a:pt x="618589" y="361978"/>
                  <a:pt x="618589" y="346453"/>
                </a:cubicBezTo>
                <a:cubicBezTo>
                  <a:pt x="554867" y="368360"/>
                  <a:pt x="490192" y="369884"/>
                  <a:pt x="420945" y="367884"/>
                </a:cubicBezTo>
                <a:cubicBezTo>
                  <a:pt x="424184" y="378552"/>
                  <a:pt x="424756" y="387982"/>
                  <a:pt x="429423" y="394459"/>
                </a:cubicBezTo>
                <a:cubicBezTo>
                  <a:pt x="436948" y="404555"/>
                  <a:pt x="447234" y="412747"/>
                  <a:pt x="460474" y="425891"/>
                </a:cubicBezTo>
                <a:close/>
                <a:moveTo>
                  <a:pt x="35850" y="319878"/>
                </a:moveTo>
                <a:cubicBezTo>
                  <a:pt x="32897" y="343976"/>
                  <a:pt x="32897" y="347119"/>
                  <a:pt x="56233" y="351787"/>
                </a:cubicBezTo>
                <a:cubicBezTo>
                  <a:pt x="93762" y="359311"/>
                  <a:pt x="131862" y="365884"/>
                  <a:pt x="169962" y="368170"/>
                </a:cubicBezTo>
                <a:cubicBezTo>
                  <a:pt x="220730" y="371218"/>
                  <a:pt x="271689" y="368170"/>
                  <a:pt x="320647" y="351406"/>
                </a:cubicBezTo>
                <a:cubicBezTo>
                  <a:pt x="341412" y="344262"/>
                  <a:pt x="342078" y="342928"/>
                  <a:pt x="339126" y="320449"/>
                </a:cubicBezTo>
                <a:cubicBezTo>
                  <a:pt x="237970" y="348072"/>
                  <a:pt x="136910" y="348358"/>
                  <a:pt x="35850" y="319878"/>
                </a:cubicBezTo>
                <a:close/>
                <a:moveTo>
                  <a:pt x="395037" y="403412"/>
                </a:moveTo>
                <a:cubicBezTo>
                  <a:pt x="293215" y="431701"/>
                  <a:pt x="192441" y="431701"/>
                  <a:pt x="91666" y="403317"/>
                </a:cubicBezTo>
                <a:cubicBezTo>
                  <a:pt x="87761" y="425224"/>
                  <a:pt x="89380" y="428368"/>
                  <a:pt x="109192" y="434845"/>
                </a:cubicBezTo>
                <a:cubicBezTo>
                  <a:pt x="147007" y="447227"/>
                  <a:pt x="186059" y="451323"/>
                  <a:pt x="225588" y="451990"/>
                </a:cubicBezTo>
                <a:cubicBezTo>
                  <a:pt x="276451" y="452942"/>
                  <a:pt x="327124" y="450942"/>
                  <a:pt x="375987" y="434749"/>
                </a:cubicBezTo>
                <a:cubicBezTo>
                  <a:pt x="396847" y="427987"/>
                  <a:pt x="397895" y="425796"/>
                  <a:pt x="395037" y="403412"/>
                </a:cubicBezTo>
                <a:close/>
                <a:moveTo>
                  <a:pt x="117860" y="471421"/>
                </a:moveTo>
                <a:cubicBezTo>
                  <a:pt x="114050" y="483232"/>
                  <a:pt x="125099" y="487899"/>
                  <a:pt x="134719" y="489709"/>
                </a:cubicBezTo>
                <a:cubicBezTo>
                  <a:pt x="170914" y="496376"/>
                  <a:pt x="207300" y="504091"/>
                  <a:pt x="243876" y="506758"/>
                </a:cubicBezTo>
                <a:cubicBezTo>
                  <a:pt x="298168" y="510854"/>
                  <a:pt x="352366" y="506949"/>
                  <a:pt x="404753" y="490090"/>
                </a:cubicBezTo>
                <a:cubicBezTo>
                  <a:pt x="424851" y="483613"/>
                  <a:pt x="425994" y="479993"/>
                  <a:pt x="421326" y="458467"/>
                </a:cubicBezTo>
                <a:cubicBezTo>
                  <a:pt x="372654" y="474945"/>
                  <a:pt x="322362" y="480660"/>
                  <a:pt x="271403" y="479136"/>
                </a:cubicBezTo>
                <a:cubicBezTo>
                  <a:pt x="220825" y="477612"/>
                  <a:pt x="170343" y="474088"/>
                  <a:pt x="117860" y="471421"/>
                </a:cubicBezTo>
                <a:close/>
                <a:moveTo>
                  <a:pt x="63949" y="511616"/>
                </a:moveTo>
                <a:cubicBezTo>
                  <a:pt x="60234" y="538286"/>
                  <a:pt x="60710" y="539334"/>
                  <a:pt x="85284" y="547240"/>
                </a:cubicBezTo>
                <a:cubicBezTo>
                  <a:pt x="134910" y="563242"/>
                  <a:pt x="186154" y="563908"/>
                  <a:pt x="237494" y="562861"/>
                </a:cubicBezTo>
                <a:cubicBezTo>
                  <a:pt x="276070" y="562099"/>
                  <a:pt x="314266" y="558670"/>
                  <a:pt x="350746" y="544858"/>
                </a:cubicBezTo>
                <a:cubicBezTo>
                  <a:pt x="357700" y="542191"/>
                  <a:pt x="363700" y="537143"/>
                  <a:pt x="370082" y="533143"/>
                </a:cubicBezTo>
                <a:cubicBezTo>
                  <a:pt x="369415" y="531809"/>
                  <a:pt x="368749" y="530380"/>
                  <a:pt x="368082" y="529047"/>
                </a:cubicBezTo>
                <a:cubicBezTo>
                  <a:pt x="266164" y="538477"/>
                  <a:pt x="164723" y="540477"/>
                  <a:pt x="63949" y="511616"/>
                </a:cubicBezTo>
                <a:close/>
                <a:moveTo>
                  <a:pt x="617160" y="429701"/>
                </a:moveTo>
                <a:cubicBezTo>
                  <a:pt x="564297" y="450085"/>
                  <a:pt x="508576" y="450656"/>
                  <a:pt x="452283" y="452656"/>
                </a:cubicBezTo>
                <a:cubicBezTo>
                  <a:pt x="452283" y="461705"/>
                  <a:pt x="452283" y="469706"/>
                  <a:pt x="452283" y="477612"/>
                </a:cubicBezTo>
                <a:cubicBezTo>
                  <a:pt x="485525" y="483803"/>
                  <a:pt x="566773" y="475231"/>
                  <a:pt x="599920" y="462086"/>
                </a:cubicBezTo>
                <a:cubicBezTo>
                  <a:pt x="620304" y="454085"/>
                  <a:pt x="620685" y="453323"/>
                  <a:pt x="617160" y="429701"/>
                </a:cubicBezTo>
                <a:close/>
                <a:moveTo>
                  <a:pt x="393990" y="371789"/>
                </a:moveTo>
                <a:cubicBezTo>
                  <a:pt x="393799" y="369122"/>
                  <a:pt x="393514" y="366455"/>
                  <a:pt x="393323" y="363883"/>
                </a:cubicBezTo>
                <a:cubicBezTo>
                  <a:pt x="379702" y="364455"/>
                  <a:pt x="365510" y="363026"/>
                  <a:pt x="352556" y="366265"/>
                </a:cubicBezTo>
                <a:cubicBezTo>
                  <a:pt x="336078" y="370360"/>
                  <a:pt x="320933" y="379695"/>
                  <a:pt x="304550" y="383981"/>
                </a:cubicBezTo>
                <a:cubicBezTo>
                  <a:pt x="285309" y="389125"/>
                  <a:pt x="265307" y="391315"/>
                  <a:pt x="245590" y="394840"/>
                </a:cubicBezTo>
                <a:cubicBezTo>
                  <a:pt x="296454" y="395030"/>
                  <a:pt x="347127" y="394554"/>
                  <a:pt x="393990" y="371789"/>
                </a:cubicBezTo>
                <a:close/>
                <a:moveTo>
                  <a:pt x="67663" y="479041"/>
                </a:moveTo>
                <a:cubicBezTo>
                  <a:pt x="67568" y="480374"/>
                  <a:pt x="67377" y="481612"/>
                  <a:pt x="67282" y="482946"/>
                </a:cubicBezTo>
                <a:cubicBezTo>
                  <a:pt x="74712" y="485518"/>
                  <a:pt x="82141" y="488089"/>
                  <a:pt x="91381" y="491328"/>
                </a:cubicBezTo>
                <a:cubicBezTo>
                  <a:pt x="90714" y="483898"/>
                  <a:pt x="90237" y="478755"/>
                  <a:pt x="89666" y="471802"/>
                </a:cubicBezTo>
                <a:cubicBezTo>
                  <a:pt x="81284" y="474659"/>
                  <a:pt x="74426" y="476850"/>
                  <a:pt x="67663" y="479041"/>
                </a:cubicBezTo>
                <a:close/>
              </a:path>
            </a:pathLst>
          </a:custGeom>
          <a:solidFill>
            <a:srgbClr val="3193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16" name="Полилиния: фигура 220">
            <a:extLst>
              <a:ext uri="{FF2B5EF4-FFF2-40B4-BE49-F238E27FC236}">
                <a16:creationId xmlns:a16="http://schemas.microsoft.com/office/drawing/2014/main" id="{DD87396F-614E-4838-A013-6B3BAB2EF9A4}"/>
              </a:ext>
            </a:extLst>
          </p:cNvPr>
          <p:cNvSpPr/>
          <p:nvPr/>
        </p:nvSpPr>
        <p:spPr>
          <a:xfrm>
            <a:off x="7592128" y="3138568"/>
            <a:ext cx="473347" cy="439769"/>
          </a:xfrm>
          <a:custGeom>
            <a:avLst/>
            <a:gdLst>
              <a:gd name="connsiteX0" fmla="*/ 74521 w 647700"/>
              <a:gd name="connsiteY0" fmla="*/ 446941 h 590550"/>
              <a:gd name="connsiteX1" fmla="*/ 63282 w 647700"/>
              <a:gd name="connsiteY1" fmla="*/ 399697 h 590550"/>
              <a:gd name="connsiteX2" fmla="*/ 48042 w 647700"/>
              <a:gd name="connsiteY2" fmla="*/ 377790 h 590550"/>
              <a:gd name="connsiteX3" fmla="*/ 24134 w 647700"/>
              <a:gd name="connsiteY3" fmla="*/ 366550 h 590550"/>
              <a:gd name="connsiteX4" fmla="*/ 7179 w 647700"/>
              <a:gd name="connsiteY4" fmla="*/ 335880 h 590550"/>
              <a:gd name="connsiteX5" fmla="*/ 7179 w 647700"/>
              <a:gd name="connsiteY5" fmla="*/ 292922 h 590550"/>
              <a:gd name="connsiteX6" fmla="*/ 27658 w 647700"/>
              <a:gd name="connsiteY6" fmla="*/ 258442 h 590550"/>
              <a:gd name="connsiteX7" fmla="*/ 109764 w 647700"/>
              <a:gd name="connsiteY7" fmla="*/ 235677 h 590550"/>
              <a:gd name="connsiteX8" fmla="*/ 276451 w 647700"/>
              <a:gd name="connsiteY8" fmla="*/ 236629 h 590550"/>
              <a:gd name="connsiteX9" fmla="*/ 285595 w 647700"/>
              <a:gd name="connsiteY9" fmla="*/ 236629 h 590550"/>
              <a:gd name="connsiteX10" fmla="*/ 285595 w 647700"/>
              <a:gd name="connsiteY10" fmla="*/ 220151 h 590550"/>
              <a:gd name="connsiteX11" fmla="*/ 285595 w 647700"/>
              <a:gd name="connsiteY11" fmla="*/ 77943 h 590550"/>
              <a:gd name="connsiteX12" fmla="*/ 320266 w 647700"/>
              <a:gd name="connsiteY12" fmla="*/ 28699 h 590550"/>
              <a:gd name="connsiteX13" fmla="*/ 399514 w 647700"/>
              <a:gd name="connsiteY13" fmla="*/ 11363 h 590550"/>
              <a:gd name="connsiteX14" fmla="*/ 579156 w 647700"/>
              <a:gd name="connsiteY14" fmla="*/ 18983 h 590550"/>
              <a:gd name="connsiteX15" fmla="*/ 607635 w 647700"/>
              <a:gd name="connsiteY15" fmla="*/ 26889 h 590550"/>
              <a:gd name="connsiteX16" fmla="*/ 646021 w 647700"/>
              <a:gd name="connsiteY16" fmla="*/ 80896 h 590550"/>
              <a:gd name="connsiteX17" fmla="*/ 646021 w 647700"/>
              <a:gd name="connsiteY17" fmla="*/ 436464 h 590550"/>
              <a:gd name="connsiteX18" fmla="*/ 609636 w 647700"/>
              <a:gd name="connsiteY18" fmla="*/ 487613 h 590550"/>
              <a:gd name="connsiteX19" fmla="*/ 482953 w 647700"/>
              <a:gd name="connsiteY19" fmla="*/ 507425 h 590550"/>
              <a:gd name="connsiteX20" fmla="*/ 457807 w 647700"/>
              <a:gd name="connsiteY20" fmla="*/ 507330 h 590550"/>
              <a:gd name="connsiteX21" fmla="*/ 402562 w 647700"/>
              <a:gd name="connsiteY21" fmla="*/ 519903 h 590550"/>
              <a:gd name="connsiteX22" fmla="*/ 396466 w 647700"/>
              <a:gd name="connsiteY22" fmla="*/ 527999 h 590550"/>
              <a:gd name="connsiteX23" fmla="*/ 365224 w 647700"/>
              <a:gd name="connsiteY23" fmla="*/ 568004 h 590550"/>
              <a:gd name="connsiteX24" fmla="*/ 306741 w 647700"/>
              <a:gd name="connsiteY24" fmla="*/ 583435 h 590550"/>
              <a:gd name="connsiteX25" fmla="*/ 90714 w 647700"/>
              <a:gd name="connsiteY25" fmla="*/ 576767 h 590550"/>
              <a:gd name="connsiteX26" fmla="*/ 65473 w 647700"/>
              <a:gd name="connsiteY26" fmla="*/ 568290 h 590550"/>
              <a:gd name="connsiteX27" fmla="*/ 34611 w 647700"/>
              <a:gd name="connsiteY27" fmla="*/ 522094 h 590550"/>
              <a:gd name="connsiteX28" fmla="*/ 34802 w 647700"/>
              <a:gd name="connsiteY28" fmla="*/ 493995 h 590550"/>
              <a:gd name="connsiteX29" fmla="*/ 64329 w 647700"/>
              <a:gd name="connsiteY29" fmla="*/ 451037 h 590550"/>
              <a:gd name="connsiteX30" fmla="*/ 74521 w 647700"/>
              <a:gd name="connsiteY30" fmla="*/ 446941 h 590550"/>
              <a:gd name="connsiteX31" fmla="*/ 312742 w 647700"/>
              <a:gd name="connsiteY31" fmla="*/ 180622 h 590550"/>
              <a:gd name="connsiteX32" fmla="*/ 312742 w 647700"/>
              <a:gd name="connsiteY32" fmla="*/ 209864 h 590550"/>
              <a:gd name="connsiteX33" fmla="*/ 337221 w 647700"/>
              <a:gd name="connsiteY33" fmla="*/ 242249 h 590550"/>
              <a:gd name="connsiteX34" fmla="*/ 344269 w 647700"/>
              <a:gd name="connsiteY34" fmla="*/ 244345 h 590550"/>
              <a:gd name="connsiteX35" fmla="*/ 530769 w 647700"/>
              <a:gd name="connsiteY35" fmla="*/ 254441 h 590550"/>
              <a:gd name="connsiteX36" fmla="*/ 605445 w 647700"/>
              <a:gd name="connsiteY36" fmla="*/ 237677 h 590550"/>
              <a:gd name="connsiteX37" fmla="*/ 618018 w 647700"/>
              <a:gd name="connsiteY37" fmla="*/ 224247 h 590550"/>
              <a:gd name="connsiteX38" fmla="*/ 618589 w 647700"/>
              <a:gd name="connsiteY38" fmla="*/ 180813 h 590550"/>
              <a:gd name="connsiteX39" fmla="*/ 312742 w 647700"/>
              <a:gd name="connsiteY39" fmla="*/ 180622 h 590550"/>
              <a:gd name="connsiteX40" fmla="*/ 618303 w 647700"/>
              <a:gd name="connsiteY40" fmla="*/ 97374 h 590550"/>
              <a:gd name="connsiteX41" fmla="*/ 312742 w 647700"/>
              <a:gd name="connsiteY41" fmla="*/ 97183 h 590550"/>
              <a:gd name="connsiteX42" fmla="*/ 312742 w 647700"/>
              <a:gd name="connsiteY42" fmla="*/ 123853 h 590550"/>
              <a:gd name="connsiteX43" fmla="*/ 339031 w 647700"/>
              <a:gd name="connsiteY43" fmla="*/ 159286 h 590550"/>
              <a:gd name="connsiteX44" fmla="*/ 531245 w 647700"/>
              <a:gd name="connsiteY44" fmla="*/ 170907 h 590550"/>
              <a:gd name="connsiteX45" fmla="*/ 604587 w 647700"/>
              <a:gd name="connsiteY45" fmla="*/ 154619 h 590550"/>
              <a:gd name="connsiteX46" fmla="*/ 617732 w 647700"/>
              <a:gd name="connsiteY46" fmla="*/ 141475 h 590550"/>
              <a:gd name="connsiteX47" fmla="*/ 618303 w 647700"/>
              <a:gd name="connsiteY47" fmla="*/ 97374 h 590550"/>
              <a:gd name="connsiteX48" fmla="*/ 368367 w 647700"/>
              <a:gd name="connsiteY48" fmla="*/ 338928 h 590550"/>
              <a:gd name="connsiteX49" fmla="*/ 524959 w 647700"/>
              <a:gd name="connsiteY49" fmla="*/ 338166 h 590550"/>
              <a:gd name="connsiteX50" fmla="*/ 604207 w 647700"/>
              <a:gd name="connsiteY50" fmla="*/ 321592 h 590550"/>
              <a:gd name="connsiteX51" fmla="*/ 617923 w 647700"/>
              <a:gd name="connsiteY51" fmla="*/ 307400 h 590550"/>
              <a:gd name="connsiteX52" fmla="*/ 618589 w 647700"/>
              <a:gd name="connsiteY52" fmla="*/ 263490 h 590550"/>
              <a:gd name="connsiteX53" fmla="*/ 368367 w 647700"/>
              <a:gd name="connsiteY53" fmla="*/ 278063 h 590550"/>
              <a:gd name="connsiteX54" fmla="*/ 368367 w 647700"/>
              <a:gd name="connsiteY54" fmla="*/ 338928 h 590550"/>
              <a:gd name="connsiteX55" fmla="*/ 342269 w 647700"/>
              <a:gd name="connsiteY55" fmla="*/ 286731 h 590550"/>
              <a:gd name="connsiteX56" fmla="*/ 34992 w 647700"/>
              <a:gd name="connsiteY56" fmla="*/ 287874 h 590550"/>
              <a:gd name="connsiteX57" fmla="*/ 56519 w 647700"/>
              <a:gd name="connsiteY57" fmla="*/ 297113 h 590550"/>
              <a:gd name="connsiteX58" fmla="*/ 136529 w 647700"/>
              <a:gd name="connsiteY58" fmla="*/ 310734 h 590550"/>
              <a:gd name="connsiteX59" fmla="*/ 308551 w 647700"/>
              <a:gd name="connsiteY59" fmla="*/ 299875 h 590550"/>
              <a:gd name="connsiteX60" fmla="*/ 342269 w 647700"/>
              <a:gd name="connsiteY60" fmla="*/ 286731 h 590550"/>
              <a:gd name="connsiteX61" fmla="*/ 311979 w 647700"/>
              <a:gd name="connsiteY61" fmla="*/ 66513 h 590550"/>
              <a:gd name="connsiteX62" fmla="*/ 345508 w 647700"/>
              <a:gd name="connsiteY62" fmla="*/ 78229 h 590550"/>
              <a:gd name="connsiteX63" fmla="*/ 510195 w 647700"/>
              <a:gd name="connsiteY63" fmla="*/ 89087 h 590550"/>
              <a:gd name="connsiteX64" fmla="*/ 602873 w 647700"/>
              <a:gd name="connsiteY64" fmla="*/ 72037 h 590550"/>
              <a:gd name="connsiteX65" fmla="*/ 619066 w 647700"/>
              <a:gd name="connsiteY65" fmla="*/ 62989 h 590550"/>
              <a:gd name="connsiteX66" fmla="*/ 311979 w 647700"/>
              <a:gd name="connsiteY66" fmla="*/ 66513 h 590550"/>
              <a:gd name="connsiteX67" fmla="*/ 460474 w 647700"/>
              <a:gd name="connsiteY67" fmla="*/ 425891 h 590550"/>
              <a:gd name="connsiteX68" fmla="*/ 536293 w 647700"/>
              <a:gd name="connsiteY68" fmla="*/ 419986 h 590550"/>
              <a:gd name="connsiteX69" fmla="*/ 605254 w 647700"/>
              <a:gd name="connsiteY69" fmla="*/ 404460 h 590550"/>
              <a:gd name="connsiteX70" fmla="*/ 618018 w 647700"/>
              <a:gd name="connsiteY70" fmla="*/ 391125 h 590550"/>
              <a:gd name="connsiteX71" fmla="*/ 618589 w 647700"/>
              <a:gd name="connsiteY71" fmla="*/ 346453 h 590550"/>
              <a:gd name="connsiteX72" fmla="*/ 420945 w 647700"/>
              <a:gd name="connsiteY72" fmla="*/ 367884 h 590550"/>
              <a:gd name="connsiteX73" fmla="*/ 429423 w 647700"/>
              <a:gd name="connsiteY73" fmla="*/ 394459 h 590550"/>
              <a:gd name="connsiteX74" fmla="*/ 460474 w 647700"/>
              <a:gd name="connsiteY74" fmla="*/ 425891 h 590550"/>
              <a:gd name="connsiteX75" fmla="*/ 35850 w 647700"/>
              <a:gd name="connsiteY75" fmla="*/ 319878 h 590550"/>
              <a:gd name="connsiteX76" fmla="*/ 56233 w 647700"/>
              <a:gd name="connsiteY76" fmla="*/ 351787 h 590550"/>
              <a:gd name="connsiteX77" fmla="*/ 169962 w 647700"/>
              <a:gd name="connsiteY77" fmla="*/ 368170 h 590550"/>
              <a:gd name="connsiteX78" fmla="*/ 320647 w 647700"/>
              <a:gd name="connsiteY78" fmla="*/ 351406 h 590550"/>
              <a:gd name="connsiteX79" fmla="*/ 339126 w 647700"/>
              <a:gd name="connsiteY79" fmla="*/ 320449 h 590550"/>
              <a:gd name="connsiteX80" fmla="*/ 35850 w 647700"/>
              <a:gd name="connsiteY80" fmla="*/ 319878 h 590550"/>
              <a:gd name="connsiteX81" fmla="*/ 395037 w 647700"/>
              <a:gd name="connsiteY81" fmla="*/ 403412 h 590550"/>
              <a:gd name="connsiteX82" fmla="*/ 91666 w 647700"/>
              <a:gd name="connsiteY82" fmla="*/ 403317 h 590550"/>
              <a:gd name="connsiteX83" fmla="*/ 109192 w 647700"/>
              <a:gd name="connsiteY83" fmla="*/ 434845 h 590550"/>
              <a:gd name="connsiteX84" fmla="*/ 225588 w 647700"/>
              <a:gd name="connsiteY84" fmla="*/ 451990 h 590550"/>
              <a:gd name="connsiteX85" fmla="*/ 375987 w 647700"/>
              <a:gd name="connsiteY85" fmla="*/ 434749 h 590550"/>
              <a:gd name="connsiteX86" fmla="*/ 395037 w 647700"/>
              <a:gd name="connsiteY86" fmla="*/ 403412 h 590550"/>
              <a:gd name="connsiteX87" fmla="*/ 117860 w 647700"/>
              <a:gd name="connsiteY87" fmla="*/ 471421 h 590550"/>
              <a:gd name="connsiteX88" fmla="*/ 134719 w 647700"/>
              <a:gd name="connsiteY88" fmla="*/ 489709 h 590550"/>
              <a:gd name="connsiteX89" fmla="*/ 243876 w 647700"/>
              <a:gd name="connsiteY89" fmla="*/ 506758 h 590550"/>
              <a:gd name="connsiteX90" fmla="*/ 404753 w 647700"/>
              <a:gd name="connsiteY90" fmla="*/ 490090 h 590550"/>
              <a:gd name="connsiteX91" fmla="*/ 421326 w 647700"/>
              <a:gd name="connsiteY91" fmla="*/ 458467 h 590550"/>
              <a:gd name="connsiteX92" fmla="*/ 271403 w 647700"/>
              <a:gd name="connsiteY92" fmla="*/ 479136 h 590550"/>
              <a:gd name="connsiteX93" fmla="*/ 117860 w 647700"/>
              <a:gd name="connsiteY93" fmla="*/ 471421 h 590550"/>
              <a:gd name="connsiteX94" fmla="*/ 63949 w 647700"/>
              <a:gd name="connsiteY94" fmla="*/ 511616 h 590550"/>
              <a:gd name="connsiteX95" fmla="*/ 85284 w 647700"/>
              <a:gd name="connsiteY95" fmla="*/ 547240 h 590550"/>
              <a:gd name="connsiteX96" fmla="*/ 237494 w 647700"/>
              <a:gd name="connsiteY96" fmla="*/ 562861 h 590550"/>
              <a:gd name="connsiteX97" fmla="*/ 350746 w 647700"/>
              <a:gd name="connsiteY97" fmla="*/ 544858 h 590550"/>
              <a:gd name="connsiteX98" fmla="*/ 370082 w 647700"/>
              <a:gd name="connsiteY98" fmla="*/ 533143 h 590550"/>
              <a:gd name="connsiteX99" fmla="*/ 368082 w 647700"/>
              <a:gd name="connsiteY99" fmla="*/ 529047 h 590550"/>
              <a:gd name="connsiteX100" fmla="*/ 63949 w 647700"/>
              <a:gd name="connsiteY100" fmla="*/ 511616 h 590550"/>
              <a:gd name="connsiteX101" fmla="*/ 617160 w 647700"/>
              <a:gd name="connsiteY101" fmla="*/ 429701 h 590550"/>
              <a:gd name="connsiteX102" fmla="*/ 452283 w 647700"/>
              <a:gd name="connsiteY102" fmla="*/ 452656 h 590550"/>
              <a:gd name="connsiteX103" fmla="*/ 452283 w 647700"/>
              <a:gd name="connsiteY103" fmla="*/ 477612 h 590550"/>
              <a:gd name="connsiteX104" fmla="*/ 599920 w 647700"/>
              <a:gd name="connsiteY104" fmla="*/ 462086 h 590550"/>
              <a:gd name="connsiteX105" fmla="*/ 617160 w 647700"/>
              <a:gd name="connsiteY105" fmla="*/ 429701 h 590550"/>
              <a:gd name="connsiteX106" fmla="*/ 393990 w 647700"/>
              <a:gd name="connsiteY106" fmla="*/ 371789 h 590550"/>
              <a:gd name="connsiteX107" fmla="*/ 393323 w 647700"/>
              <a:gd name="connsiteY107" fmla="*/ 363883 h 590550"/>
              <a:gd name="connsiteX108" fmla="*/ 352556 w 647700"/>
              <a:gd name="connsiteY108" fmla="*/ 366265 h 590550"/>
              <a:gd name="connsiteX109" fmla="*/ 304550 w 647700"/>
              <a:gd name="connsiteY109" fmla="*/ 383981 h 590550"/>
              <a:gd name="connsiteX110" fmla="*/ 245590 w 647700"/>
              <a:gd name="connsiteY110" fmla="*/ 394840 h 590550"/>
              <a:gd name="connsiteX111" fmla="*/ 393990 w 647700"/>
              <a:gd name="connsiteY111" fmla="*/ 371789 h 590550"/>
              <a:gd name="connsiteX112" fmla="*/ 67663 w 647700"/>
              <a:gd name="connsiteY112" fmla="*/ 479041 h 590550"/>
              <a:gd name="connsiteX113" fmla="*/ 67282 w 647700"/>
              <a:gd name="connsiteY113" fmla="*/ 482946 h 590550"/>
              <a:gd name="connsiteX114" fmla="*/ 91381 w 647700"/>
              <a:gd name="connsiteY114" fmla="*/ 491328 h 590550"/>
              <a:gd name="connsiteX115" fmla="*/ 89666 w 647700"/>
              <a:gd name="connsiteY115" fmla="*/ 471802 h 590550"/>
              <a:gd name="connsiteX116" fmla="*/ 67663 w 647700"/>
              <a:gd name="connsiteY116" fmla="*/ 47904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47700" h="590550">
                <a:moveTo>
                  <a:pt x="74521" y="446941"/>
                </a:moveTo>
                <a:cubicBezTo>
                  <a:pt x="58805" y="432749"/>
                  <a:pt x="62901" y="415604"/>
                  <a:pt x="63282" y="399697"/>
                </a:cubicBezTo>
                <a:cubicBezTo>
                  <a:pt x="63567" y="387696"/>
                  <a:pt x="61186" y="380457"/>
                  <a:pt x="48042" y="377790"/>
                </a:cubicBezTo>
                <a:cubicBezTo>
                  <a:pt x="39660" y="376075"/>
                  <a:pt x="31659" y="371027"/>
                  <a:pt x="24134" y="366550"/>
                </a:cubicBezTo>
                <a:cubicBezTo>
                  <a:pt x="12609" y="359788"/>
                  <a:pt x="6703" y="349786"/>
                  <a:pt x="7179" y="335880"/>
                </a:cubicBezTo>
                <a:cubicBezTo>
                  <a:pt x="7656" y="321592"/>
                  <a:pt x="7656" y="307210"/>
                  <a:pt x="7179" y="292922"/>
                </a:cubicBezTo>
                <a:cubicBezTo>
                  <a:pt x="6608" y="276730"/>
                  <a:pt x="12894" y="263490"/>
                  <a:pt x="27658" y="258442"/>
                </a:cubicBezTo>
                <a:cubicBezTo>
                  <a:pt x="54519" y="249298"/>
                  <a:pt x="81856" y="240058"/>
                  <a:pt x="109764" y="235677"/>
                </a:cubicBezTo>
                <a:cubicBezTo>
                  <a:pt x="165104" y="226819"/>
                  <a:pt x="220920" y="228438"/>
                  <a:pt x="276451" y="236629"/>
                </a:cubicBezTo>
                <a:cubicBezTo>
                  <a:pt x="278737" y="237010"/>
                  <a:pt x="281214" y="236629"/>
                  <a:pt x="285595" y="236629"/>
                </a:cubicBezTo>
                <a:cubicBezTo>
                  <a:pt x="285595" y="230629"/>
                  <a:pt x="285595" y="225390"/>
                  <a:pt x="285595" y="220151"/>
                </a:cubicBezTo>
                <a:cubicBezTo>
                  <a:pt x="285595" y="172717"/>
                  <a:pt x="285595" y="125282"/>
                  <a:pt x="285595" y="77943"/>
                </a:cubicBezTo>
                <a:cubicBezTo>
                  <a:pt x="285595" y="48987"/>
                  <a:pt x="292072" y="37366"/>
                  <a:pt x="320266" y="28699"/>
                </a:cubicBezTo>
                <a:cubicBezTo>
                  <a:pt x="346079" y="20793"/>
                  <a:pt x="372749" y="14697"/>
                  <a:pt x="399514" y="11363"/>
                </a:cubicBezTo>
                <a:cubicBezTo>
                  <a:pt x="459617" y="3934"/>
                  <a:pt x="519720" y="6220"/>
                  <a:pt x="579156" y="18983"/>
                </a:cubicBezTo>
                <a:cubicBezTo>
                  <a:pt x="588776" y="21079"/>
                  <a:pt x="598396" y="23650"/>
                  <a:pt x="607635" y="26889"/>
                </a:cubicBezTo>
                <a:cubicBezTo>
                  <a:pt x="639354" y="37747"/>
                  <a:pt x="646021" y="47368"/>
                  <a:pt x="646021" y="80896"/>
                </a:cubicBezTo>
                <a:cubicBezTo>
                  <a:pt x="646021" y="199387"/>
                  <a:pt x="646021" y="317973"/>
                  <a:pt x="646021" y="436464"/>
                </a:cubicBezTo>
                <a:cubicBezTo>
                  <a:pt x="646021" y="467230"/>
                  <a:pt x="639068" y="477231"/>
                  <a:pt x="609636" y="487613"/>
                </a:cubicBezTo>
                <a:cubicBezTo>
                  <a:pt x="568678" y="502091"/>
                  <a:pt x="526006" y="505901"/>
                  <a:pt x="482953" y="507425"/>
                </a:cubicBezTo>
                <a:cubicBezTo>
                  <a:pt x="474571" y="507711"/>
                  <a:pt x="465999" y="508663"/>
                  <a:pt x="457807" y="507330"/>
                </a:cubicBezTo>
                <a:cubicBezTo>
                  <a:pt x="437519" y="503996"/>
                  <a:pt x="420184" y="512664"/>
                  <a:pt x="402562" y="519903"/>
                </a:cubicBezTo>
                <a:cubicBezTo>
                  <a:pt x="399800" y="521046"/>
                  <a:pt x="396466" y="525332"/>
                  <a:pt x="396466" y="527999"/>
                </a:cubicBezTo>
                <a:cubicBezTo>
                  <a:pt x="397133" y="550288"/>
                  <a:pt x="383226" y="561718"/>
                  <a:pt x="365224" y="568004"/>
                </a:cubicBezTo>
                <a:cubicBezTo>
                  <a:pt x="346269" y="574672"/>
                  <a:pt x="326553" y="580196"/>
                  <a:pt x="306741" y="583435"/>
                </a:cubicBezTo>
                <a:cubicBezTo>
                  <a:pt x="234351" y="595341"/>
                  <a:pt x="162247" y="593912"/>
                  <a:pt x="90714" y="576767"/>
                </a:cubicBezTo>
                <a:cubicBezTo>
                  <a:pt x="82141" y="574672"/>
                  <a:pt x="73664" y="571719"/>
                  <a:pt x="65473" y="568290"/>
                </a:cubicBezTo>
                <a:cubicBezTo>
                  <a:pt x="45089" y="559813"/>
                  <a:pt x="31659" y="546668"/>
                  <a:pt x="34611" y="522094"/>
                </a:cubicBezTo>
                <a:cubicBezTo>
                  <a:pt x="35754" y="512854"/>
                  <a:pt x="34802" y="503329"/>
                  <a:pt x="34802" y="493995"/>
                </a:cubicBezTo>
                <a:cubicBezTo>
                  <a:pt x="34802" y="467515"/>
                  <a:pt x="39184" y="461134"/>
                  <a:pt x="64329" y="451037"/>
                </a:cubicBezTo>
                <a:cubicBezTo>
                  <a:pt x="66901" y="450180"/>
                  <a:pt x="69568" y="449037"/>
                  <a:pt x="74521" y="446941"/>
                </a:cubicBezTo>
                <a:close/>
                <a:moveTo>
                  <a:pt x="312742" y="180622"/>
                </a:moveTo>
                <a:cubicBezTo>
                  <a:pt x="312742" y="190433"/>
                  <a:pt x="312742" y="200149"/>
                  <a:pt x="312742" y="209864"/>
                </a:cubicBezTo>
                <a:cubicBezTo>
                  <a:pt x="312742" y="234820"/>
                  <a:pt x="312837" y="234915"/>
                  <a:pt x="337221" y="242249"/>
                </a:cubicBezTo>
                <a:cubicBezTo>
                  <a:pt x="339602" y="243011"/>
                  <a:pt x="341888" y="243678"/>
                  <a:pt x="344269" y="244345"/>
                </a:cubicBezTo>
                <a:cubicBezTo>
                  <a:pt x="405706" y="260061"/>
                  <a:pt x="468190" y="261585"/>
                  <a:pt x="530769" y="254441"/>
                </a:cubicBezTo>
                <a:cubicBezTo>
                  <a:pt x="556010" y="251488"/>
                  <a:pt x="580775" y="244249"/>
                  <a:pt x="605445" y="237677"/>
                </a:cubicBezTo>
                <a:cubicBezTo>
                  <a:pt x="610684" y="236248"/>
                  <a:pt x="617351" y="229295"/>
                  <a:pt x="618018" y="224247"/>
                </a:cubicBezTo>
                <a:cubicBezTo>
                  <a:pt x="619732" y="209864"/>
                  <a:pt x="618589" y="195196"/>
                  <a:pt x="618589" y="180813"/>
                </a:cubicBezTo>
                <a:cubicBezTo>
                  <a:pt x="516100" y="209674"/>
                  <a:pt x="415135" y="209674"/>
                  <a:pt x="312742" y="180622"/>
                </a:cubicBezTo>
                <a:close/>
                <a:moveTo>
                  <a:pt x="618303" y="97374"/>
                </a:moveTo>
                <a:cubicBezTo>
                  <a:pt x="480858" y="126235"/>
                  <a:pt x="448854" y="126235"/>
                  <a:pt x="312742" y="97183"/>
                </a:cubicBezTo>
                <a:cubicBezTo>
                  <a:pt x="312742" y="106232"/>
                  <a:pt x="312742" y="114995"/>
                  <a:pt x="312742" y="123853"/>
                </a:cubicBezTo>
                <a:cubicBezTo>
                  <a:pt x="312742" y="151190"/>
                  <a:pt x="312646" y="151666"/>
                  <a:pt x="339031" y="159286"/>
                </a:cubicBezTo>
                <a:cubicBezTo>
                  <a:pt x="402181" y="177479"/>
                  <a:pt x="466761" y="177765"/>
                  <a:pt x="531245" y="170907"/>
                </a:cubicBezTo>
                <a:cubicBezTo>
                  <a:pt x="556010" y="168240"/>
                  <a:pt x="580394" y="161096"/>
                  <a:pt x="604587" y="154619"/>
                </a:cubicBezTo>
                <a:cubicBezTo>
                  <a:pt x="609922" y="153190"/>
                  <a:pt x="617065" y="146523"/>
                  <a:pt x="617732" y="141475"/>
                </a:cubicBezTo>
                <a:cubicBezTo>
                  <a:pt x="619447" y="126997"/>
                  <a:pt x="618303" y="112233"/>
                  <a:pt x="618303" y="97374"/>
                </a:cubicBezTo>
                <a:close/>
                <a:moveTo>
                  <a:pt x="368367" y="338928"/>
                </a:moveTo>
                <a:cubicBezTo>
                  <a:pt x="421708" y="338928"/>
                  <a:pt x="473428" y="340738"/>
                  <a:pt x="524959" y="338166"/>
                </a:cubicBezTo>
                <a:cubicBezTo>
                  <a:pt x="551628" y="336832"/>
                  <a:pt x="578013" y="328355"/>
                  <a:pt x="604207" y="321592"/>
                </a:cubicBezTo>
                <a:cubicBezTo>
                  <a:pt x="609826" y="320164"/>
                  <a:pt x="617256" y="312829"/>
                  <a:pt x="617923" y="307400"/>
                </a:cubicBezTo>
                <a:cubicBezTo>
                  <a:pt x="619827" y="293113"/>
                  <a:pt x="618589" y="278349"/>
                  <a:pt x="618589" y="263490"/>
                </a:cubicBezTo>
                <a:cubicBezTo>
                  <a:pt x="535626" y="289588"/>
                  <a:pt x="452568" y="289493"/>
                  <a:pt x="368367" y="278063"/>
                </a:cubicBezTo>
                <a:cubicBezTo>
                  <a:pt x="368367" y="298161"/>
                  <a:pt x="368367" y="316258"/>
                  <a:pt x="368367" y="338928"/>
                </a:cubicBezTo>
                <a:close/>
                <a:moveTo>
                  <a:pt x="342269" y="286731"/>
                </a:moveTo>
                <a:cubicBezTo>
                  <a:pt x="293692" y="247583"/>
                  <a:pt x="72807" y="248726"/>
                  <a:pt x="34992" y="287874"/>
                </a:cubicBezTo>
                <a:cubicBezTo>
                  <a:pt x="42612" y="291208"/>
                  <a:pt x="49280" y="295684"/>
                  <a:pt x="56519" y="297113"/>
                </a:cubicBezTo>
                <a:cubicBezTo>
                  <a:pt x="83094" y="302352"/>
                  <a:pt x="109668" y="308448"/>
                  <a:pt x="136529" y="310734"/>
                </a:cubicBezTo>
                <a:cubicBezTo>
                  <a:pt x="194250" y="315782"/>
                  <a:pt x="251972" y="314258"/>
                  <a:pt x="308551" y="299875"/>
                </a:cubicBezTo>
                <a:cubicBezTo>
                  <a:pt x="319600" y="297208"/>
                  <a:pt x="329982" y="291684"/>
                  <a:pt x="342269" y="286731"/>
                </a:cubicBezTo>
                <a:close/>
                <a:moveTo>
                  <a:pt x="311979" y="66513"/>
                </a:moveTo>
                <a:cubicBezTo>
                  <a:pt x="324362" y="70894"/>
                  <a:pt x="334649" y="75466"/>
                  <a:pt x="345508" y="78229"/>
                </a:cubicBezTo>
                <a:cubicBezTo>
                  <a:pt x="399705" y="91945"/>
                  <a:pt x="454950" y="94135"/>
                  <a:pt x="510195" y="89087"/>
                </a:cubicBezTo>
                <a:cubicBezTo>
                  <a:pt x="541342" y="86230"/>
                  <a:pt x="572107" y="78324"/>
                  <a:pt x="602873" y="72037"/>
                </a:cubicBezTo>
                <a:cubicBezTo>
                  <a:pt x="608398" y="70894"/>
                  <a:pt x="613160" y="66418"/>
                  <a:pt x="619066" y="62989"/>
                </a:cubicBezTo>
                <a:cubicBezTo>
                  <a:pt x="569535" y="25651"/>
                  <a:pt x="348270" y="27270"/>
                  <a:pt x="311979" y="66513"/>
                </a:cubicBezTo>
                <a:close/>
                <a:moveTo>
                  <a:pt x="460474" y="425891"/>
                </a:moveTo>
                <a:cubicBezTo>
                  <a:pt x="481429" y="424367"/>
                  <a:pt x="509147" y="423700"/>
                  <a:pt x="536293" y="419986"/>
                </a:cubicBezTo>
                <a:cubicBezTo>
                  <a:pt x="559534" y="416747"/>
                  <a:pt x="582490" y="410746"/>
                  <a:pt x="605254" y="404460"/>
                </a:cubicBezTo>
                <a:cubicBezTo>
                  <a:pt x="610493" y="403031"/>
                  <a:pt x="617446" y="396173"/>
                  <a:pt x="618018" y="391125"/>
                </a:cubicBezTo>
                <a:cubicBezTo>
                  <a:pt x="619732" y="376742"/>
                  <a:pt x="618589" y="361978"/>
                  <a:pt x="618589" y="346453"/>
                </a:cubicBezTo>
                <a:cubicBezTo>
                  <a:pt x="554867" y="368360"/>
                  <a:pt x="490192" y="369884"/>
                  <a:pt x="420945" y="367884"/>
                </a:cubicBezTo>
                <a:cubicBezTo>
                  <a:pt x="424184" y="378552"/>
                  <a:pt x="424756" y="387982"/>
                  <a:pt x="429423" y="394459"/>
                </a:cubicBezTo>
                <a:cubicBezTo>
                  <a:pt x="436948" y="404555"/>
                  <a:pt x="447234" y="412747"/>
                  <a:pt x="460474" y="425891"/>
                </a:cubicBezTo>
                <a:close/>
                <a:moveTo>
                  <a:pt x="35850" y="319878"/>
                </a:moveTo>
                <a:cubicBezTo>
                  <a:pt x="32897" y="343976"/>
                  <a:pt x="32897" y="347119"/>
                  <a:pt x="56233" y="351787"/>
                </a:cubicBezTo>
                <a:cubicBezTo>
                  <a:pt x="93762" y="359311"/>
                  <a:pt x="131862" y="365884"/>
                  <a:pt x="169962" y="368170"/>
                </a:cubicBezTo>
                <a:cubicBezTo>
                  <a:pt x="220730" y="371218"/>
                  <a:pt x="271689" y="368170"/>
                  <a:pt x="320647" y="351406"/>
                </a:cubicBezTo>
                <a:cubicBezTo>
                  <a:pt x="341412" y="344262"/>
                  <a:pt x="342078" y="342928"/>
                  <a:pt x="339126" y="320449"/>
                </a:cubicBezTo>
                <a:cubicBezTo>
                  <a:pt x="237970" y="348072"/>
                  <a:pt x="136910" y="348358"/>
                  <a:pt x="35850" y="319878"/>
                </a:cubicBezTo>
                <a:close/>
                <a:moveTo>
                  <a:pt x="395037" y="403412"/>
                </a:moveTo>
                <a:cubicBezTo>
                  <a:pt x="293215" y="431701"/>
                  <a:pt x="192441" y="431701"/>
                  <a:pt x="91666" y="403317"/>
                </a:cubicBezTo>
                <a:cubicBezTo>
                  <a:pt x="87761" y="425224"/>
                  <a:pt x="89380" y="428368"/>
                  <a:pt x="109192" y="434845"/>
                </a:cubicBezTo>
                <a:cubicBezTo>
                  <a:pt x="147007" y="447227"/>
                  <a:pt x="186059" y="451323"/>
                  <a:pt x="225588" y="451990"/>
                </a:cubicBezTo>
                <a:cubicBezTo>
                  <a:pt x="276451" y="452942"/>
                  <a:pt x="327124" y="450942"/>
                  <a:pt x="375987" y="434749"/>
                </a:cubicBezTo>
                <a:cubicBezTo>
                  <a:pt x="396847" y="427987"/>
                  <a:pt x="397895" y="425796"/>
                  <a:pt x="395037" y="403412"/>
                </a:cubicBezTo>
                <a:close/>
                <a:moveTo>
                  <a:pt x="117860" y="471421"/>
                </a:moveTo>
                <a:cubicBezTo>
                  <a:pt x="114050" y="483232"/>
                  <a:pt x="125099" y="487899"/>
                  <a:pt x="134719" y="489709"/>
                </a:cubicBezTo>
                <a:cubicBezTo>
                  <a:pt x="170914" y="496376"/>
                  <a:pt x="207300" y="504091"/>
                  <a:pt x="243876" y="506758"/>
                </a:cubicBezTo>
                <a:cubicBezTo>
                  <a:pt x="298168" y="510854"/>
                  <a:pt x="352366" y="506949"/>
                  <a:pt x="404753" y="490090"/>
                </a:cubicBezTo>
                <a:cubicBezTo>
                  <a:pt x="424851" y="483613"/>
                  <a:pt x="425994" y="479993"/>
                  <a:pt x="421326" y="458467"/>
                </a:cubicBezTo>
                <a:cubicBezTo>
                  <a:pt x="372654" y="474945"/>
                  <a:pt x="322362" y="480660"/>
                  <a:pt x="271403" y="479136"/>
                </a:cubicBezTo>
                <a:cubicBezTo>
                  <a:pt x="220825" y="477612"/>
                  <a:pt x="170343" y="474088"/>
                  <a:pt x="117860" y="471421"/>
                </a:cubicBezTo>
                <a:close/>
                <a:moveTo>
                  <a:pt x="63949" y="511616"/>
                </a:moveTo>
                <a:cubicBezTo>
                  <a:pt x="60234" y="538286"/>
                  <a:pt x="60710" y="539334"/>
                  <a:pt x="85284" y="547240"/>
                </a:cubicBezTo>
                <a:cubicBezTo>
                  <a:pt x="134910" y="563242"/>
                  <a:pt x="186154" y="563908"/>
                  <a:pt x="237494" y="562861"/>
                </a:cubicBezTo>
                <a:cubicBezTo>
                  <a:pt x="276070" y="562099"/>
                  <a:pt x="314266" y="558670"/>
                  <a:pt x="350746" y="544858"/>
                </a:cubicBezTo>
                <a:cubicBezTo>
                  <a:pt x="357700" y="542191"/>
                  <a:pt x="363700" y="537143"/>
                  <a:pt x="370082" y="533143"/>
                </a:cubicBezTo>
                <a:cubicBezTo>
                  <a:pt x="369415" y="531809"/>
                  <a:pt x="368749" y="530380"/>
                  <a:pt x="368082" y="529047"/>
                </a:cubicBezTo>
                <a:cubicBezTo>
                  <a:pt x="266164" y="538477"/>
                  <a:pt x="164723" y="540477"/>
                  <a:pt x="63949" y="511616"/>
                </a:cubicBezTo>
                <a:close/>
                <a:moveTo>
                  <a:pt x="617160" y="429701"/>
                </a:moveTo>
                <a:cubicBezTo>
                  <a:pt x="564297" y="450085"/>
                  <a:pt x="508576" y="450656"/>
                  <a:pt x="452283" y="452656"/>
                </a:cubicBezTo>
                <a:cubicBezTo>
                  <a:pt x="452283" y="461705"/>
                  <a:pt x="452283" y="469706"/>
                  <a:pt x="452283" y="477612"/>
                </a:cubicBezTo>
                <a:cubicBezTo>
                  <a:pt x="485525" y="483803"/>
                  <a:pt x="566773" y="475231"/>
                  <a:pt x="599920" y="462086"/>
                </a:cubicBezTo>
                <a:cubicBezTo>
                  <a:pt x="620304" y="454085"/>
                  <a:pt x="620685" y="453323"/>
                  <a:pt x="617160" y="429701"/>
                </a:cubicBezTo>
                <a:close/>
                <a:moveTo>
                  <a:pt x="393990" y="371789"/>
                </a:moveTo>
                <a:cubicBezTo>
                  <a:pt x="393799" y="369122"/>
                  <a:pt x="393514" y="366455"/>
                  <a:pt x="393323" y="363883"/>
                </a:cubicBezTo>
                <a:cubicBezTo>
                  <a:pt x="379702" y="364455"/>
                  <a:pt x="365510" y="363026"/>
                  <a:pt x="352556" y="366265"/>
                </a:cubicBezTo>
                <a:cubicBezTo>
                  <a:pt x="336078" y="370360"/>
                  <a:pt x="320933" y="379695"/>
                  <a:pt x="304550" y="383981"/>
                </a:cubicBezTo>
                <a:cubicBezTo>
                  <a:pt x="285309" y="389125"/>
                  <a:pt x="265307" y="391315"/>
                  <a:pt x="245590" y="394840"/>
                </a:cubicBezTo>
                <a:cubicBezTo>
                  <a:pt x="296454" y="395030"/>
                  <a:pt x="347127" y="394554"/>
                  <a:pt x="393990" y="371789"/>
                </a:cubicBezTo>
                <a:close/>
                <a:moveTo>
                  <a:pt x="67663" y="479041"/>
                </a:moveTo>
                <a:cubicBezTo>
                  <a:pt x="67568" y="480374"/>
                  <a:pt x="67377" y="481612"/>
                  <a:pt x="67282" y="482946"/>
                </a:cubicBezTo>
                <a:cubicBezTo>
                  <a:pt x="74712" y="485518"/>
                  <a:pt x="82141" y="488089"/>
                  <a:pt x="91381" y="491328"/>
                </a:cubicBezTo>
                <a:cubicBezTo>
                  <a:pt x="90714" y="483898"/>
                  <a:pt x="90237" y="478755"/>
                  <a:pt x="89666" y="471802"/>
                </a:cubicBezTo>
                <a:cubicBezTo>
                  <a:pt x="81284" y="474659"/>
                  <a:pt x="74426" y="476850"/>
                  <a:pt x="67663" y="479041"/>
                </a:cubicBezTo>
                <a:close/>
              </a:path>
            </a:pathLst>
          </a:custGeom>
          <a:solidFill>
            <a:srgbClr val="3193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9139B6-2F0F-4223-9D93-6713E27043F1}"/>
              </a:ext>
            </a:extLst>
          </p:cNvPr>
          <p:cNvSpPr txBox="1"/>
          <p:nvPr/>
        </p:nvSpPr>
        <p:spPr>
          <a:xfrm>
            <a:off x="4936831" y="4805727"/>
            <a:ext cx="146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19382"/>
                </a:solidFill>
              </a:rPr>
              <a:t>+</a:t>
            </a:r>
            <a:r>
              <a:rPr lang="ru-RU" sz="3200" b="1" dirty="0">
                <a:solidFill>
                  <a:srgbClr val="319382"/>
                </a:solidFill>
              </a:rPr>
              <a:t>0,5</a:t>
            </a:r>
            <a:r>
              <a:rPr lang="en-US" sz="3200" b="1" dirty="0">
                <a:solidFill>
                  <a:srgbClr val="319382"/>
                </a:solidFill>
              </a:rPr>
              <a:t>%</a:t>
            </a:r>
            <a:endParaRPr lang="ru-RU" sz="3200" b="1" dirty="0">
              <a:solidFill>
                <a:srgbClr val="319382"/>
              </a:solidFill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9112E1AA-9508-9D96-DA62-884F91247E85}"/>
              </a:ext>
            </a:extLst>
          </p:cNvPr>
          <p:cNvGrpSpPr/>
          <p:nvPr/>
        </p:nvGrpSpPr>
        <p:grpSpPr>
          <a:xfrm>
            <a:off x="5456967" y="4394822"/>
            <a:ext cx="426388" cy="425078"/>
            <a:chOff x="6792306" y="2809026"/>
            <a:chExt cx="562243" cy="560516"/>
          </a:xfrm>
          <a:solidFill>
            <a:srgbClr val="319382"/>
          </a:solidFill>
        </p:grpSpPr>
        <p:sp>
          <p:nvSpPr>
            <p:cNvPr id="119" name="Полилиния: фигура 3">
              <a:extLst>
                <a:ext uri="{FF2B5EF4-FFF2-40B4-BE49-F238E27FC236}">
                  <a16:creationId xmlns:a16="http://schemas.microsoft.com/office/drawing/2014/main" id="{B807FB76-0B54-4655-8B61-472C249B3D02}"/>
                </a:ext>
              </a:extLst>
            </p:cNvPr>
            <p:cNvSpPr/>
            <p:nvPr/>
          </p:nvSpPr>
          <p:spPr>
            <a:xfrm>
              <a:off x="6792306" y="2809026"/>
              <a:ext cx="561998" cy="350230"/>
            </a:xfrm>
            <a:custGeom>
              <a:avLst/>
              <a:gdLst>
                <a:gd name="connsiteX0" fmla="*/ 49847 w 561997"/>
                <a:gd name="connsiteY0" fmla="*/ 344269 h 350230"/>
                <a:gd name="connsiteX1" fmla="*/ 57503 w 561997"/>
                <a:gd name="connsiteY1" fmla="*/ 347446 h 350230"/>
                <a:gd name="connsiteX2" fmla="*/ 65159 w 561997"/>
                <a:gd name="connsiteY2" fmla="*/ 344269 h 350230"/>
                <a:gd name="connsiteX3" fmla="*/ 228464 w 561997"/>
                <a:gd name="connsiteY3" fmla="*/ 181046 h 350230"/>
                <a:gd name="connsiteX4" fmla="*/ 327343 w 561997"/>
                <a:gd name="connsiteY4" fmla="*/ 279925 h 350230"/>
                <a:gd name="connsiteX5" fmla="*/ 334999 w 561997"/>
                <a:gd name="connsiteY5" fmla="*/ 283101 h 350230"/>
                <a:gd name="connsiteX6" fmla="*/ 342656 w 561997"/>
                <a:gd name="connsiteY6" fmla="*/ 279925 h 350230"/>
                <a:gd name="connsiteX7" fmla="*/ 399996 w 561997"/>
                <a:gd name="connsiteY7" fmla="*/ 222585 h 350230"/>
                <a:gd name="connsiteX8" fmla="*/ 399996 w 561997"/>
                <a:gd name="connsiteY8" fmla="*/ 207354 h 350230"/>
                <a:gd name="connsiteX9" fmla="*/ 384765 w 561997"/>
                <a:gd name="connsiteY9" fmla="*/ 207354 h 350230"/>
                <a:gd name="connsiteX10" fmla="*/ 335081 w 561997"/>
                <a:gd name="connsiteY10" fmla="*/ 257038 h 350230"/>
                <a:gd name="connsiteX11" fmla="*/ 236283 w 561997"/>
                <a:gd name="connsiteY11" fmla="*/ 158159 h 350230"/>
                <a:gd name="connsiteX12" fmla="*/ 228627 w 561997"/>
                <a:gd name="connsiteY12" fmla="*/ 154982 h 350230"/>
                <a:gd name="connsiteX13" fmla="*/ 220971 w 561997"/>
                <a:gd name="connsiteY13" fmla="*/ 158159 h 350230"/>
                <a:gd name="connsiteX14" fmla="*/ 57747 w 561997"/>
                <a:gd name="connsiteY14" fmla="*/ 321464 h 350230"/>
                <a:gd name="connsiteX15" fmla="*/ 32498 w 561997"/>
                <a:gd name="connsiteY15" fmla="*/ 296215 h 350230"/>
                <a:gd name="connsiteX16" fmla="*/ 228627 w 561997"/>
                <a:gd name="connsiteY16" fmla="*/ 100086 h 350230"/>
                <a:gd name="connsiteX17" fmla="*/ 327506 w 561997"/>
                <a:gd name="connsiteY17" fmla="*/ 198965 h 350230"/>
                <a:gd name="connsiteX18" fmla="*/ 335163 w 561997"/>
                <a:gd name="connsiteY18" fmla="*/ 202141 h 350230"/>
                <a:gd name="connsiteX19" fmla="*/ 342819 w 561997"/>
                <a:gd name="connsiteY19" fmla="*/ 198965 h 350230"/>
                <a:gd name="connsiteX20" fmla="*/ 473056 w 561997"/>
                <a:gd name="connsiteY20" fmla="*/ 68728 h 350230"/>
                <a:gd name="connsiteX21" fmla="*/ 473056 w 561997"/>
                <a:gd name="connsiteY21" fmla="*/ 53497 h 350230"/>
                <a:gd name="connsiteX22" fmla="*/ 469064 w 561997"/>
                <a:gd name="connsiteY22" fmla="*/ 49506 h 350230"/>
                <a:gd name="connsiteX23" fmla="*/ 532757 w 561997"/>
                <a:gd name="connsiteY23" fmla="*/ 32483 h 350230"/>
                <a:gd name="connsiteX24" fmla="*/ 515735 w 561997"/>
                <a:gd name="connsiteY24" fmla="*/ 96176 h 350230"/>
                <a:gd name="connsiteX25" fmla="*/ 513210 w 561997"/>
                <a:gd name="connsiteY25" fmla="*/ 93814 h 350230"/>
                <a:gd name="connsiteX26" fmla="*/ 505554 w 561997"/>
                <a:gd name="connsiteY26" fmla="*/ 90638 h 350230"/>
                <a:gd name="connsiteX27" fmla="*/ 497897 w 561997"/>
                <a:gd name="connsiteY27" fmla="*/ 93814 h 350230"/>
                <a:gd name="connsiteX28" fmla="*/ 445526 w 561997"/>
                <a:gd name="connsiteY28" fmla="*/ 146186 h 350230"/>
                <a:gd name="connsiteX29" fmla="*/ 445526 w 561997"/>
                <a:gd name="connsiteY29" fmla="*/ 161417 h 350230"/>
                <a:gd name="connsiteX30" fmla="*/ 460757 w 561997"/>
                <a:gd name="connsiteY30" fmla="*/ 161417 h 350230"/>
                <a:gd name="connsiteX31" fmla="*/ 505554 w 561997"/>
                <a:gd name="connsiteY31" fmla="*/ 116620 h 350230"/>
                <a:gd name="connsiteX32" fmla="*/ 513291 w 561997"/>
                <a:gd name="connsiteY32" fmla="*/ 124357 h 350230"/>
                <a:gd name="connsiteX33" fmla="*/ 523717 w 561997"/>
                <a:gd name="connsiteY33" fmla="*/ 127126 h 350230"/>
                <a:gd name="connsiteX34" fmla="*/ 531373 w 561997"/>
                <a:gd name="connsiteY34" fmla="*/ 119470 h 350230"/>
                <a:gd name="connsiteX35" fmla="*/ 558088 w 561997"/>
                <a:gd name="connsiteY35" fmla="*/ 19695 h 350230"/>
                <a:gd name="connsiteX36" fmla="*/ 555319 w 561997"/>
                <a:gd name="connsiteY36" fmla="*/ 9270 h 350230"/>
                <a:gd name="connsiteX37" fmla="*/ 544894 w 561997"/>
                <a:gd name="connsiteY37" fmla="*/ 6501 h 350230"/>
                <a:gd name="connsiteX38" fmla="*/ 445119 w 561997"/>
                <a:gd name="connsiteY38" fmla="*/ 33216 h 350230"/>
                <a:gd name="connsiteX39" fmla="*/ 437462 w 561997"/>
                <a:gd name="connsiteY39" fmla="*/ 40872 h 350230"/>
                <a:gd name="connsiteX40" fmla="*/ 440232 w 561997"/>
                <a:gd name="connsiteY40" fmla="*/ 51298 h 350230"/>
                <a:gd name="connsiteX41" fmla="*/ 449761 w 561997"/>
                <a:gd name="connsiteY41" fmla="*/ 60827 h 350230"/>
                <a:gd name="connsiteX42" fmla="*/ 334755 w 561997"/>
                <a:gd name="connsiteY42" fmla="*/ 175833 h 350230"/>
                <a:gd name="connsiteX43" fmla="*/ 235876 w 561997"/>
                <a:gd name="connsiteY43" fmla="*/ 76954 h 350230"/>
                <a:gd name="connsiteX44" fmla="*/ 220645 w 561997"/>
                <a:gd name="connsiteY44" fmla="*/ 76954 h 350230"/>
                <a:gd name="connsiteX45" fmla="*/ 9285 w 561997"/>
                <a:gd name="connsiteY45" fmla="*/ 288314 h 350230"/>
                <a:gd name="connsiteX46" fmla="*/ 9285 w 561997"/>
                <a:gd name="connsiteY46" fmla="*/ 303545 h 350230"/>
                <a:gd name="connsiteX47" fmla="*/ 49847 w 561997"/>
                <a:gd name="connsiteY47" fmla="*/ 344269 h 35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1997" h="350230">
                  <a:moveTo>
                    <a:pt x="49847" y="344269"/>
                  </a:moveTo>
                  <a:cubicBezTo>
                    <a:pt x="51964" y="346387"/>
                    <a:pt x="54734" y="347446"/>
                    <a:pt x="57503" y="347446"/>
                  </a:cubicBezTo>
                  <a:cubicBezTo>
                    <a:pt x="60272" y="347446"/>
                    <a:pt x="63042" y="346387"/>
                    <a:pt x="65159" y="344269"/>
                  </a:cubicBezTo>
                  <a:lnTo>
                    <a:pt x="228464" y="181046"/>
                  </a:lnTo>
                  <a:lnTo>
                    <a:pt x="327343" y="279925"/>
                  </a:lnTo>
                  <a:cubicBezTo>
                    <a:pt x="329379" y="281961"/>
                    <a:pt x="332149" y="283101"/>
                    <a:pt x="334999" y="283101"/>
                  </a:cubicBezTo>
                  <a:cubicBezTo>
                    <a:pt x="337850" y="283101"/>
                    <a:pt x="340619" y="281961"/>
                    <a:pt x="342656" y="279925"/>
                  </a:cubicBezTo>
                  <a:lnTo>
                    <a:pt x="399996" y="222585"/>
                  </a:lnTo>
                  <a:cubicBezTo>
                    <a:pt x="404231" y="218349"/>
                    <a:pt x="404231" y="211508"/>
                    <a:pt x="399996" y="207354"/>
                  </a:cubicBezTo>
                  <a:cubicBezTo>
                    <a:pt x="395760" y="203118"/>
                    <a:pt x="388919" y="203118"/>
                    <a:pt x="384765" y="207354"/>
                  </a:cubicBezTo>
                  <a:lnTo>
                    <a:pt x="335081" y="257038"/>
                  </a:lnTo>
                  <a:lnTo>
                    <a:pt x="236283" y="158159"/>
                  </a:lnTo>
                  <a:cubicBezTo>
                    <a:pt x="234247" y="156122"/>
                    <a:pt x="231478" y="154982"/>
                    <a:pt x="228627" y="154982"/>
                  </a:cubicBezTo>
                  <a:cubicBezTo>
                    <a:pt x="225776" y="154982"/>
                    <a:pt x="223007" y="156122"/>
                    <a:pt x="220971" y="158159"/>
                  </a:cubicBezTo>
                  <a:lnTo>
                    <a:pt x="57747" y="321464"/>
                  </a:lnTo>
                  <a:lnTo>
                    <a:pt x="32498" y="296215"/>
                  </a:lnTo>
                  <a:lnTo>
                    <a:pt x="228627" y="100086"/>
                  </a:lnTo>
                  <a:lnTo>
                    <a:pt x="327506" y="198965"/>
                  </a:lnTo>
                  <a:cubicBezTo>
                    <a:pt x="329543" y="201001"/>
                    <a:pt x="332312" y="202141"/>
                    <a:pt x="335163" y="202141"/>
                  </a:cubicBezTo>
                  <a:cubicBezTo>
                    <a:pt x="338013" y="202141"/>
                    <a:pt x="340782" y="201001"/>
                    <a:pt x="342819" y="198965"/>
                  </a:cubicBezTo>
                  <a:lnTo>
                    <a:pt x="473056" y="68728"/>
                  </a:lnTo>
                  <a:cubicBezTo>
                    <a:pt x="477291" y="64492"/>
                    <a:pt x="477291" y="57651"/>
                    <a:pt x="473056" y="53497"/>
                  </a:cubicBezTo>
                  <a:lnTo>
                    <a:pt x="469064" y="49506"/>
                  </a:lnTo>
                  <a:lnTo>
                    <a:pt x="532757" y="32483"/>
                  </a:lnTo>
                  <a:lnTo>
                    <a:pt x="515735" y="96176"/>
                  </a:lnTo>
                  <a:lnTo>
                    <a:pt x="513210" y="93814"/>
                  </a:lnTo>
                  <a:cubicBezTo>
                    <a:pt x="511174" y="91778"/>
                    <a:pt x="508404" y="90638"/>
                    <a:pt x="505554" y="90638"/>
                  </a:cubicBezTo>
                  <a:cubicBezTo>
                    <a:pt x="502703" y="90638"/>
                    <a:pt x="499934" y="91778"/>
                    <a:pt x="497897" y="93814"/>
                  </a:cubicBezTo>
                  <a:lnTo>
                    <a:pt x="445526" y="146186"/>
                  </a:lnTo>
                  <a:cubicBezTo>
                    <a:pt x="441290" y="150421"/>
                    <a:pt x="441290" y="157263"/>
                    <a:pt x="445526" y="161417"/>
                  </a:cubicBezTo>
                  <a:cubicBezTo>
                    <a:pt x="449761" y="165652"/>
                    <a:pt x="456603" y="165652"/>
                    <a:pt x="460757" y="161417"/>
                  </a:cubicBezTo>
                  <a:lnTo>
                    <a:pt x="505554" y="116620"/>
                  </a:lnTo>
                  <a:lnTo>
                    <a:pt x="513291" y="124357"/>
                  </a:lnTo>
                  <a:cubicBezTo>
                    <a:pt x="515979" y="127045"/>
                    <a:pt x="519970" y="128185"/>
                    <a:pt x="523717" y="127126"/>
                  </a:cubicBezTo>
                  <a:cubicBezTo>
                    <a:pt x="527463" y="126149"/>
                    <a:pt x="530314" y="123217"/>
                    <a:pt x="531373" y="119470"/>
                  </a:cubicBezTo>
                  <a:lnTo>
                    <a:pt x="558088" y="19695"/>
                  </a:lnTo>
                  <a:cubicBezTo>
                    <a:pt x="559066" y="15949"/>
                    <a:pt x="558007" y="12039"/>
                    <a:pt x="555319" y="9270"/>
                  </a:cubicBezTo>
                  <a:cubicBezTo>
                    <a:pt x="552631" y="6582"/>
                    <a:pt x="548640" y="5442"/>
                    <a:pt x="544894" y="6501"/>
                  </a:cubicBezTo>
                  <a:lnTo>
                    <a:pt x="445119" y="33216"/>
                  </a:lnTo>
                  <a:cubicBezTo>
                    <a:pt x="441372" y="34193"/>
                    <a:pt x="438521" y="37126"/>
                    <a:pt x="437462" y="40872"/>
                  </a:cubicBezTo>
                  <a:cubicBezTo>
                    <a:pt x="436485" y="44619"/>
                    <a:pt x="437544" y="48528"/>
                    <a:pt x="440232" y="51298"/>
                  </a:cubicBezTo>
                  <a:lnTo>
                    <a:pt x="449761" y="60827"/>
                  </a:lnTo>
                  <a:lnTo>
                    <a:pt x="334755" y="175833"/>
                  </a:lnTo>
                  <a:lnTo>
                    <a:pt x="235876" y="76954"/>
                  </a:lnTo>
                  <a:cubicBezTo>
                    <a:pt x="231641" y="72719"/>
                    <a:pt x="224799" y="72719"/>
                    <a:pt x="220645" y="76954"/>
                  </a:cubicBezTo>
                  <a:lnTo>
                    <a:pt x="9285" y="288314"/>
                  </a:lnTo>
                  <a:cubicBezTo>
                    <a:pt x="5050" y="292549"/>
                    <a:pt x="5050" y="299391"/>
                    <a:pt x="9285" y="303545"/>
                  </a:cubicBezTo>
                  <a:lnTo>
                    <a:pt x="49847" y="3442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5">
              <a:extLst>
                <a:ext uri="{FF2B5EF4-FFF2-40B4-BE49-F238E27FC236}">
                  <a16:creationId xmlns:a16="http://schemas.microsoft.com/office/drawing/2014/main" id="{39A86B2B-77E2-E321-99E7-FA535519F539}"/>
                </a:ext>
              </a:extLst>
            </p:cNvPr>
            <p:cNvSpPr/>
            <p:nvPr/>
          </p:nvSpPr>
          <p:spPr>
            <a:xfrm>
              <a:off x="6792551" y="3003022"/>
              <a:ext cx="561998" cy="366520"/>
            </a:xfrm>
            <a:custGeom>
              <a:avLst/>
              <a:gdLst>
                <a:gd name="connsiteX0" fmla="*/ 547418 w 561997"/>
                <a:gd name="connsiteY0" fmla="*/ 342981 h 366520"/>
                <a:gd name="connsiteX1" fmla="*/ 536667 w 561997"/>
                <a:gd name="connsiteY1" fmla="*/ 342981 h 366520"/>
                <a:gd name="connsiteX2" fmla="*/ 536667 w 561997"/>
                <a:gd name="connsiteY2" fmla="*/ 16860 h 366520"/>
                <a:gd name="connsiteX3" fmla="*/ 525916 w 561997"/>
                <a:gd name="connsiteY3" fmla="*/ 6109 h 366520"/>
                <a:gd name="connsiteX4" fmla="*/ 465481 w 561997"/>
                <a:gd name="connsiteY4" fmla="*/ 6109 h 366520"/>
                <a:gd name="connsiteX5" fmla="*/ 454729 w 561997"/>
                <a:gd name="connsiteY5" fmla="*/ 16860 h 366520"/>
                <a:gd name="connsiteX6" fmla="*/ 454729 w 561997"/>
                <a:gd name="connsiteY6" fmla="*/ 342981 h 366520"/>
                <a:gd name="connsiteX7" fmla="*/ 429887 w 561997"/>
                <a:gd name="connsiteY7" fmla="*/ 342981 h 366520"/>
                <a:gd name="connsiteX8" fmla="*/ 429887 w 561997"/>
                <a:gd name="connsiteY8" fmla="*/ 145549 h 366520"/>
                <a:gd name="connsiteX9" fmla="*/ 419136 w 561997"/>
                <a:gd name="connsiteY9" fmla="*/ 134798 h 366520"/>
                <a:gd name="connsiteX10" fmla="*/ 358701 w 561997"/>
                <a:gd name="connsiteY10" fmla="*/ 134798 h 366520"/>
                <a:gd name="connsiteX11" fmla="*/ 347950 w 561997"/>
                <a:gd name="connsiteY11" fmla="*/ 145549 h 366520"/>
                <a:gd name="connsiteX12" fmla="*/ 347950 w 561997"/>
                <a:gd name="connsiteY12" fmla="*/ 342981 h 366520"/>
                <a:gd name="connsiteX13" fmla="*/ 323108 w 561997"/>
                <a:gd name="connsiteY13" fmla="*/ 342981 h 366520"/>
                <a:gd name="connsiteX14" fmla="*/ 323108 w 561997"/>
                <a:gd name="connsiteY14" fmla="*/ 202726 h 366520"/>
                <a:gd name="connsiteX15" fmla="*/ 312357 w 561997"/>
                <a:gd name="connsiteY15" fmla="*/ 191975 h 366520"/>
                <a:gd name="connsiteX16" fmla="*/ 251922 w 561997"/>
                <a:gd name="connsiteY16" fmla="*/ 191975 h 366520"/>
                <a:gd name="connsiteX17" fmla="*/ 241170 w 561997"/>
                <a:gd name="connsiteY17" fmla="*/ 202726 h 366520"/>
                <a:gd name="connsiteX18" fmla="*/ 241170 w 561997"/>
                <a:gd name="connsiteY18" fmla="*/ 342981 h 366520"/>
                <a:gd name="connsiteX19" fmla="*/ 216328 w 561997"/>
                <a:gd name="connsiteY19" fmla="*/ 342981 h 366520"/>
                <a:gd name="connsiteX20" fmla="*/ 216328 w 561997"/>
                <a:gd name="connsiteY20" fmla="*/ 145549 h 366520"/>
                <a:gd name="connsiteX21" fmla="*/ 205577 w 561997"/>
                <a:gd name="connsiteY21" fmla="*/ 134798 h 366520"/>
                <a:gd name="connsiteX22" fmla="*/ 145142 w 561997"/>
                <a:gd name="connsiteY22" fmla="*/ 134798 h 366520"/>
                <a:gd name="connsiteX23" fmla="*/ 134391 w 561997"/>
                <a:gd name="connsiteY23" fmla="*/ 145549 h 366520"/>
                <a:gd name="connsiteX24" fmla="*/ 134391 w 561997"/>
                <a:gd name="connsiteY24" fmla="*/ 342981 h 366520"/>
                <a:gd name="connsiteX25" fmla="*/ 109549 w 561997"/>
                <a:gd name="connsiteY25" fmla="*/ 342981 h 366520"/>
                <a:gd name="connsiteX26" fmla="*/ 109549 w 561997"/>
                <a:gd name="connsiteY26" fmla="*/ 244102 h 366520"/>
                <a:gd name="connsiteX27" fmla="*/ 98798 w 561997"/>
                <a:gd name="connsiteY27" fmla="*/ 233351 h 366520"/>
                <a:gd name="connsiteX28" fmla="*/ 38363 w 561997"/>
                <a:gd name="connsiteY28" fmla="*/ 233351 h 366520"/>
                <a:gd name="connsiteX29" fmla="*/ 27611 w 561997"/>
                <a:gd name="connsiteY29" fmla="*/ 244102 h 366520"/>
                <a:gd name="connsiteX30" fmla="*/ 27611 w 561997"/>
                <a:gd name="connsiteY30" fmla="*/ 342981 h 366520"/>
                <a:gd name="connsiteX31" fmla="*/ 16860 w 561997"/>
                <a:gd name="connsiteY31" fmla="*/ 342981 h 366520"/>
                <a:gd name="connsiteX32" fmla="*/ 6109 w 561997"/>
                <a:gd name="connsiteY32" fmla="*/ 353733 h 366520"/>
                <a:gd name="connsiteX33" fmla="*/ 16860 w 561997"/>
                <a:gd name="connsiteY33" fmla="*/ 364484 h 366520"/>
                <a:gd name="connsiteX34" fmla="*/ 547581 w 561997"/>
                <a:gd name="connsiteY34" fmla="*/ 364484 h 366520"/>
                <a:gd name="connsiteX35" fmla="*/ 558333 w 561997"/>
                <a:gd name="connsiteY35" fmla="*/ 353733 h 366520"/>
                <a:gd name="connsiteX36" fmla="*/ 547418 w 561997"/>
                <a:gd name="connsiteY36" fmla="*/ 342981 h 366520"/>
                <a:gd name="connsiteX37" fmla="*/ 49032 w 561997"/>
                <a:gd name="connsiteY37" fmla="*/ 254854 h 366520"/>
                <a:gd name="connsiteX38" fmla="*/ 87883 w 561997"/>
                <a:gd name="connsiteY38" fmla="*/ 254854 h 366520"/>
                <a:gd name="connsiteX39" fmla="*/ 87883 w 561997"/>
                <a:gd name="connsiteY39" fmla="*/ 342981 h 366520"/>
                <a:gd name="connsiteX40" fmla="*/ 49032 w 561997"/>
                <a:gd name="connsiteY40" fmla="*/ 342981 h 366520"/>
                <a:gd name="connsiteX41" fmla="*/ 49032 w 561997"/>
                <a:gd name="connsiteY41" fmla="*/ 254854 h 366520"/>
                <a:gd name="connsiteX42" fmla="*/ 155893 w 561997"/>
                <a:gd name="connsiteY42" fmla="*/ 156382 h 366520"/>
                <a:gd name="connsiteX43" fmla="*/ 194744 w 561997"/>
                <a:gd name="connsiteY43" fmla="*/ 156382 h 366520"/>
                <a:gd name="connsiteX44" fmla="*/ 194744 w 561997"/>
                <a:gd name="connsiteY44" fmla="*/ 342981 h 366520"/>
                <a:gd name="connsiteX45" fmla="*/ 155893 w 561997"/>
                <a:gd name="connsiteY45" fmla="*/ 342981 h 366520"/>
                <a:gd name="connsiteX46" fmla="*/ 155893 w 561997"/>
                <a:gd name="connsiteY46" fmla="*/ 156382 h 366520"/>
                <a:gd name="connsiteX47" fmla="*/ 262673 w 561997"/>
                <a:gd name="connsiteY47" fmla="*/ 213559 h 366520"/>
                <a:gd name="connsiteX48" fmla="*/ 301524 w 561997"/>
                <a:gd name="connsiteY48" fmla="*/ 213559 h 366520"/>
                <a:gd name="connsiteX49" fmla="*/ 301524 w 561997"/>
                <a:gd name="connsiteY49" fmla="*/ 342981 h 366520"/>
                <a:gd name="connsiteX50" fmla="*/ 262673 w 561997"/>
                <a:gd name="connsiteY50" fmla="*/ 342981 h 366520"/>
                <a:gd name="connsiteX51" fmla="*/ 262673 w 561997"/>
                <a:gd name="connsiteY51" fmla="*/ 213559 h 366520"/>
                <a:gd name="connsiteX52" fmla="*/ 369452 w 561997"/>
                <a:gd name="connsiteY52" fmla="*/ 156382 h 366520"/>
                <a:gd name="connsiteX53" fmla="*/ 408304 w 561997"/>
                <a:gd name="connsiteY53" fmla="*/ 156382 h 366520"/>
                <a:gd name="connsiteX54" fmla="*/ 408304 w 561997"/>
                <a:gd name="connsiteY54" fmla="*/ 342981 h 366520"/>
                <a:gd name="connsiteX55" fmla="*/ 369452 w 561997"/>
                <a:gd name="connsiteY55" fmla="*/ 342981 h 366520"/>
                <a:gd name="connsiteX56" fmla="*/ 369452 w 561997"/>
                <a:gd name="connsiteY56" fmla="*/ 156382 h 366520"/>
                <a:gd name="connsiteX57" fmla="*/ 476232 w 561997"/>
                <a:gd name="connsiteY57" fmla="*/ 27611 h 366520"/>
                <a:gd name="connsiteX58" fmla="*/ 515083 w 561997"/>
                <a:gd name="connsiteY58" fmla="*/ 27611 h 366520"/>
                <a:gd name="connsiteX59" fmla="*/ 515083 w 561997"/>
                <a:gd name="connsiteY59" fmla="*/ 342900 h 366520"/>
                <a:gd name="connsiteX60" fmla="*/ 476232 w 561997"/>
                <a:gd name="connsiteY60" fmla="*/ 342900 h 366520"/>
                <a:gd name="connsiteX61" fmla="*/ 476232 w 561997"/>
                <a:gd name="connsiteY61" fmla="*/ 27611 h 36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61997" h="366520">
                  <a:moveTo>
                    <a:pt x="547418" y="342981"/>
                  </a:moveTo>
                  <a:lnTo>
                    <a:pt x="536667" y="342981"/>
                  </a:lnTo>
                  <a:lnTo>
                    <a:pt x="536667" y="16860"/>
                  </a:lnTo>
                  <a:cubicBezTo>
                    <a:pt x="536667" y="10914"/>
                    <a:pt x="531862" y="6109"/>
                    <a:pt x="525916" y="6109"/>
                  </a:cubicBezTo>
                  <a:lnTo>
                    <a:pt x="465481" y="6109"/>
                  </a:lnTo>
                  <a:cubicBezTo>
                    <a:pt x="459535" y="6109"/>
                    <a:pt x="454729" y="10914"/>
                    <a:pt x="454729" y="16860"/>
                  </a:cubicBezTo>
                  <a:lnTo>
                    <a:pt x="454729" y="342981"/>
                  </a:lnTo>
                  <a:lnTo>
                    <a:pt x="429887" y="342981"/>
                  </a:lnTo>
                  <a:lnTo>
                    <a:pt x="429887" y="145549"/>
                  </a:lnTo>
                  <a:cubicBezTo>
                    <a:pt x="429887" y="139603"/>
                    <a:pt x="425082" y="134798"/>
                    <a:pt x="419136" y="134798"/>
                  </a:cubicBezTo>
                  <a:lnTo>
                    <a:pt x="358701" y="134798"/>
                  </a:lnTo>
                  <a:cubicBezTo>
                    <a:pt x="352755" y="134798"/>
                    <a:pt x="347950" y="139603"/>
                    <a:pt x="347950" y="145549"/>
                  </a:cubicBezTo>
                  <a:lnTo>
                    <a:pt x="347950" y="342981"/>
                  </a:lnTo>
                  <a:lnTo>
                    <a:pt x="323108" y="342981"/>
                  </a:lnTo>
                  <a:lnTo>
                    <a:pt x="323108" y="202726"/>
                  </a:lnTo>
                  <a:cubicBezTo>
                    <a:pt x="323108" y="196780"/>
                    <a:pt x="318303" y="191975"/>
                    <a:pt x="312357" y="191975"/>
                  </a:cubicBezTo>
                  <a:lnTo>
                    <a:pt x="251922" y="191975"/>
                  </a:lnTo>
                  <a:cubicBezTo>
                    <a:pt x="245976" y="191975"/>
                    <a:pt x="241170" y="196780"/>
                    <a:pt x="241170" y="202726"/>
                  </a:cubicBezTo>
                  <a:lnTo>
                    <a:pt x="241170" y="342981"/>
                  </a:lnTo>
                  <a:lnTo>
                    <a:pt x="216328" y="342981"/>
                  </a:lnTo>
                  <a:lnTo>
                    <a:pt x="216328" y="145549"/>
                  </a:lnTo>
                  <a:cubicBezTo>
                    <a:pt x="216328" y="139603"/>
                    <a:pt x="211523" y="134798"/>
                    <a:pt x="205577" y="134798"/>
                  </a:cubicBezTo>
                  <a:lnTo>
                    <a:pt x="145142" y="134798"/>
                  </a:lnTo>
                  <a:cubicBezTo>
                    <a:pt x="139196" y="134798"/>
                    <a:pt x="134391" y="139603"/>
                    <a:pt x="134391" y="145549"/>
                  </a:cubicBezTo>
                  <a:lnTo>
                    <a:pt x="134391" y="342981"/>
                  </a:lnTo>
                  <a:lnTo>
                    <a:pt x="109549" y="342981"/>
                  </a:lnTo>
                  <a:lnTo>
                    <a:pt x="109549" y="244102"/>
                  </a:lnTo>
                  <a:cubicBezTo>
                    <a:pt x="109549" y="238157"/>
                    <a:pt x="104743" y="233351"/>
                    <a:pt x="98798" y="233351"/>
                  </a:cubicBezTo>
                  <a:lnTo>
                    <a:pt x="38363" y="233351"/>
                  </a:lnTo>
                  <a:cubicBezTo>
                    <a:pt x="32417" y="233351"/>
                    <a:pt x="27611" y="238157"/>
                    <a:pt x="27611" y="244102"/>
                  </a:cubicBezTo>
                  <a:lnTo>
                    <a:pt x="27611" y="342981"/>
                  </a:lnTo>
                  <a:lnTo>
                    <a:pt x="16860" y="342981"/>
                  </a:lnTo>
                  <a:cubicBezTo>
                    <a:pt x="10914" y="342981"/>
                    <a:pt x="6109" y="347787"/>
                    <a:pt x="6109" y="353733"/>
                  </a:cubicBezTo>
                  <a:cubicBezTo>
                    <a:pt x="6109" y="359678"/>
                    <a:pt x="10914" y="364484"/>
                    <a:pt x="16860" y="364484"/>
                  </a:cubicBezTo>
                  <a:lnTo>
                    <a:pt x="547581" y="364484"/>
                  </a:lnTo>
                  <a:cubicBezTo>
                    <a:pt x="553527" y="364484"/>
                    <a:pt x="558333" y="359678"/>
                    <a:pt x="558333" y="353733"/>
                  </a:cubicBezTo>
                  <a:cubicBezTo>
                    <a:pt x="558170" y="347787"/>
                    <a:pt x="553364" y="342981"/>
                    <a:pt x="547418" y="342981"/>
                  </a:cubicBezTo>
                  <a:moveTo>
                    <a:pt x="49032" y="254854"/>
                  </a:moveTo>
                  <a:lnTo>
                    <a:pt x="87883" y="254854"/>
                  </a:lnTo>
                  <a:lnTo>
                    <a:pt x="87883" y="342981"/>
                  </a:lnTo>
                  <a:lnTo>
                    <a:pt x="49032" y="342981"/>
                  </a:lnTo>
                  <a:lnTo>
                    <a:pt x="49032" y="254854"/>
                  </a:lnTo>
                  <a:close/>
                  <a:moveTo>
                    <a:pt x="155893" y="156382"/>
                  </a:moveTo>
                  <a:lnTo>
                    <a:pt x="194744" y="156382"/>
                  </a:lnTo>
                  <a:lnTo>
                    <a:pt x="194744" y="342981"/>
                  </a:lnTo>
                  <a:lnTo>
                    <a:pt x="155893" y="342981"/>
                  </a:lnTo>
                  <a:lnTo>
                    <a:pt x="155893" y="156382"/>
                  </a:lnTo>
                  <a:close/>
                  <a:moveTo>
                    <a:pt x="262673" y="213559"/>
                  </a:moveTo>
                  <a:lnTo>
                    <a:pt x="301524" y="213559"/>
                  </a:lnTo>
                  <a:lnTo>
                    <a:pt x="301524" y="342981"/>
                  </a:lnTo>
                  <a:lnTo>
                    <a:pt x="262673" y="342981"/>
                  </a:lnTo>
                  <a:lnTo>
                    <a:pt x="262673" y="213559"/>
                  </a:lnTo>
                  <a:close/>
                  <a:moveTo>
                    <a:pt x="369452" y="156382"/>
                  </a:moveTo>
                  <a:lnTo>
                    <a:pt x="408304" y="156382"/>
                  </a:lnTo>
                  <a:lnTo>
                    <a:pt x="408304" y="342981"/>
                  </a:lnTo>
                  <a:lnTo>
                    <a:pt x="369452" y="342981"/>
                  </a:lnTo>
                  <a:lnTo>
                    <a:pt x="369452" y="156382"/>
                  </a:lnTo>
                  <a:close/>
                  <a:moveTo>
                    <a:pt x="476232" y="27611"/>
                  </a:moveTo>
                  <a:lnTo>
                    <a:pt x="515083" y="27611"/>
                  </a:lnTo>
                  <a:lnTo>
                    <a:pt x="515083" y="342900"/>
                  </a:lnTo>
                  <a:lnTo>
                    <a:pt x="476232" y="342900"/>
                  </a:lnTo>
                  <a:lnTo>
                    <a:pt x="476232" y="276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: фигура 6">
              <a:extLst>
                <a:ext uri="{FF2B5EF4-FFF2-40B4-BE49-F238E27FC236}">
                  <a16:creationId xmlns:a16="http://schemas.microsoft.com/office/drawing/2014/main" id="{6908A82F-2127-5F98-87EC-E3F82C0D3BE3}"/>
                </a:ext>
              </a:extLst>
            </p:cNvPr>
            <p:cNvSpPr/>
            <p:nvPr/>
          </p:nvSpPr>
          <p:spPr>
            <a:xfrm>
              <a:off x="7198003" y="2976470"/>
              <a:ext cx="32580" cy="32580"/>
            </a:xfrm>
            <a:custGeom>
              <a:avLst/>
              <a:gdLst>
                <a:gd name="connsiteX0" fmla="*/ 9285 w 32579"/>
                <a:gd name="connsiteY0" fmla="*/ 9285 h 32579"/>
                <a:gd name="connsiteX1" fmla="*/ 6109 w 32579"/>
                <a:gd name="connsiteY1" fmla="*/ 16941 h 32579"/>
                <a:gd name="connsiteX2" fmla="*/ 9285 w 32579"/>
                <a:gd name="connsiteY2" fmla="*/ 24597 h 32579"/>
                <a:gd name="connsiteX3" fmla="*/ 16942 w 32579"/>
                <a:gd name="connsiteY3" fmla="*/ 27774 h 32579"/>
                <a:gd name="connsiteX4" fmla="*/ 24598 w 32579"/>
                <a:gd name="connsiteY4" fmla="*/ 24597 h 32579"/>
                <a:gd name="connsiteX5" fmla="*/ 27774 w 32579"/>
                <a:gd name="connsiteY5" fmla="*/ 16941 h 32579"/>
                <a:gd name="connsiteX6" fmla="*/ 24598 w 32579"/>
                <a:gd name="connsiteY6" fmla="*/ 9285 h 32579"/>
                <a:gd name="connsiteX7" fmla="*/ 16942 w 32579"/>
                <a:gd name="connsiteY7" fmla="*/ 6109 h 32579"/>
                <a:gd name="connsiteX8" fmla="*/ 9285 w 32579"/>
                <a:gd name="connsiteY8" fmla="*/ 928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9" h="32579">
                  <a:moveTo>
                    <a:pt x="9285" y="9285"/>
                  </a:moveTo>
                  <a:cubicBezTo>
                    <a:pt x="7249" y="11321"/>
                    <a:pt x="6109" y="14091"/>
                    <a:pt x="6109" y="16941"/>
                  </a:cubicBezTo>
                  <a:cubicBezTo>
                    <a:pt x="6109" y="19792"/>
                    <a:pt x="7249" y="22561"/>
                    <a:pt x="9285" y="24597"/>
                  </a:cubicBezTo>
                  <a:cubicBezTo>
                    <a:pt x="11322" y="26634"/>
                    <a:pt x="14091" y="27774"/>
                    <a:pt x="16942" y="27774"/>
                  </a:cubicBezTo>
                  <a:cubicBezTo>
                    <a:pt x="19792" y="27774"/>
                    <a:pt x="22562" y="26634"/>
                    <a:pt x="24598" y="24597"/>
                  </a:cubicBezTo>
                  <a:cubicBezTo>
                    <a:pt x="26634" y="22561"/>
                    <a:pt x="27774" y="19792"/>
                    <a:pt x="27774" y="16941"/>
                  </a:cubicBezTo>
                  <a:cubicBezTo>
                    <a:pt x="27774" y="14091"/>
                    <a:pt x="26634" y="11321"/>
                    <a:pt x="24598" y="9285"/>
                  </a:cubicBezTo>
                  <a:cubicBezTo>
                    <a:pt x="22562" y="7249"/>
                    <a:pt x="19792" y="6109"/>
                    <a:pt x="16942" y="6109"/>
                  </a:cubicBezTo>
                  <a:cubicBezTo>
                    <a:pt x="14091" y="6109"/>
                    <a:pt x="11322" y="7249"/>
                    <a:pt x="9285" y="928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619139B6-2F0F-4223-9D93-6713E27043F1}"/>
              </a:ext>
            </a:extLst>
          </p:cNvPr>
          <p:cNvSpPr txBox="1"/>
          <p:nvPr/>
        </p:nvSpPr>
        <p:spPr>
          <a:xfrm>
            <a:off x="7156929" y="4782782"/>
            <a:ext cx="146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19382"/>
                </a:solidFill>
              </a:rPr>
              <a:t>+</a:t>
            </a:r>
            <a:r>
              <a:rPr lang="ru-RU" sz="3200" b="1" dirty="0">
                <a:solidFill>
                  <a:srgbClr val="319382"/>
                </a:solidFill>
              </a:rPr>
              <a:t>4,9</a:t>
            </a:r>
            <a:r>
              <a:rPr lang="en-US" sz="3200" b="1" dirty="0">
                <a:solidFill>
                  <a:srgbClr val="319382"/>
                </a:solidFill>
              </a:rPr>
              <a:t>%</a:t>
            </a:r>
            <a:endParaRPr lang="ru-RU" sz="3200" b="1" dirty="0">
              <a:solidFill>
                <a:srgbClr val="319382"/>
              </a:solidFill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9112E1AA-9508-9D96-DA62-884F91247E85}"/>
              </a:ext>
            </a:extLst>
          </p:cNvPr>
          <p:cNvGrpSpPr/>
          <p:nvPr/>
        </p:nvGrpSpPr>
        <p:grpSpPr>
          <a:xfrm>
            <a:off x="7677065" y="4371877"/>
            <a:ext cx="426388" cy="425078"/>
            <a:chOff x="6792306" y="2809026"/>
            <a:chExt cx="562243" cy="560516"/>
          </a:xfrm>
          <a:solidFill>
            <a:srgbClr val="319382"/>
          </a:solidFill>
        </p:grpSpPr>
        <p:sp>
          <p:nvSpPr>
            <p:cNvPr id="131" name="Полилиния: фигура 3">
              <a:extLst>
                <a:ext uri="{FF2B5EF4-FFF2-40B4-BE49-F238E27FC236}">
                  <a16:creationId xmlns:a16="http://schemas.microsoft.com/office/drawing/2014/main" id="{B807FB76-0B54-4655-8B61-472C249B3D02}"/>
                </a:ext>
              </a:extLst>
            </p:cNvPr>
            <p:cNvSpPr/>
            <p:nvPr/>
          </p:nvSpPr>
          <p:spPr>
            <a:xfrm>
              <a:off x="6792306" y="2809026"/>
              <a:ext cx="561998" cy="350230"/>
            </a:xfrm>
            <a:custGeom>
              <a:avLst/>
              <a:gdLst>
                <a:gd name="connsiteX0" fmla="*/ 49847 w 561997"/>
                <a:gd name="connsiteY0" fmla="*/ 344269 h 350230"/>
                <a:gd name="connsiteX1" fmla="*/ 57503 w 561997"/>
                <a:gd name="connsiteY1" fmla="*/ 347446 h 350230"/>
                <a:gd name="connsiteX2" fmla="*/ 65159 w 561997"/>
                <a:gd name="connsiteY2" fmla="*/ 344269 h 350230"/>
                <a:gd name="connsiteX3" fmla="*/ 228464 w 561997"/>
                <a:gd name="connsiteY3" fmla="*/ 181046 h 350230"/>
                <a:gd name="connsiteX4" fmla="*/ 327343 w 561997"/>
                <a:gd name="connsiteY4" fmla="*/ 279925 h 350230"/>
                <a:gd name="connsiteX5" fmla="*/ 334999 w 561997"/>
                <a:gd name="connsiteY5" fmla="*/ 283101 h 350230"/>
                <a:gd name="connsiteX6" fmla="*/ 342656 w 561997"/>
                <a:gd name="connsiteY6" fmla="*/ 279925 h 350230"/>
                <a:gd name="connsiteX7" fmla="*/ 399996 w 561997"/>
                <a:gd name="connsiteY7" fmla="*/ 222585 h 350230"/>
                <a:gd name="connsiteX8" fmla="*/ 399996 w 561997"/>
                <a:gd name="connsiteY8" fmla="*/ 207354 h 350230"/>
                <a:gd name="connsiteX9" fmla="*/ 384765 w 561997"/>
                <a:gd name="connsiteY9" fmla="*/ 207354 h 350230"/>
                <a:gd name="connsiteX10" fmla="*/ 335081 w 561997"/>
                <a:gd name="connsiteY10" fmla="*/ 257038 h 350230"/>
                <a:gd name="connsiteX11" fmla="*/ 236283 w 561997"/>
                <a:gd name="connsiteY11" fmla="*/ 158159 h 350230"/>
                <a:gd name="connsiteX12" fmla="*/ 228627 w 561997"/>
                <a:gd name="connsiteY12" fmla="*/ 154982 h 350230"/>
                <a:gd name="connsiteX13" fmla="*/ 220971 w 561997"/>
                <a:gd name="connsiteY13" fmla="*/ 158159 h 350230"/>
                <a:gd name="connsiteX14" fmla="*/ 57747 w 561997"/>
                <a:gd name="connsiteY14" fmla="*/ 321464 h 350230"/>
                <a:gd name="connsiteX15" fmla="*/ 32498 w 561997"/>
                <a:gd name="connsiteY15" fmla="*/ 296215 h 350230"/>
                <a:gd name="connsiteX16" fmla="*/ 228627 w 561997"/>
                <a:gd name="connsiteY16" fmla="*/ 100086 h 350230"/>
                <a:gd name="connsiteX17" fmla="*/ 327506 w 561997"/>
                <a:gd name="connsiteY17" fmla="*/ 198965 h 350230"/>
                <a:gd name="connsiteX18" fmla="*/ 335163 w 561997"/>
                <a:gd name="connsiteY18" fmla="*/ 202141 h 350230"/>
                <a:gd name="connsiteX19" fmla="*/ 342819 w 561997"/>
                <a:gd name="connsiteY19" fmla="*/ 198965 h 350230"/>
                <a:gd name="connsiteX20" fmla="*/ 473056 w 561997"/>
                <a:gd name="connsiteY20" fmla="*/ 68728 h 350230"/>
                <a:gd name="connsiteX21" fmla="*/ 473056 w 561997"/>
                <a:gd name="connsiteY21" fmla="*/ 53497 h 350230"/>
                <a:gd name="connsiteX22" fmla="*/ 469064 w 561997"/>
                <a:gd name="connsiteY22" fmla="*/ 49506 h 350230"/>
                <a:gd name="connsiteX23" fmla="*/ 532757 w 561997"/>
                <a:gd name="connsiteY23" fmla="*/ 32483 h 350230"/>
                <a:gd name="connsiteX24" fmla="*/ 515735 w 561997"/>
                <a:gd name="connsiteY24" fmla="*/ 96176 h 350230"/>
                <a:gd name="connsiteX25" fmla="*/ 513210 w 561997"/>
                <a:gd name="connsiteY25" fmla="*/ 93814 h 350230"/>
                <a:gd name="connsiteX26" fmla="*/ 505554 w 561997"/>
                <a:gd name="connsiteY26" fmla="*/ 90638 h 350230"/>
                <a:gd name="connsiteX27" fmla="*/ 497897 w 561997"/>
                <a:gd name="connsiteY27" fmla="*/ 93814 h 350230"/>
                <a:gd name="connsiteX28" fmla="*/ 445526 w 561997"/>
                <a:gd name="connsiteY28" fmla="*/ 146186 h 350230"/>
                <a:gd name="connsiteX29" fmla="*/ 445526 w 561997"/>
                <a:gd name="connsiteY29" fmla="*/ 161417 h 350230"/>
                <a:gd name="connsiteX30" fmla="*/ 460757 w 561997"/>
                <a:gd name="connsiteY30" fmla="*/ 161417 h 350230"/>
                <a:gd name="connsiteX31" fmla="*/ 505554 w 561997"/>
                <a:gd name="connsiteY31" fmla="*/ 116620 h 350230"/>
                <a:gd name="connsiteX32" fmla="*/ 513291 w 561997"/>
                <a:gd name="connsiteY32" fmla="*/ 124357 h 350230"/>
                <a:gd name="connsiteX33" fmla="*/ 523717 w 561997"/>
                <a:gd name="connsiteY33" fmla="*/ 127126 h 350230"/>
                <a:gd name="connsiteX34" fmla="*/ 531373 w 561997"/>
                <a:gd name="connsiteY34" fmla="*/ 119470 h 350230"/>
                <a:gd name="connsiteX35" fmla="*/ 558088 w 561997"/>
                <a:gd name="connsiteY35" fmla="*/ 19695 h 350230"/>
                <a:gd name="connsiteX36" fmla="*/ 555319 w 561997"/>
                <a:gd name="connsiteY36" fmla="*/ 9270 h 350230"/>
                <a:gd name="connsiteX37" fmla="*/ 544894 w 561997"/>
                <a:gd name="connsiteY37" fmla="*/ 6501 h 350230"/>
                <a:gd name="connsiteX38" fmla="*/ 445119 w 561997"/>
                <a:gd name="connsiteY38" fmla="*/ 33216 h 350230"/>
                <a:gd name="connsiteX39" fmla="*/ 437462 w 561997"/>
                <a:gd name="connsiteY39" fmla="*/ 40872 h 350230"/>
                <a:gd name="connsiteX40" fmla="*/ 440232 w 561997"/>
                <a:gd name="connsiteY40" fmla="*/ 51298 h 350230"/>
                <a:gd name="connsiteX41" fmla="*/ 449761 w 561997"/>
                <a:gd name="connsiteY41" fmla="*/ 60827 h 350230"/>
                <a:gd name="connsiteX42" fmla="*/ 334755 w 561997"/>
                <a:gd name="connsiteY42" fmla="*/ 175833 h 350230"/>
                <a:gd name="connsiteX43" fmla="*/ 235876 w 561997"/>
                <a:gd name="connsiteY43" fmla="*/ 76954 h 350230"/>
                <a:gd name="connsiteX44" fmla="*/ 220645 w 561997"/>
                <a:gd name="connsiteY44" fmla="*/ 76954 h 350230"/>
                <a:gd name="connsiteX45" fmla="*/ 9285 w 561997"/>
                <a:gd name="connsiteY45" fmla="*/ 288314 h 350230"/>
                <a:gd name="connsiteX46" fmla="*/ 9285 w 561997"/>
                <a:gd name="connsiteY46" fmla="*/ 303545 h 350230"/>
                <a:gd name="connsiteX47" fmla="*/ 49847 w 561997"/>
                <a:gd name="connsiteY47" fmla="*/ 344269 h 35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1997" h="350230">
                  <a:moveTo>
                    <a:pt x="49847" y="344269"/>
                  </a:moveTo>
                  <a:cubicBezTo>
                    <a:pt x="51964" y="346387"/>
                    <a:pt x="54734" y="347446"/>
                    <a:pt x="57503" y="347446"/>
                  </a:cubicBezTo>
                  <a:cubicBezTo>
                    <a:pt x="60272" y="347446"/>
                    <a:pt x="63042" y="346387"/>
                    <a:pt x="65159" y="344269"/>
                  </a:cubicBezTo>
                  <a:lnTo>
                    <a:pt x="228464" y="181046"/>
                  </a:lnTo>
                  <a:lnTo>
                    <a:pt x="327343" y="279925"/>
                  </a:lnTo>
                  <a:cubicBezTo>
                    <a:pt x="329379" y="281961"/>
                    <a:pt x="332149" y="283101"/>
                    <a:pt x="334999" y="283101"/>
                  </a:cubicBezTo>
                  <a:cubicBezTo>
                    <a:pt x="337850" y="283101"/>
                    <a:pt x="340619" y="281961"/>
                    <a:pt x="342656" y="279925"/>
                  </a:cubicBezTo>
                  <a:lnTo>
                    <a:pt x="399996" y="222585"/>
                  </a:lnTo>
                  <a:cubicBezTo>
                    <a:pt x="404231" y="218349"/>
                    <a:pt x="404231" y="211508"/>
                    <a:pt x="399996" y="207354"/>
                  </a:cubicBezTo>
                  <a:cubicBezTo>
                    <a:pt x="395760" y="203118"/>
                    <a:pt x="388919" y="203118"/>
                    <a:pt x="384765" y="207354"/>
                  </a:cubicBezTo>
                  <a:lnTo>
                    <a:pt x="335081" y="257038"/>
                  </a:lnTo>
                  <a:lnTo>
                    <a:pt x="236283" y="158159"/>
                  </a:lnTo>
                  <a:cubicBezTo>
                    <a:pt x="234247" y="156122"/>
                    <a:pt x="231478" y="154982"/>
                    <a:pt x="228627" y="154982"/>
                  </a:cubicBezTo>
                  <a:cubicBezTo>
                    <a:pt x="225776" y="154982"/>
                    <a:pt x="223007" y="156122"/>
                    <a:pt x="220971" y="158159"/>
                  </a:cubicBezTo>
                  <a:lnTo>
                    <a:pt x="57747" y="321464"/>
                  </a:lnTo>
                  <a:lnTo>
                    <a:pt x="32498" y="296215"/>
                  </a:lnTo>
                  <a:lnTo>
                    <a:pt x="228627" y="100086"/>
                  </a:lnTo>
                  <a:lnTo>
                    <a:pt x="327506" y="198965"/>
                  </a:lnTo>
                  <a:cubicBezTo>
                    <a:pt x="329543" y="201001"/>
                    <a:pt x="332312" y="202141"/>
                    <a:pt x="335163" y="202141"/>
                  </a:cubicBezTo>
                  <a:cubicBezTo>
                    <a:pt x="338013" y="202141"/>
                    <a:pt x="340782" y="201001"/>
                    <a:pt x="342819" y="198965"/>
                  </a:cubicBezTo>
                  <a:lnTo>
                    <a:pt x="473056" y="68728"/>
                  </a:lnTo>
                  <a:cubicBezTo>
                    <a:pt x="477291" y="64492"/>
                    <a:pt x="477291" y="57651"/>
                    <a:pt x="473056" y="53497"/>
                  </a:cubicBezTo>
                  <a:lnTo>
                    <a:pt x="469064" y="49506"/>
                  </a:lnTo>
                  <a:lnTo>
                    <a:pt x="532757" y="32483"/>
                  </a:lnTo>
                  <a:lnTo>
                    <a:pt x="515735" y="96176"/>
                  </a:lnTo>
                  <a:lnTo>
                    <a:pt x="513210" y="93814"/>
                  </a:lnTo>
                  <a:cubicBezTo>
                    <a:pt x="511174" y="91778"/>
                    <a:pt x="508404" y="90638"/>
                    <a:pt x="505554" y="90638"/>
                  </a:cubicBezTo>
                  <a:cubicBezTo>
                    <a:pt x="502703" y="90638"/>
                    <a:pt x="499934" y="91778"/>
                    <a:pt x="497897" y="93814"/>
                  </a:cubicBezTo>
                  <a:lnTo>
                    <a:pt x="445526" y="146186"/>
                  </a:lnTo>
                  <a:cubicBezTo>
                    <a:pt x="441290" y="150421"/>
                    <a:pt x="441290" y="157263"/>
                    <a:pt x="445526" y="161417"/>
                  </a:cubicBezTo>
                  <a:cubicBezTo>
                    <a:pt x="449761" y="165652"/>
                    <a:pt x="456603" y="165652"/>
                    <a:pt x="460757" y="161417"/>
                  </a:cubicBezTo>
                  <a:lnTo>
                    <a:pt x="505554" y="116620"/>
                  </a:lnTo>
                  <a:lnTo>
                    <a:pt x="513291" y="124357"/>
                  </a:lnTo>
                  <a:cubicBezTo>
                    <a:pt x="515979" y="127045"/>
                    <a:pt x="519970" y="128185"/>
                    <a:pt x="523717" y="127126"/>
                  </a:cubicBezTo>
                  <a:cubicBezTo>
                    <a:pt x="527463" y="126149"/>
                    <a:pt x="530314" y="123217"/>
                    <a:pt x="531373" y="119470"/>
                  </a:cubicBezTo>
                  <a:lnTo>
                    <a:pt x="558088" y="19695"/>
                  </a:lnTo>
                  <a:cubicBezTo>
                    <a:pt x="559066" y="15949"/>
                    <a:pt x="558007" y="12039"/>
                    <a:pt x="555319" y="9270"/>
                  </a:cubicBezTo>
                  <a:cubicBezTo>
                    <a:pt x="552631" y="6582"/>
                    <a:pt x="548640" y="5442"/>
                    <a:pt x="544894" y="6501"/>
                  </a:cubicBezTo>
                  <a:lnTo>
                    <a:pt x="445119" y="33216"/>
                  </a:lnTo>
                  <a:cubicBezTo>
                    <a:pt x="441372" y="34193"/>
                    <a:pt x="438521" y="37126"/>
                    <a:pt x="437462" y="40872"/>
                  </a:cubicBezTo>
                  <a:cubicBezTo>
                    <a:pt x="436485" y="44619"/>
                    <a:pt x="437544" y="48528"/>
                    <a:pt x="440232" y="51298"/>
                  </a:cubicBezTo>
                  <a:lnTo>
                    <a:pt x="449761" y="60827"/>
                  </a:lnTo>
                  <a:lnTo>
                    <a:pt x="334755" y="175833"/>
                  </a:lnTo>
                  <a:lnTo>
                    <a:pt x="235876" y="76954"/>
                  </a:lnTo>
                  <a:cubicBezTo>
                    <a:pt x="231641" y="72719"/>
                    <a:pt x="224799" y="72719"/>
                    <a:pt x="220645" y="76954"/>
                  </a:cubicBezTo>
                  <a:lnTo>
                    <a:pt x="9285" y="288314"/>
                  </a:lnTo>
                  <a:cubicBezTo>
                    <a:pt x="5050" y="292549"/>
                    <a:pt x="5050" y="299391"/>
                    <a:pt x="9285" y="303545"/>
                  </a:cubicBezTo>
                  <a:lnTo>
                    <a:pt x="49847" y="3442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5">
              <a:extLst>
                <a:ext uri="{FF2B5EF4-FFF2-40B4-BE49-F238E27FC236}">
                  <a16:creationId xmlns:a16="http://schemas.microsoft.com/office/drawing/2014/main" id="{39A86B2B-77E2-E321-99E7-FA535519F539}"/>
                </a:ext>
              </a:extLst>
            </p:cNvPr>
            <p:cNvSpPr/>
            <p:nvPr/>
          </p:nvSpPr>
          <p:spPr>
            <a:xfrm>
              <a:off x="6792551" y="3003022"/>
              <a:ext cx="561998" cy="366520"/>
            </a:xfrm>
            <a:custGeom>
              <a:avLst/>
              <a:gdLst>
                <a:gd name="connsiteX0" fmla="*/ 547418 w 561997"/>
                <a:gd name="connsiteY0" fmla="*/ 342981 h 366520"/>
                <a:gd name="connsiteX1" fmla="*/ 536667 w 561997"/>
                <a:gd name="connsiteY1" fmla="*/ 342981 h 366520"/>
                <a:gd name="connsiteX2" fmla="*/ 536667 w 561997"/>
                <a:gd name="connsiteY2" fmla="*/ 16860 h 366520"/>
                <a:gd name="connsiteX3" fmla="*/ 525916 w 561997"/>
                <a:gd name="connsiteY3" fmla="*/ 6109 h 366520"/>
                <a:gd name="connsiteX4" fmla="*/ 465481 w 561997"/>
                <a:gd name="connsiteY4" fmla="*/ 6109 h 366520"/>
                <a:gd name="connsiteX5" fmla="*/ 454729 w 561997"/>
                <a:gd name="connsiteY5" fmla="*/ 16860 h 366520"/>
                <a:gd name="connsiteX6" fmla="*/ 454729 w 561997"/>
                <a:gd name="connsiteY6" fmla="*/ 342981 h 366520"/>
                <a:gd name="connsiteX7" fmla="*/ 429887 w 561997"/>
                <a:gd name="connsiteY7" fmla="*/ 342981 h 366520"/>
                <a:gd name="connsiteX8" fmla="*/ 429887 w 561997"/>
                <a:gd name="connsiteY8" fmla="*/ 145549 h 366520"/>
                <a:gd name="connsiteX9" fmla="*/ 419136 w 561997"/>
                <a:gd name="connsiteY9" fmla="*/ 134798 h 366520"/>
                <a:gd name="connsiteX10" fmla="*/ 358701 w 561997"/>
                <a:gd name="connsiteY10" fmla="*/ 134798 h 366520"/>
                <a:gd name="connsiteX11" fmla="*/ 347950 w 561997"/>
                <a:gd name="connsiteY11" fmla="*/ 145549 h 366520"/>
                <a:gd name="connsiteX12" fmla="*/ 347950 w 561997"/>
                <a:gd name="connsiteY12" fmla="*/ 342981 h 366520"/>
                <a:gd name="connsiteX13" fmla="*/ 323108 w 561997"/>
                <a:gd name="connsiteY13" fmla="*/ 342981 h 366520"/>
                <a:gd name="connsiteX14" fmla="*/ 323108 w 561997"/>
                <a:gd name="connsiteY14" fmla="*/ 202726 h 366520"/>
                <a:gd name="connsiteX15" fmla="*/ 312357 w 561997"/>
                <a:gd name="connsiteY15" fmla="*/ 191975 h 366520"/>
                <a:gd name="connsiteX16" fmla="*/ 251922 w 561997"/>
                <a:gd name="connsiteY16" fmla="*/ 191975 h 366520"/>
                <a:gd name="connsiteX17" fmla="*/ 241170 w 561997"/>
                <a:gd name="connsiteY17" fmla="*/ 202726 h 366520"/>
                <a:gd name="connsiteX18" fmla="*/ 241170 w 561997"/>
                <a:gd name="connsiteY18" fmla="*/ 342981 h 366520"/>
                <a:gd name="connsiteX19" fmla="*/ 216328 w 561997"/>
                <a:gd name="connsiteY19" fmla="*/ 342981 h 366520"/>
                <a:gd name="connsiteX20" fmla="*/ 216328 w 561997"/>
                <a:gd name="connsiteY20" fmla="*/ 145549 h 366520"/>
                <a:gd name="connsiteX21" fmla="*/ 205577 w 561997"/>
                <a:gd name="connsiteY21" fmla="*/ 134798 h 366520"/>
                <a:gd name="connsiteX22" fmla="*/ 145142 w 561997"/>
                <a:gd name="connsiteY22" fmla="*/ 134798 h 366520"/>
                <a:gd name="connsiteX23" fmla="*/ 134391 w 561997"/>
                <a:gd name="connsiteY23" fmla="*/ 145549 h 366520"/>
                <a:gd name="connsiteX24" fmla="*/ 134391 w 561997"/>
                <a:gd name="connsiteY24" fmla="*/ 342981 h 366520"/>
                <a:gd name="connsiteX25" fmla="*/ 109549 w 561997"/>
                <a:gd name="connsiteY25" fmla="*/ 342981 h 366520"/>
                <a:gd name="connsiteX26" fmla="*/ 109549 w 561997"/>
                <a:gd name="connsiteY26" fmla="*/ 244102 h 366520"/>
                <a:gd name="connsiteX27" fmla="*/ 98798 w 561997"/>
                <a:gd name="connsiteY27" fmla="*/ 233351 h 366520"/>
                <a:gd name="connsiteX28" fmla="*/ 38363 w 561997"/>
                <a:gd name="connsiteY28" fmla="*/ 233351 h 366520"/>
                <a:gd name="connsiteX29" fmla="*/ 27611 w 561997"/>
                <a:gd name="connsiteY29" fmla="*/ 244102 h 366520"/>
                <a:gd name="connsiteX30" fmla="*/ 27611 w 561997"/>
                <a:gd name="connsiteY30" fmla="*/ 342981 h 366520"/>
                <a:gd name="connsiteX31" fmla="*/ 16860 w 561997"/>
                <a:gd name="connsiteY31" fmla="*/ 342981 h 366520"/>
                <a:gd name="connsiteX32" fmla="*/ 6109 w 561997"/>
                <a:gd name="connsiteY32" fmla="*/ 353733 h 366520"/>
                <a:gd name="connsiteX33" fmla="*/ 16860 w 561997"/>
                <a:gd name="connsiteY33" fmla="*/ 364484 h 366520"/>
                <a:gd name="connsiteX34" fmla="*/ 547581 w 561997"/>
                <a:gd name="connsiteY34" fmla="*/ 364484 h 366520"/>
                <a:gd name="connsiteX35" fmla="*/ 558333 w 561997"/>
                <a:gd name="connsiteY35" fmla="*/ 353733 h 366520"/>
                <a:gd name="connsiteX36" fmla="*/ 547418 w 561997"/>
                <a:gd name="connsiteY36" fmla="*/ 342981 h 366520"/>
                <a:gd name="connsiteX37" fmla="*/ 49032 w 561997"/>
                <a:gd name="connsiteY37" fmla="*/ 254854 h 366520"/>
                <a:gd name="connsiteX38" fmla="*/ 87883 w 561997"/>
                <a:gd name="connsiteY38" fmla="*/ 254854 h 366520"/>
                <a:gd name="connsiteX39" fmla="*/ 87883 w 561997"/>
                <a:gd name="connsiteY39" fmla="*/ 342981 h 366520"/>
                <a:gd name="connsiteX40" fmla="*/ 49032 w 561997"/>
                <a:gd name="connsiteY40" fmla="*/ 342981 h 366520"/>
                <a:gd name="connsiteX41" fmla="*/ 49032 w 561997"/>
                <a:gd name="connsiteY41" fmla="*/ 254854 h 366520"/>
                <a:gd name="connsiteX42" fmla="*/ 155893 w 561997"/>
                <a:gd name="connsiteY42" fmla="*/ 156382 h 366520"/>
                <a:gd name="connsiteX43" fmla="*/ 194744 w 561997"/>
                <a:gd name="connsiteY43" fmla="*/ 156382 h 366520"/>
                <a:gd name="connsiteX44" fmla="*/ 194744 w 561997"/>
                <a:gd name="connsiteY44" fmla="*/ 342981 h 366520"/>
                <a:gd name="connsiteX45" fmla="*/ 155893 w 561997"/>
                <a:gd name="connsiteY45" fmla="*/ 342981 h 366520"/>
                <a:gd name="connsiteX46" fmla="*/ 155893 w 561997"/>
                <a:gd name="connsiteY46" fmla="*/ 156382 h 366520"/>
                <a:gd name="connsiteX47" fmla="*/ 262673 w 561997"/>
                <a:gd name="connsiteY47" fmla="*/ 213559 h 366520"/>
                <a:gd name="connsiteX48" fmla="*/ 301524 w 561997"/>
                <a:gd name="connsiteY48" fmla="*/ 213559 h 366520"/>
                <a:gd name="connsiteX49" fmla="*/ 301524 w 561997"/>
                <a:gd name="connsiteY49" fmla="*/ 342981 h 366520"/>
                <a:gd name="connsiteX50" fmla="*/ 262673 w 561997"/>
                <a:gd name="connsiteY50" fmla="*/ 342981 h 366520"/>
                <a:gd name="connsiteX51" fmla="*/ 262673 w 561997"/>
                <a:gd name="connsiteY51" fmla="*/ 213559 h 366520"/>
                <a:gd name="connsiteX52" fmla="*/ 369452 w 561997"/>
                <a:gd name="connsiteY52" fmla="*/ 156382 h 366520"/>
                <a:gd name="connsiteX53" fmla="*/ 408304 w 561997"/>
                <a:gd name="connsiteY53" fmla="*/ 156382 h 366520"/>
                <a:gd name="connsiteX54" fmla="*/ 408304 w 561997"/>
                <a:gd name="connsiteY54" fmla="*/ 342981 h 366520"/>
                <a:gd name="connsiteX55" fmla="*/ 369452 w 561997"/>
                <a:gd name="connsiteY55" fmla="*/ 342981 h 366520"/>
                <a:gd name="connsiteX56" fmla="*/ 369452 w 561997"/>
                <a:gd name="connsiteY56" fmla="*/ 156382 h 366520"/>
                <a:gd name="connsiteX57" fmla="*/ 476232 w 561997"/>
                <a:gd name="connsiteY57" fmla="*/ 27611 h 366520"/>
                <a:gd name="connsiteX58" fmla="*/ 515083 w 561997"/>
                <a:gd name="connsiteY58" fmla="*/ 27611 h 366520"/>
                <a:gd name="connsiteX59" fmla="*/ 515083 w 561997"/>
                <a:gd name="connsiteY59" fmla="*/ 342900 h 366520"/>
                <a:gd name="connsiteX60" fmla="*/ 476232 w 561997"/>
                <a:gd name="connsiteY60" fmla="*/ 342900 h 366520"/>
                <a:gd name="connsiteX61" fmla="*/ 476232 w 561997"/>
                <a:gd name="connsiteY61" fmla="*/ 27611 h 36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61997" h="366520">
                  <a:moveTo>
                    <a:pt x="547418" y="342981"/>
                  </a:moveTo>
                  <a:lnTo>
                    <a:pt x="536667" y="342981"/>
                  </a:lnTo>
                  <a:lnTo>
                    <a:pt x="536667" y="16860"/>
                  </a:lnTo>
                  <a:cubicBezTo>
                    <a:pt x="536667" y="10914"/>
                    <a:pt x="531862" y="6109"/>
                    <a:pt x="525916" y="6109"/>
                  </a:cubicBezTo>
                  <a:lnTo>
                    <a:pt x="465481" y="6109"/>
                  </a:lnTo>
                  <a:cubicBezTo>
                    <a:pt x="459535" y="6109"/>
                    <a:pt x="454729" y="10914"/>
                    <a:pt x="454729" y="16860"/>
                  </a:cubicBezTo>
                  <a:lnTo>
                    <a:pt x="454729" y="342981"/>
                  </a:lnTo>
                  <a:lnTo>
                    <a:pt x="429887" y="342981"/>
                  </a:lnTo>
                  <a:lnTo>
                    <a:pt x="429887" y="145549"/>
                  </a:lnTo>
                  <a:cubicBezTo>
                    <a:pt x="429887" y="139603"/>
                    <a:pt x="425082" y="134798"/>
                    <a:pt x="419136" y="134798"/>
                  </a:cubicBezTo>
                  <a:lnTo>
                    <a:pt x="358701" y="134798"/>
                  </a:lnTo>
                  <a:cubicBezTo>
                    <a:pt x="352755" y="134798"/>
                    <a:pt x="347950" y="139603"/>
                    <a:pt x="347950" y="145549"/>
                  </a:cubicBezTo>
                  <a:lnTo>
                    <a:pt x="347950" y="342981"/>
                  </a:lnTo>
                  <a:lnTo>
                    <a:pt x="323108" y="342981"/>
                  </a:lnTo>
                  <a:lnTo>
                    <a:pt x="323108" y="202726"/>
                  </a:lnTo>
                  <a:cubicBezTo>
                    <a:pt x="323108" y="196780"/>
                    <a:pt x="318303" y="191975"/>
                    <a:pt x="312357" y="191975"/>
                  </a:cubicBezTo>
                  <a:lnTo>
                    <a:pt x="251922" y="191975"/>
                  </a:lnTo>
                  <a:cubicBezTo>
                    <a:pt x="245976" y="191975"/>
                    <a:pt x="241170" y="196780"/>
                    <a:pt x="241170" y="202726"/>
                  </a:cubicBezTo>
                  <a:lnTo>
                    <a:pt x="241170" y="342981"/>
                  </a:lnTo>
                  <a:lnTo>
                    <a:pt x="216328" y="342981"/>
                  </a:lnTo>
                  <a:lnTo>
                    <a:pt x="216328" y="145549"/>
                  </a:lnTo>
                  <a:cubicBezTo>
                    <a:pt x="216328" y="139603"/>
                    <a:pt x="211523" y="134798"/>
                    <a:pt x="205577" y="134798"/>
                  </a:cubicBezTo>
                  <a:lnTo>
                    <a:pt x="145142" y="134798"/>
                  </a:lnTo>
                  <a:cubicBezTo>
                    <a:pt x="139196" y="134798"/>
                    <a:pt x="134391" y="139603"/>
                    <a:pt x="134391" y="145549"/>
                  </a:cubicBezTo>
                  <a:lnTo>
                    <a:pt x="134391" y="342981"/>
                  </a:lnTo>
                  <a:lnTo>
                    <a:pt x="109549" y="342981"/>
                  </a:lnTo>
                  <a:lnTo>
                    <a:pt x="109549" y="244102"/>
                  </a:lnTo>
                  <a:cubicBezTo>
                    <a:pt x="109549" y="238157"/>
                    <a:pt x="104743" y="233351"/>
                    <a:pt x="98798" y="233351"/>
                  </a:cubicBezTo>
                  <a:lnTo>
                    <a:pt x="38363" y="233351"/>
                  </a:lnTo>
                  <a:cubicBezTo>
                    <a:pt x="32417" y="233351"/>
                    <a:pt x="27611" y="238157"/>
                    <a:pt x="27611" y="244102"/>
                  </a:cubicBezTo>
                  <a:lnTo>
                    <a:pt x="27611" y="342981"/>
                  </a:lnTo>
                  <a:lnTo>
                    <a:pt x="16860" y="342981"/>
                  </a:lnTo>
                  <a:cubicBezTo>
                    <a:pt x="10914" y="342981"/>
                    <a:pt x="6109" y="347787"/>
                    <a:pt x="6109" y="353733"/>
                  </a:cubicBezTo>
                  <a:cubicBezTo>
                    <a:pt x="6109" y="359678"/>
                    <a:pt x="10914" y="364484"/>
                    <a:pt x="16860" y="364484"/>
                  </a:cubicBezTo>
                  <a:lnTo>
                    <a:pt x="547581" y="364484"/>
                  </a:lnTo>
                  <a:cubicBezTo>
                    <a:pt x="553527" y="364484"/>
                    <a:pt x="558333" y="359678"/>
                    <a:pt x="558333" y="353733"/>
                  </a:cubicBezTo>
                  <a:cubicBezTo>
                    <a:pt x="558170" y="347787"/>
                    <a:pt x="553364" y="342981"/>
                    <a:pt x="547418" y="342981"/>
                  </a:cubicBezTo>
                  <a:moveTo>
                    <a:pt x="49032" y="254854"/>
                  </a:moveTo>
                  <a:lnTo>
                    <a:pt x="87883" y="254854"/>
                  </a:lnTo>
                  <a:lnTo>
                    <a:pt x="87883" y="342981"/>
                  </a:lnTo>
                  <a:lnTo>
                    <a:pt x="49032" y="342981"/>
                  </a:lnTo>
                  <a:lnTo>
                    <a:pt x="49032" y="254854"/>
                  </a:lnTo>
                  <a:close/>
                  <a:moveTo>
                    <a:pt x="155893" y="156382"/>
                  </a:moveTo>
                  <a:lnTo>
                    <a:pt x="194744" y="156382"/>
                  </a:lnTo>
                  <a:lnTo>
                    <a:pt x="194744" y="342981"/>
                  </a:lnTo>
                  <a:lnTo>
                    <a:pt x="155893" y="342981"/>
                  </a:lnTo>
                  <a:lnTo>
                    <a:pt x="155893" y="156382"/>
                  </a:lnTo>
                  <a:close/>
                  <a:moveTo>
                    <a:pt x="262673" y="213559"/>
                  </a:moveTo>
                  <a:lnTo>
                    <a:pt x="301524" y="213559"/>
                  </a:lnTo>
                  <a:lnTo>
                    <a:pt x="301524" y="342981"/>
                  </a:lnTo>
                  <a:lnTo>
                    <a:pt x="262673" y="342981"/>
                  </a:lnTo>
                  <a:lnTo>
                    <a:pt x="262673" y="213559"/>
                  </a:lnTo>
                  <a:close/>
                  <a:moveTo>
                    <a:pt x="369452" y="156382"/>
                  </a:moveTo>
                  <a:lnTo>
                    <a:pt x="408304" y="156382"/>
                  </a:lnTo>
                  <a:lnTo>
                    <a:pt x="408304" y="342981"/>
                  </a:lnTo>
                  <a:lnTo>
                    <a:pt x="369452" y="342981"/>
                  </a:lnTo>
                  <a:lnTo>
                    <a:pt x="369452" y="156382"/>
                  </a:lnTo>
                  <a:close/>
                  <a:moveTo>
                    <a:pt x="476232" y="27611"/>
                  </a:moveTo>
                  <a:lnTo>
                    <a:pt x="515083" y="27611"/>
                  </a:lnTo>
                  <a:lnTo>
                    <a:pt x="515083" y="342900"/>
                  </a:lnTo>
                  <a:lnTo>
                    <a:pt x="476232" y="342900"/>
                  </a:lnTo>
                  <a:lnTo>
                    <a:pt x="476232" y="276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: фигура 6">
              <a:extLst>
                <a:ext uri="{FF2B5EF4-FFF2-40B4-BE49-F238E27FC236}">
                  <a16:creationId xmlns:a16="http://schemas.microsoft.com/office/drawing/2014/main" id="{6908A82F-2127-5F98-87EC-E3F82C0D3BE3}"/>
                </a:ext>
              </a:extLst>
            </p:cNvPr>
            <p:cNvSpPr/>
            <p:nvPr/>
          </p:nvSpPr>
          <p:spPr>
            <a:xfrm>
              <a:off x="7198003" y="2976470"/>
              <a:ext cx="32580" cy="32580"/>
            </a:xfrm>
            <a:custGeom>
              <a:avLst/>
              <a:gdLst>
                <a:gd name="connsiteX0" fmla="*/ 9285 w 32579"/>
                <a:gd name="connsiteY0" fmla="*/ 9285 h 32579"/>
                <a:gd name="connsiteX1" fmla="*/ 6109 w 32579"/>
                <a:gd name="connsiteY1" fmla="*/ 16941 h 32579"/>
                <a:gd name="connsiteX2" fmla="*/ 9285 w 32579"/>
                <a:gd name="connsiteY2" fmla="*/ 24597 h 32579"/>
                <a:gd name="connsiteX3" fmla="*/ 16942 w 32579"/>
                <a:gd name="connsiteY3" fmla="*/ 27774 h 32579"/>
                <a:gd name="connsiteX4" fmla="*/ 24598 w 32579"/>
                <a:gd name="connsiteY4" fmla="*/ 24597 h 32579"/>
                <a:gd name="connsiteX5" fmla="*/ 27774 w 32579"/>
                <a:gd name="connsiteY5" fmla="*/ 16941 h 32579"/>
                <a:gd name="connsiteX6" fmla="*/ 24598 w 32579"/>
                <a:gd name="connsiteY6" fmla="*/ 9285 h 32579"/>
                <a:gd name="connsiteX7" fmla="*/ 16942 w 32579"/>
                <a:gd name="connsiteY7" fmla="*/ 6109 h 32579"/>
                <a:gd name="connsiteX8" fmla="*/ 9285 w 32579"/>
                <a:gd name="connsiteY8" fmla="*/ 928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9" h="32579">
                  <a:moveTo>
                    <a:pt x="9285" y="9285"/>
                  </a:moveTo>
                  <a:cubicBezTo>
                    <a:pt x="7249" y="11321"/>
                    <a:pt x="6109" y="14091"/>
                    <a:pt x="6109" y="16941"/>
                  </a:cubicBezTo>
                  <a:cubicBezTo>
                    <a:pt x="6109" y="19792"/>
                    <a:pt x="7249" y="22561"/>
                    <a:pt x="9285" y="24597"/>
                  </a:cubicBezTo>
                  <a:cubicBezTo>
                    <a:pt x="11322" y="26634"/>
                    <a:pt x="14091" y="27774"/>
                    <a:pt x="16942" y="27774"/>
                  </a:cubicBezTo>
                  <a:cubicBezTo>
                    <a:pt x="19792" y="27774"/>
                    <a:pt x="22562" y="26634"/>
                    <a:pt x="24598" y="24597"/>
                  </a:cubicBezTo>
                  <a:cubicBezTo>
                    <a:pt x="26634" y="22561"/>
                    <a:pt x="27774" y="19792"/>
                    <a:pt x="27774" y="16941"/>
                  </a:cubicBezTo>
                  <a:cubicBezTo>
                    <a:pt x="27774" y="14091"/>
                    <a:pt x="26634" y="11321"/>
                    <a:pt x="24598" y="9285"/>
                  </a:cubicBezTo>
                  <a:cubicBezTo>
                    <a:pt x="22562" y="7249"/>
                    <a:pt x="19792" y="6109"/>
                    <a:pt x="16942" y="6109"/>
                  </a:cubicBezTo>
                  <a:cubicBezTo>
                    <a:pt x="14091" y="6109"/>
                    <a:pt x="11322" y="7249"/>
                    <a:pt x="9285" y="928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4" name="Прямоугольник: скругленные верхние углы 121">
            <a:extLst>
              <a:ext uri="{FF2B5EF4-FFF2-40B4-BE49-F238E27FC236}">
                <a16:creationId xmlns:a16="http://schemas.microsoft.com/office/drawing/2014/main" id="{A5FF1953-66EA-40AF-ADA7-1E5C80EC8437}"/>
              </a:ext>
            </a:extLst>
          </p:cNvPr>
          <p:cNvSpPr/>
          <p:nvPr/>
        </p:nvSpPr>
        <p:spPr>
          <a:xfrm rot="5400000">
            <a:off x="-131673" y="3081596"/>
            <a:ext cx="2974708" cy="1773940"/>
          </a:xfrm>
          <a:prstGeom prst="round2SameRect">
            <a:avLst>
              <a:gd name="adj1" fmla="val 3625"/>
              <a:gd name="adj2" fmla="val 0"/>
            </a:avLst>
          </a:prstGeom>
          <a:solidFill>
            <a:srgbClr val="F8FBFE">
              <a:alpha val="75000"/>
            </a:srgbClr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617550B2-D75F-4A72-9046-A255E57C2C94}"/>
              </a:ext>
            </a:extLst>
          </p:cNvPr>
          <p:cNvGrpSpPr/>
          <p:nvPr/>
        </p:nvGrpSpPr>
        <p:grpSpPr>
          <a:xfrm>
            <a:off x="338670" y="2548273"/>
            <a:ext cx="917972" cy="567215"/>
            <a:chOff x="7362283" y="1022662"/>
            <a:chExt cx="917972" cy="567215"/>
          </a:xfrm>
        </p:grpSpPr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D540512C-F790-4CD4-80AD-D4DB52CCA8AC}"/>
                </a:ext>
              </a:extLst>
            </p:cNvPr>
            <p:cNvGrpSpPr/>
            <p:nvPr/>
          </p:nvGrpSpPr>
          <p:grpSpPr>
            <a:xfrm>
              <a:off x="7365211" y="1022662"/>
              <a:ext cx="915044" cy="567215"/>
              <a:chOff x="12180245" y="1085582"/>
              <a:chExt cx="1211382" cy="1025045"/>
            </a:xfrm>
          </p:grpSpPr>
          <p:sp>
            <p:nvSpPr>
              <p:cNvPr id="153" name="Прямоугольный треугольник 152">
                <a:extLst>
                  <a:ext uri="{FF2B5EF4-FFF2-40B4-BE49-F238E27FC236}">
                    <a16:creationId xmlns:a16="http://schemas.microsoft.com/office/drawing/2014/main" id="{6A5232D7-2E13-474C-B847-CDF1ECCE36A9}"/>
                  </a:ext>
                </a:extLst>
              </p:cNvPr>
              <p:cNvSpPr/>
              <p:nvPr/>
            </p:nvSpPr>
            <p:spPr>
              <a:xfrm rot="16200000">
                <a:off x="12180245" y="1085694"/>
                <a:ext cx="179794" cy="179570"/>
              </a:xfrm>
              <a:prstGeom prst="rtTriangle">
                <a:avLst/>
              </a:prstGeom>
              <a:solidFill>
                <a:srgbClr val="003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Прямоугольник: скругленные верхние углы 126">
                <a:extLst>
                  <a:ext uri="{FF2B5EF4-FFF2-40B4-BE49-F238E27FC236}">
                    <a16:creationId xmlns:a16="http://schemas.microsoft.com/office/drawing/2014/main" id="{42A55639-F192-47A1-B82D-3D3EC0117D96}"/>
                  </a:ext>
                </a:extLst>
              </p:cNvPr>
              <p:cNvSpPr/>
              <p:nvPr/>
            </p:nvSpPr>
            <p:spPr>
              <a:xfrm rot="5400000">
                <a:off x="12448496" y="997449"/>
                <a:ext cx="675000" cy="1211262"/>
              </a:xfrm>
              <a:prstGeom prst="round2SameRect">
                <a:avLst/>
              </a:prstGeom>
              <a:solidFill>
                <a:srgbClr val="008F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рямоугольный треугольник 156">
                <a:extLst>
                  <a:ext uri="{FF2B5EF4-FFF2-40B4-BE49-F238E27FC236}">
                    <a16:creationId xmlns:a16="http://schemas.microsoft.com/office/drawing/2014/main" id="{6AE0F290-F361-461F-A48F-5D11014CEAC0}"/>
                  </a:ext>
                </a:extLst>
              </p:cNvPr>
              <p:cNvSpPr/>
              <p:nvPr/>
            </p:nvSpPr>
            <p:spPr>
              <a:xfrm rot="10800000">
                <a:off x="12180245" y="1931057"/>
                <a:ext cx="179794" cy="179570"/>
              </a:xfrm>
              <a:prstGeom prst="rtTriangle">
                <a:avLst/>
              </a:prstGeom>
              <a:solidFill>
                <a:srgbClr val="003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3CAAE911-41B9-4798-9993-427835CC173C}"/>
                </a:ext>
              </a:extLst>
            </p:cNvPr>
            <p:cNvSpPr/>
            <p:nvPr/>
          </p:nvSpPr>
          <p:spPr>
            <a:xfrm>
              <a:off x="7362283" y="1178891"/>
              <a:ext cx="914955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sp>
        <p:nvSpPr>
          <p:cNvPr id="158" name="Прямоугольник: скругленные верхние углы 121">
            <a:extLst>
              <a:ext uri="{FF2B5EF4-FFF2-40B4-BE49-F238E27FC236}">
                <a16:creationId xmlns:a16="http://schemas.microsoft.com/office/drawing/2014/main" id="{A5FF1953-66EA-40AF-ADA7-1E5C80EC8437}"/>
              </a:ext>
            </a:extLst>
          </p:cNvPr>
          <p:cNvSpPr/>
          <p:nvPr/>
        </p:nvSpPr>
        <p:spPr>
          <a:xfrm rot="5400000">
            <a:off x="8674734" y="3081596"/>
            <a:ext cx="2974708" cy="1773940"/>
          </a:xfrm>
          <a:prstGeom prst="round2SameRect">
            <a:avLst>
              <a:gd name="adj1" fmla="val 3625"/>
              <a:gd name="adj2" fmla="val 0"/>
            </a:avLst>
          </a:prstGeom>
          <a:solidFill>
            <a:srgbClr val="CDE0F3"/>
          </a:solidFill>
          <a:ln w="9525">
            <a:solidFill>
              <a:srgbClr val="1B4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617550B2-D75F-4A72-9046-A255E57C2C94}"/>
              </a:ext>
            </a:extLst>
          </p:cNvPr>
          <p:cNvGrpSpPr/>
          <p:nvPr/>
        </p:nvGrpSpPr>
        <p:grpSpPr>
          <a:xfrm>
            <a:off x="9145077" y="2548273"/>
            <a:ext cx="917972" cy="567215"/>
            <a:chOff x="7362283" y="1022662"/>
            <a:chExt cx="917972" cy="567215"/>
          </a:xfrm>
        </p:grpSpPr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id="{D540512C-F790-4CD4-80AD-D4DB52CCA8AC}"/>
                </a:ext>
              </a:extLst>
            </p:cNvPr>
            <p:cNvGrpSpPr/>
            <p:nvPr/>
          </p:nvGrpSpPr>
          <p:grpSpPr>
            <a:xfrm>
              <a:off x="7365211" y="1022662"/>
              <a:ext cx="915044" cy="567215"/>
              <a:chOff x="12180245" y="1085582"/>
              <a:chExt cx="1211382" cy="1025045"/>
            </a:xfrm>
          </p:grpSpPr>
          <p:sp>
            <p:nvSpPr>
              <p:cNvPr id="162" name="Прямоугольный треугольник 161">
                <a:extLst>
                  <a:ext uri="{FF2B5EF4-FFF2-40B4-BE49-F238E27FC236}">
                    <a16:creationId xmlns:a16="http://schemas.microsoft.com/office/drawing/2014/main" id="{6A5232D7-2E13-474C-B847-CDF1ECCE36A9}"/>
                  </a:ext>
                </a:extLst>
              </p:cNvPr>
              <p:cNvSpPr/>
              <p:nvPr/>
            </p:nvSpPr>
            <p:spPr>
              <a:xfrm rot="16200000">
                <a:off x="12180245" y="1085694"/>
                <a:ext cx="179794" cy="179570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Прямоугольник: скругленные верхние углы 126">
                <a:extLst>
                  <a:ext uri="{FF2B5EF4-FFF2-40B4-BE49-F238E27FC236}">
                    <a16:creationId xmlns:a16="http://schemas.microsoft.com/office/drawing/2014/main" id="{42A55639-F192-47A1-B82D-3D3EC0117D96}"/>
                  </a:ext>
                </a:extLst>
              </p:cNvPr>
              <p:cNvSpPr/>
              <p:nvPr/>
            </p:nvSpPr>
            <p:spPr>
              <a:xfrm rot="5400000">
                <a:off x="12448496" y="997449"/>
                <a:ext cx="675000" cy="1211262"/>
              </a:xfrm>
              <a:prstGeom prst="round2SameRect">
                <a:avLst/>
              </a:prstGeom>
              <a:solidFill>
                <a:srgbClr val="2543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Прямоугольный треугольник 163">
                <a:extLst>
                  <a:ext uri="{FF2B5EF4-FFF2-40B4-BE49-F238E27FC236}">
                    <a16:creationId xmlns:a16="http://schemas.microsoft.com/office/drawing/2014/main" id="{6AE0F290-F361-461F-A48F-5D11014CEAC0}"/>
                  </a:ext>
                </a:extLst>
              </p:cNvPr>
              <p:cNvSpPr/>
              <p:nvPr/>
            </p:nvSpPr>
            <p:spPr>
              <a:xfrm rot="10800000">
                <a:off x="12180245" y="1931057"/>
                <a:ext cx="179794" cy="179570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3CAAE911-41B9-4798-9993-427835CC173C}"/>
                </a:ext>
              </a:extLst>
            </p:cNvPr>
            <p:cNvSpPr/>
            <p:nvPr/>
          </p:nvSpPr>
          <p:spPr>
            <a:xfrm>
              <a:off x="7362283" y="1178891"/>
              <a:ext cx="914955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2024</a:t>
              </a:r>
            </a:p>
          </p:txBody>
        </p:sp>
      </p:grpSp>
      <p:sp>
        <p:nvSpPr>
          <p:cNvPr id="165" name="Полилиния: фигура 220">
            <a:extLst>
              <a:ext uri="{FF2B5EF4-FFF2-40B4-BE49-F238E27FC236}">
                <a16:creationId xmlns:a16="http://schemas.microsoft.com/office/drawing/2014/main" id="{35FC3AFD-5AE1-4516-B237-B149EB5A59A3}"/>
              </a:ext>
            </a:extLst>
          </p:cNvPr>
          <p:cNvSpPr/>
          <p:nvPr/>
        </p:nvSpPr>
        <p:spPr>
          <a:xfrm>
            <a:off x="1028084" y="3143094"/>
            <a:ext cx="473347" cy="439769"/>
          </a:xfrm>
          <a:custGeom>
            <a:avLst/>
            <a:gdLst>
              <a:gd name="connsiteX0" fmla="*/ 74521 w 647700"/>
              <a:gd name="connsiteY0" fmla="*/ 446941 h 590550"/>
              <a:gd name="connsiteX1" fmla="*/ 63282 w 647700"/>
              <a:gd name="connsiteY1" fmla="*/ 399697 h 590550"/>
              <a:gd name="connsiteX2" fmla="*/ 48042 w 647700"/>
              <a:gd name="connsiteY2" fmla="*/ 377790 h 590550"/>
              <a:gd name="connsiteX3" fmla="*/ 24134 w 647700"/>
              <a:gd name="connsiteY3" fmla="*/ 366550 h 590550"/>
              <a:gd name="connsiteX4" fmla="*/ 7179 w 647700"/>
              <a:gd name="connsiteY4" fmla="*/ 335880 h 590550"/>
              <a:gd name="connsiteX5" fmla="*/ 7179 w 647700"/>
              <a:gd name="connsiteY5" fmla="*/ 292922 h 590550"/>
              <a:gd name="connsiteX6" fmla="*/ 27658 w 647700"/>
              <a:gd name="connsiteY6" fmla="*/ 258442 h 590550"/>
              <a:gd name="connsiteX7" fmla="*/ 109764 w 647700"/>
              <a:gd name="connsiteY7" fmla="*/ 235677 h 590550"/>
              <a:gd name="connsiteX8" fmla="*/ 276451 w 647700"/>
              <a:gd name="connsiteY8" fmla="*/ 236629 h 590550"/>
              <a:gd name="connsiteX9" fmla="*/ 285595 w 647700"/>
              <a:gd name="connsiteY9" fmla="*/ 236629 h 590550"/>
              <a:gd name="connsiteX10" fmla="*/ 285595 w 647700"/>
              <a:gd name="connsiteY10" fmla="*/ 220151 h 590550"/>
              <a:gd name="connsiteX11" fmla="*/ 285595 w 647700"/>
              <a:gd name="connsiteY11" fmla="*/ 77943 h 590550"/>
              <a:gd name="connsiteX12" fmla="*/ 320266 w 647700"/>
              <a:gd name="connsiteY12" fmla="*/ 28699 h 590550"/>
              <a:gd name="connsiteX13" fmla="*/ 399514 w 647700"/>
              <a:gd name="connsiteY13" fmla="*/ 11363 h 590550"/>
              <a:gd name="connsiteX14" fmla="*/ 579156 w 647700"/>
              <a:gd name="connsiteY14" fmla="*/ 18983 h 590550"/>
              <a:gd name="connsiteX15" fmla="*/ 607635 w 647700"/>
              <a:gd name="connsiteY15" fmla="*/ 26889 h 590550"/>
              <a:gd name="connsiteX16" fmla="*/ 646021 w 647700"/>
              <a:gd name="connsiteY16" fmla="*/ 80896 h 590550"/>
              <a:gd name="connsiteX17" fmla="*/ 646021 w 647700"/>
              <a:gd name="connsiteY17" fmla="*/ 436464 h 590550"/>
              <a:gd name="connsiteX18" fmla="*/ 609636 w 647700"/>
              <a:gd name="connsiteY18" fmla="*/ 487613 h 590550"/>
              <a:gd name="connsiteX19" fmla="*/ 482953 w 647700"/>
              <a:gd name="connsiteY19" fmla="*/ 507425 h 590550"/>
              <a:gd name="connsiteX20" fmla="*/ 457807 w 647700"/>
              <a:gd name="connsiteY20" fmla="*/ 507330 h 590550"/>
              <a:gd name="connsiteX21" fmla="*/ 402562 w 647700"/>
              <a:gd name="connsiteY21" fmla="*/ 519903 h 590550"/>
              <a:gd name="connsiteX22" fmla="*/ 396466 w 647700"/>
              <a:gd name="connsiteY22" fmla="*/ 527999 h 590550"/>
              <a:gd name="connsiteX23" fmla="*/ 365224 w 647700"/>
              <a:gd name="connsiteY23" fmla="*/ 568004 h 590550"/>
              <a:gd name="connsiteX24" fmla="*/ 306741 w 647700"/>
              <a:gd name="connsiteY24" fmla="*/ 583435 h 590550"/>
              <a:gd name="connsiteX25" fmla="*/ 90714 w 647700"/>
              <a:gd name="connsiteY25" fmla="*/ 576767 h 590550"/>
              <a:gd name="connsiteX26" fmla="*/ 65473 w 647700"/>
              <a:gd name="connsiteY26" fmla="*/ 568290 h 590550"/>
              <a:gd name="connsiteX27" fmla="*/ 34611 w 647700"/>
              <a:gd name="connsiteY27" fmla="*/ 522094 h 590550"/>
              <a:gd name="connsiteX28" fmla="*/ 34802 w 647700"/>
              <a:gd name="connsiteY28" fmla="*/ 493995 h 590550"/>
              <a:gd name="connsiteX29" fmla="*/ 64329 w 647700"/>
              <a:gd name="connsiteY29" fmla="*/ 451037 h 590550"/>
              <a:gd name="connsiteX30" fmla="*/ 74521 w 647700"/>
              <a:gd name="connsiteY30" fmla="*/ 446941 h 590550"/>
              <a:gd name="connsiteX31" fmla="*/ 312742 w 647700"/>
              <a:gd name="connsiteY31" fmla="*/ 180622 h 590550"/>
              <a:gd name="connsiteX32" fmla="*/ 312742 w 647700"/>
              <a:gd name="connsiteY32" fmla="*/ 209864 h 590550"/>
              <a:gd name="connsiteX33" fmla="*/ 337221 w 647700"/>
              <a:gd name="connsiteY33" fmla="*/ 242249 h 590550"/>
              <a:gd name="connsiteX34" fmla="*/ 344269 w 647700"/>
              <a:gd name="connsiteY34" fmla="*/ 244345 h 590550"/>
              <a:gd name="connsiteX35" fmla="*/ 530769 w 647700"/>
              <a:gd name="connsiteY35" fmla="*/ 254441 h 590550"/>
              <a:gd name="connsiteX36" fmla="*/ 605445 w 647700"/>
              <a:gd name="connsiteY36" fmla="*/ 237677 h 590550"/>
              <a:gd name="connsiteX37" fmla="*/ 618018 w 647700"/>
              <a:gd name="connsiteY37" fmla="*/ 224247 h 590550"/>
              <a:gd name="connsiteX38" fmla="*/ 618589 w 647700"/>
              <a:gd name="connsiteY38" fmla="*/ 180813 h 590550"/>
              <a:gd name="connsiteX39" fmla="*/ 312742 w 647700"/>
              <a:gd name="connsiteY39" fmla="*/ 180622 h 590550"/>
              <a:gd name="connsiteX40" fmla="*/ 618303 w 647700"/>
              <a:gd name="connsiteY40" fmla="*/ 97374 h 590550"/>
              <a:gd name="connsiteX41" fmla="*/ 312742 w 647700"/>
              <a:gd name="connsiteY41" fmla="*/ 97183 h 590550"/>
              <a:gd name="connsiteX42" fmla="*/ 312742 w 647700"/>
              <a:gd name="connsiteY42" fmla="*/ 123853 h 590550"/>
              <a:gd name="connsiteX43" fmla="*/ 339031 w 647700"/>
              <a:gd name="connsiteY43" fmla="*/ 159286 h 590550"/>
              <a:gd name="connsiteX44" fmla="*/ 531245 w 647700"/>
              <a:gd name="connsiteY44" fmla="*/ 170907 h 590550"/>
              <a:gd name="connsiteX45" fmla="*/ 604587 w 647700"/>
              <a:gd name="connsiteY45" fmla="*/ 154619 h 590550"/>
              <a:gd name="connsiteX46" fmla="*/ 617732 w 647700"/>
              <a:gd name="connsiteY46" fmla="*/ 141475 h 590550"/>
              <a:gd name="connsiteX47" fmla="*/ 618303 w 647700"/>
              <a:gd name="connsiteY47" fmla="*/ 97374 h 590550"/>
              <a:gd name="connsiteX48" fmla="*/ 368367 w 647700"/>
              <a:gd name="connsiteY48" fmla="*/ 338928 h 590550"/>
              <a:gd name="connsiteX49" fmla="*/ 524959 w 647700"/>
              <a:gd name="connsiteY49" fmla="*/ 338166 h 590550"/>
              <a:gd name="connsiteX50" fmla="*/ 604207 w 647700"/>
              <a:gd name="connsiteY50" fmla="*/ 321592 h 590550"/>
              <a:gd name="connsiteX51" fmla="*/ 617923 w 647700"/>
              <a:gd name="connsiteY51" fmla="*/ 307400 h 590550"/>
              <a:gd name="connsiteX52" fmla="*/ 618589 w 647700"/>
              <a:gd name="connsiteY52" fmla="*/ 263490 h 590550"/>
              <a:gd name="connsiteX53" fmla="*/ 368367 w 647700"/>
              <a:gd name="connsiteY53" fmla="*/ 278063 h 590550"/>
              <a:gd name="connsiteX54" fmla="*/ 368367 w 647700"/>
              <a:gd name="connsiteY54" fmla="*/ 338928 h 590550"/>
              <a:gd name="connsiteX55" fmla="*/ 342269 w 647700"/>
              <a:gd name="connsiteY55" fmla="*/ 286731 h 590550"/>
              <a:gd name="connsiteX56" fmla="*/ 34992 w 647700"/>
              <a:gd name="connsiteY56" fmla="*/ 287874 h 590550"/>
              <a:gd name="connsiteX57" fmla="*/ 56519 w 647700"/>
              <a:gd name="connsiteY57" fmla="*/ 297113 h 590550"/>
              <a:gd name="connsiteX58" fmla="*/ 136529 w 647700"/>
              <a:gd name="connsiteY58" fmla="*/ 310734 h 590550"/>
              <a:gd name="connsiteX59" fmla="*/ 308551 w 647700"/>
              <a:gd name="connsiteY59" fmla="*/ 299875 h 590550"/>
              <a:gd name="connsiteX60" fmla="*/ 342269 w 647700"/>
              <a:gd name="connsiteY60" fmla="*/ 286731 h 590550"/>
              <a:gd name="connsiteX61" fmla="*/ 311979 w 647700"/>
              <a:gd name="connsiteY61" fmla="*/ 66513 h 590550"/>
              <a:gd name="connsiteX62" fmla="*/ 345508 w 647700"/>
              <a:gd name="connsiteY62" fmla="*/ 78229 h 590550"/>
              <a:gd name="connsiteX63" fmla="*/ 510195 w 647700"/>
              <a:gd name="connsiteY63" fmla="*/ 89087 h 590550"/>
              <a:gd name="connsiteX64" fmla="*/ 602873 w 647700"/>
              <a:gd name="connsiteY64" fmla="*/ 72037 h 590550"/>
              <a:gd name="connsiteX65" fmla="*/ 619066 w 647700"/>
              <a:gd name="connsiteY65" fmla="*/ 62989 h 590550"/>
              <a:gd name="connsiteX66" fmla="*/ 311979 w 647700"/>
              <a:gd name="connsiteY66" fmla="*/ 66513 h 590550"/>
              <a:gd name="connsiteX67" fmla="*/ 460474 w 647700"/>
              <a:gd name="connsiteY67" fmla="*/ 425891 h 590550"/>
              <a:gd name="connsiteX68" fmla="*/ 536293 w 647700"/>
              <a:gd name="connsiteY68" fmla="*/ 419986 h 590550"/>
              <a:gd name="connsiteX69" fmla="*/ 605254 w 647700"/>
              <a:gd name="connsiteY69" fmla="*/ 404460 h 590550"/>
              <a:gd name="connsiteX70" fmla="*/ 618018 w 647700"/>
              <a:gd name="connsiteY70" fmla="*/ 391125 h 590550"/>
              <a:gd name="connsiteX71" fmla="*/ 618589 w 647700"/>
              <a:gd name="connsiteY71" fmla="*/ 346453 h 590550"/>
              <a:gd name="connsiteX72" fmla="*/ 420945 w 647700"/>
              <a:gd name="connsiteY72" fmla="*/ 367884 h 590550"/>
              <a:gd name="connsiteX73" fmla="*/ 429423 w 647700"/>
              <a:gd name="connsiteY73" fmla="*/ 394459 h 590550"/>
              <a:gd name="connsiteX74" fmla="*/ 460474 w 647700"/>
              <a:gd name="connsiteY74" fmla="*/ 425891 h 590550"/>
              <a:gd name="connsiteX75" fmla="*/ 35850 w 647700"/>
              <a:gd name="connsiteY75" fmla="*/ 319878 h 590550"/>
              <a:gd name="connsiteX76" fmla="*/ 56233 w 647700"/>
              <a:gd name="connsiteY76" fmla="*/ 351787 h 590550"/>
              <a:gd name="connsiteX77" fmla="*/ 169962 w 647700"/>
              <a:gd name="connsiteY77" fmla="*/ 368170 h 590550"/>
              <a:gd name="connsiteX78" fmla="*/ 320647 w 647700"/>
              <a:gd name="connsiteY78" fmla="*/ 351406 h 590550"/>
              <a:gd name="connsiteX79" fmla="*/ 339126 w 647700"/>
              <a:gd name="connsiteY79" fmla="*/ 320449 h 590550"/>
              <a:gd name="connsiteX80" fmla="*/ 35850 w 647700"/>
              <a:gd name="connsiteY80" fmla="*/ 319878 h 590550"/>
              <a:gd name="connsiteX81" fmla="*/ 395037 w 647700"/>
              <a:gd name="connsiteY81" fmla="*/ 403412 h 590550"/>
              <a:gd name="connsiteX82" fmla="*/ 91666 w 647700"/>
              <a:gd name="connsiteY82" fmla="*/ 403317 h 590550"/>
              <a:gd name="connsiteX83" fmla="*/ 109192 w 647700"/>
              <a:gd name="connsiteY83" fmla="*/ 434845 h 590550"/>
              <a:gd name="connsiteX84" fmla="*/ 225588 w 647700"/>
              <a:gd name="connsiteY84" fmla="*/ 451990 h 590550"/>
              <a:gd name="connsiteX85" fmla="*/ 375987 w 647700"/>
              <a:gd name="connsiteY85" fmla="*/ 434749 h 590550"/>
              <a:gd name="connsiteX86" fmla="*/ 395037 w 647700"/>
              <a:gd name="connsiteY86" fmla="*/ 403412 h 590550"/>
              <a:gd name="connsiteX87" fmla="*/ 117860 w 647700"/>
              <a:gd name="connsiteY87" fmla="*/ 471421 h 590550"/>
              <a:gd name="connsiteX88" fmla="*/ 134719 w 647700"/>
              <a:gd name="connsiteY88" fmla="*/ 489709 h 590550"/>
              <a:gd name="connsiteX89" fmla="*/ 243876 w 647700"/>
              <a:gd name="connsiteY89" fmla="*/ 506758 h 590550"/>
              <a:gd name="connsiteX90" fmla="*/ 404753 w 647700"/>
              <a:gd name="connsiteY90" fmla="*/ 490090 h 590550"/>
              <a:gd name="connsiteX91" fmla="*/ 421326 w 647700"/>
              <a:gd name="connsiteY91" fmla="*/ 458467 h 590550"/>
              <a:gd name="connsiteX92" fmla="*/ 271403 w 647700"/>
              <a:gd name="connsiteY92" fmla="*/ 479136 h 590550"/>
              <a:gd name="connsiteX93" fmla="*/ 117860 w 647700"/>
              <a:gd name="connsiteY93" fmla="*/ 471421 h 590550"/>
              <a:gd name="connsiteX94" fmla="*/ 63949 w 647700"/>
              <a:gd name="connsiteY94" fmla="*/ 511616 h 590550"/>
              <a:gd name="connsiteX95" fmla="*/ 85284 w 647700"/>
              <a:gd name="connsiteY95" fmla="*/ 547240 h 590550"/>
              <a:gd name="connsiteX96" fmla="*/ 237494 w 647700"/>
              <a:gd name="connsiteY96" fmla="*/ 562861 h 590550"/>
              <a:gd name="connsiteX97" fmla="*/ 350746 w 647700"/>
              <a:gd name="connsiteY97" fmla="*/ 544858 h 590550"/>
              <a:gd name="connsiteX98" fmla="*/ 370082 w 647700"/>
              <a:gd name="connsiteY98" fmla="*/ 533143 h 590550"/>
              <a:gd name="connsiteX99" fmla="*/ 368082 w 647700"/>
              <a:gd name="connsiteY99" fmla="*/ 529047 h 590550"/>
              <a:gd name="connsiteX100" fmla="*/ 63949 w 647700"/>
              <a:gd name="connsiteY100" fmla="*/ 511616 h 590550"/>
              <a:gd name="connsiteX101" fmla="*/ 617160 w 647700"/>
              <a:gd name="connsiteY101" fmla="*/ 429701 h 590550"/>
              <a:gd name="connsiteX102" fmla="*/ 452283 w 647700"/>
              <a:gd name="connsiteY102" fmla="*/ 452656 h 590550"/>
              <a:gd name="connsiteX103" fmla="*/ 452283 w 647700"/>
              <a:gd name="connsiteY103" fmla="*/ 477612 h 590550"/>
              <a:gd name="connsiteX104" fmla="*/ 599920 w 647700"/>
              <a:gd name="connsiteY104" fmla="*/ 462086 h 590550"/>
              <a:gd name="connsiteX105" fmla="*/ 617160 w 647700"/>
              <a:gd name="connsiteY105" fmla="*/ 429701 h 590550"/>
              <a:gd name="connsiteX106" fmla="*/ 393990 w 647700"/>
              <a:gd name="connsiteY106" fmla="*/ 371789 h 590550"/>
              <a:gd name="connsiteX107" fmla="*/ 393323 w 647700"/>
              <a:gd name="connsiteY107" fmla="*/ 363883 h 590550"/>
              <a:gd name="connsiteX108" fmla="*/ 352556 w 647700"/>
              <a:gd name="connsiteY108" fmla="*/ 366265 h 590550"/>
              <a:gd name="connsiteX109" fmla="*/ 304550 w 647700"/>
              <a:gd name="connsiteY109" fmla="*/ 383981 h 590550"/>
              <a:gd name="connsiteX110" fmla="*/ 245590 w 647700"/>
              <a:gd name="connsiteY110" fmla="*/ 394840 h 590550"/>
              <a:gd name="connsiteX111" fmla="*/ 393990 w 647700"/>
              <a:gd name="connsiteY111" fmla="*/ 371789 h 590550"/>
              <a:gd name="connsiteX112" fmla="*/ 67663 w 647700"/>
              <a:gd name="connsiteY112" fmla="*/ 479041 h 590550"/>
              <a:gd name="connsiteX113" fmla="*/ 67282 w 647700"/>
              <a:gd name="connsiteY113" fmla="*/ 482946 h 590550"/>
              <a:gd name="connsiteX114" fmla="*/ 91381 w 647700"/>
              <a:gd name="connsiteY114" fmla="*/ 491328 h 590550"/>
              <a:gd name="connsiteX115" fmla="*/ 89666 w 647700"/>
              <a:gd name="connsiteY115" fmla="*/ 471802 h 590550"/>
              <a:gd name="connsiteX116" fmla="*/ 67663 w 647700"/>
              <a:gd name="connsiteY116" fmla="*/ 47904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47700" h="590550">
                <a:moveTo>
                  <a:pt x="74521" y="446941"/>
                </a:moveTo>
                <a:cubicBezTo>
                  <a:pt x="58805" y="432749"/>
                  <a:pt x="62901" y="415604"/>
                  <a:pt x="63282" y="399697"/>
                </a:cubicBezTo>
                <a:cubicBezTo>
                  <a:pt x="63567" y="387696"/>
                  <a:pt x="61186" y="380457"/>
                  <a:pt x="48042" y="377790"/>
                </a:cubicBezTo>
                <a:cubicBezTo>
                  <a:pt x="39660" y="376075"/>
                  <a:pt x="31659" y="371027"/>
                  <a:pt x="24134" y="366550"/>
                </a:cubicBezTo>
                <a:cubicBezTo>
                  <a:pt x="12609" y="359788"/>
                  <a:pt x="6703" y="349786"/>
                  <a:pt x="7179" y="335880"/>
                </a:cubicBezTo>
                <a:cubicBezTo>
                  <a:pt x="7656" y="321592"/>
                  <a:pt x="7656" y="307210"/>
                  <a:pt x="7179" y="292922"/>
                </a:cubicBezTo>
                <a:cubicBezTo>
                  <a:pt x="6608" y="276730"/>
                  <a:pt x="12894" y="263490"/>
                  <a:pt x="27658" y="258442"/>
                </a:cubicBezTo>
                <a:cubicBezTo>
                  <a:pt x="54519" y="249298"/>
                  <a:pt x="81856" y="240058"/>
                  <a:pt x="109764" y="235677"/>
                </a:cubicBezTo>
                <a:cubicBezTo>
                  <a:pt x="165104" y="226819"/>
                  <a:pt x="220920" y="228438"/>
                  <a:pt x="276451" y="236629"/>
                </a:cubicBezTo>
                <a:cubicBezTo>
                  <a:pt x="278737" y="237010"/>
                  <a:pt x="281214" y="236629"/>
                  <a:pt x="285595" y="236629"/>
                </a:cubicBezTo>
                <a:cubicBezTo>
                  <a:pt x="285595" y="230629"/>
                  <a:pt x="285595" y="225390"/>
                  <a:pt x="285595" y="220151"/>
                </a:cubicBezTo>
                <a:cubicBezTo>
                  <a:pt x="285595" y="172717"/>
                  <a:pt x="285595" y="125282"/>
                  <a:pt x="285595" y="77943"/>
                </a:cubicBezTo>
                <a:cubicBezTo>
                  <a:pt x="285595" y="48987"/>
                  <a:pt x="292072" y="37366"/>
                  <a:pt x="320266" y="28699"/>
                </a:cubicBezTo>
                <a:cubicBezTo>
                  <a:pt x="346079" y="20793"/>
                  <a:pt x="372749" y="14697"/>
                  <a:pt x="399514" y="11363"/>
                </a:cubicBezTo>
                <a:cubicBezTo>
                  <a:pt x="459617" y="3934"/>
                  <a:pt x="519720" y="6220"/>
                  <a:pt x="579156" y="18983"/>
                </a:cubicBezTo>
                <a:cubicBezTo>
                  <a:pt x="588776" y="21079"/>
                  <a:pt x="598396" y="23650"/>
                  <a:pt x="607635" y="26889"/>
                </a:cubicBezTo>
                <a:cubicBezTo>
                  <a:pt x="639354" y="37747"/>
                  <a:pt x="646021" y="47368"/>
                  <a:pt x="646021" y="80896"/>
                </a:cubicBezTo>
                <a:cubicBezTo>
                  <a:pt x="646021" y="199387"/>
                  <a:pt x="646021" y="317973"/>
                  <a:pt x="646021" y="436464"/>
                </a:cubicBezTo>
                <a:cubicBezTo>
                  <a:pt x="646021" y="467230"/>
                  <a:pt x="639068" y="477231"/>
                  <a:pt x="609636" y="487613"/>
                </a:cubicBezTo>
                <a:cubicBezTo>
                  <a:pt x="568678" y="502091"/>
                  <a:pt x="526006" y="505901"/>
                  <a:pt x="482953" y="507425"/>
                </a:cubicBezTo>
                <a:cubicBezTo>
                  <a:pt x="474571" y="507711"/>
                  <a:pt x="465999" y="508663"/>
                  <a:pt x="457807" y="507330"/>
                </a:cubicBezTo>
                <a:cubicBezTo>
                  <a:pt x="437519" y="503996"/>
                  <a:pt x="420184" y="512664"/>
                  <a:pt x="402562" y="519903"/>
                </a:cubicBezTo>
                <a:cubicBezTo>
                  <a:pt x="399800" y="521046"/>
                  <a:pt x="396466" y="525332"/>
                  <a:pt x="396466" y="527999"/>
                </a:cubicBezTo>
                <a:cubicBezTo>
                  <a:pt x="397133" y="550288"/>
                  <a:pt x="383226" y="561718"/>
                  <a:pt x="365224" y="568004"/>
                </a:cubicBezTo>
                <a:cubicBezTo>
                  <a:pt x="346269" y="574672"/>
                  <a:pt x="326553" y="580196"/>
                  <a:pt x="306741" y="583435"/>
                </a:cubicBezTo>
                <a:cubicBezTo>
                  <a:pt x="234351" y="595341"/>
                  <a:pt x="162247" y="593912"/>
                  <a:pt x="90714" y="576767"/>
                </a:cubicBezTo>
                <a:cubicBezTo>
                  <a:pt x="82141" y="574672"/>
                  <a:pt x="73664" y="571719"/>
                  <a:pt x="65473" y="568290"/>
                </a:cubicBezTo>
                <a:cubicBezTo>
                  <a:pt x="45089" y="559813"/>
                  <a:pt x="31659" y="546668"/>
                  <a:pt x="34611" y="522094"/>
                </a:cubicBezTo>
                <a:cubicBezTo>
                  <a:pt x="35754" y="512854"/>
                  <a:pt x="34802" y="503329"/>
                  <a:pt x="34802" y="493995"/>
                </a:cubicBezTo>
                <a:cubicBezTo>
                  <a:pt x="34802" y="467515"/>
                  <a:pt x="39184" y="461134"/>
                  <a:pt x="64329" y="451037"/>
                </a:cubicBezTo>
                <a:cubicBezTo>
                  <a:pt x="66901" y="450180"/>
                  <a:pt x="69568" y="449037"/>
                  <a:pt x="74521" y="446941"/>
                </a:cubicBezTo>
                <a:close/>
                <a:moveTo>
                  <a:pt x="312742" y="180622"/>
                </a:moveTo>
                <a:cubicBezTo>
                  <a:pt x="312742" y="190433"/>
                  <a:pt x="312742" y="200149"/>
                  <a:pt x="312742" y="209864"/>
                </a:cubicBezTo>
                <a:cubicBezTo>
                  <a:pt x="312742" y="234820"/>
                  <a:pt x="312837" y="234915"/>
                  <a:pt x="337221" y="242249"/>
                </a:cubicBezTo>
                <a:cubicBezTo>
                  <a:pt x="339602" y="243011"/>
                  <a:pt x="341888" y="243678"/>
                  <a:pt x="344269" y="244345"/>
                </a:cubicBezTo>
                <a:cubicBezTo>
                  <a:pt x="405706" y="260061"/>
                  <a:pt x="468190" y="261585"/>
                  <a:pt x="530769" y="254441"/>
                </a:cubicBezTo>
                <a:cubicBezTo>
                  <a:pt x="556010" y="251488"/>
                  <a:pt x="580775" y="244249"/>
                  <a:pt x="605445" y="237677"/>
                </a:cubicBezTo>
                <a:cubicBezTo>
                  <a:pt x="610684" y="236248"/>
                  <a:pt x="617351" y="229295"/>
                  <a:pt x="618018" y="224247"/>
                </a:cubicBezTo>
                <a:cubicBezTo>
                  <a:pt x="619732" y="209864"/>
                  <a:pt x="618589" y="195196"/>
                  <a:pt x="618589" y="180813"/>
                </a:cubicBezTo>
                <a:cubicBezTo>
                  <a:pt x="516100" y="209674"/>
                  <a:pt x="415135" y="209674"/>
                  <a:pt x="312742" y="180622"/>
                </a:cubicBezTo>
                <a:close/>
                <a:moveTo>
                  <a:pt x="618303" y="97374"/>
                </a:moveTo>
                <a:cubicBezTo>
                  <a:pt x="480858" y="126235"/>
                  <a:pt x="448854" y="126235"/>
                  <a:pt x="312742" y="97183"/>
                </a:cubicBezTo>
                <a:cubicBezTo>
                  <a:pt x="312742" y="106232"/>
                  <a:pt x="312742" y="114995"/>
                  <a:pt x="312742" y="123853"/>
                </a:cubicBezTo>
                <a:cubicBezTo>
                  <a:pt x="312742" y="151190"/>
                  <a:pt x="312646" y="151666"/>
                  <a:pt x="339031" y="159286"/>
                </a:cubicBezTo>
                <a:cubicBezTo>
                  <a:pt x="402181" y="177479"/>
                  <a:pt x="466761" y="177765"/>
                  <a:pt x="531245" y="170907"/>
                </a:cubicBezTo>
                <a:cubicBezTo>
                  <a:pt x="556010" y="168240"/>
                  <a:pt x="580394" y="161096"/>
                  <a:pt x="604587" y="154619"/>
                </a:cubicBezTo>
                <a:cubicBezTo>
                  <a:pt x="609922" y="153190"/>
                  <a:pt x="617065" y="146523"/>
                  <a:pt x="617732" y="141475"/>
                </a:cubicBezTo>
                <a:cubicBezTo>
                  <a:pt x="619447" y="126997"/>
                  <a:pt x="618303" y="112233"/>
                  <a:pt x="618303" y="97374"/>
                </a:cubicBezTo>
                <a:close/>
                <a:moveTo>
                  <a:pt x="368367" y="338928"/>
                </a:moveTo>
                <a:cubicBezTo>
                  <a:pt x="421708" y="338928"/>
                  <a:pt x="473428" y="340738"/>
                  <a:pt x="524959" y="338166"/>
                </a:cubicBezTo>
                <a:cubicBezTo>
                  <a:pt x="551628" y="336832"/>
                  <a:pt x="578013" y="328355"/>
                  <a:pt x="604207" y="321592"/>
                </a:cubicBezTo>
                <a:cubicBezTo>
                  <a:pt x="609826" y="320164"/>
                  <a:pt x="617256" y="312829"/>
                  <a:pt x="617923" y="307400"/>
                </a:cubicBezTo>
                <a:cubicBezTo>
                  <a:pt x="619827" y="293113"/>
                  <a:pt x="618589" y="278349"/>
                  <a:pt x="618589" y="263490"/>
                </a:cubicBezTo>
                <a:cubicBezTo>
                  <a:pt x="535626" y="289588"/>
                  <a:pt x="452568" y="289493"/>
                  <a:pt x="368367" y="278063"/>
                </a:cubicBezTo>
                <a:cubicBezTo>
                  <a:pt x="368367" y="298161"/>
                  <a:pt x="368367" y="316258"/>
                  <a:pt x="368367" y="338928"/>
                </a:cubicBezTo>
                <a:close/>
                <a:moveTo>
                  <a:pt x="342269" y="286731"/>
                </a:moveTo>
                <a:cubicBezTo>
                  <a:pt x="293692" y="247583"/>
                  <a:pt x="72807" y="248726"/>
                  <a:pt x="34992" y="287874"/>
                </a:cubicBezTo>
                <a:cubicBezTo>
                  <a:pt x="42612" y="291208"/>
                  <a:pt x="49280" y="295684"/>
                  <a:pt x="56519" y="297113"/>
                </a:cubicBezTo>
                <a:cubicBezTo>
                  <a:pt x="83094" y="302352"/>
                  <a:pt x="109668" y="308448"/>
                  <a:pt x="136529" y="310734"/>
                </a:cubicBezTo>
                <a:cubicBezTo>
                  <a:pt x="194250" y="315782"/>
                  <a:pt x="251972" y="314258"/>
                  <a:pt x="308551" y="299875"/>
                </a:cubicBezTo>
                <a:cubicBezTo>
                  <a:pt x="319600" y="297208"/>
                  <a:pt x="329982" y="291684"/>
                  <a:pt x="342269" y="286731"/>
                </a:cubicBezTo>
                <a:close/>
                <a:moveTo>
                  <a:pt x="311979" y="66513"/>
                </a:moveTo>
                <a:cubicBezTo>
                  <a:pt x="324362" y="70894"/>
                  <a:pt x="334649" y="75466"/>
                  <a:pt x="345508" y="78229"/>
                </a:cubicBezTo>
                <a:cubicBezTo>
                  <a:pt x="399705" y="91945"/>
                  <a:pt x="454950" y="94135"/>
                  <a:pt x="510195" y="89087"/>
                </a:cubicBezTo>
                <a:cubicBezTo>
                  <a:pt x="541342" y="86230"/>
                  <a:pt x="572107" y="78324"/>
                  <a:pt x="602873" y="72037"/>
                </a:cubicBezTo>
                <a:cubicBezTo>
                  <a:pt x="608398" y="70894"/>
                  <a:pt x="613160" y="66418"/>
                  <a:pt x="619066" y="62989"/>
                </a:cubicBezTo>
                <a:cubicBezTo>
                  <a:pt x="569535" y="25651"/>
                  <a:pt x="348270" y="27270"/>
                  <a:pt x="311979" y="66513"/>
                </a:cubicBezTo>
                <a:close/>
                <a:moveTo>
                  <a:pt x="460474" y="425891"/>
                </a:moveTo>
                <a:cubicBezTo>
                  <a:pt x="481429" y="424367"/>
                  <a:pt x="509147" y="423700"/>
                  <a:pt x="536293" y="419986"/>
                </a:cubicBezTo>
                <a:cubicBezTo>
                  <a:pt x="559534" y="416747"/>
                  <a:pt x="582490" y="410746"/>
                  <a:pt x="605254" y="404460"/>
                </a:cubicBezTo>
                <a:cubicBezTo>
                  <a:pt x="610493" y="403031"/>
                  <a:pt x="617446" y="396173"/>
                  <a:pt x="618018" y="391125"/>
                </a:cubicBezTo>
                <a:cubicBezTo>
                  <a:pt x="619732" y="376742"/>
                  <a:pt x="618589" y="361978"/>
                  <a:pt x="618589" y="346453"/>
                </a:cubicBezTo>
                <a:cubicBezTo>
                  <a:pt x="554867" y="368360"/>
                  <a:pt x="490192" y="369884"/>
                  <a:pt x="420945" y="367884"/>
                </a:cubicBezTo>
                <a:cubicBezTo>
                  <a:pt x="424184" y="378552"/>
                  <a:pt x="424756" y="387982"/>
                  <a:pt x="429423" y="394459"/>
                </a:cubicBezTo>
                <a:cubicBezTo>
                  <a:pt x="436948" y="404555"/>
                  <a:pt x="447234" y="412747"/>
                  <a:pt x="460474" y="425891"/>
                </a:cubicBezTo>
                <a:close/>
                <a:moveTo>
                  <a:pt x="35850" y="319878"/>
                </a:moveTo>
                <a:cubicBezTo>
                  <a:pt x="32897" y="343976"/>
                  <a:pt x="32897" y="347119"/>
                  <a:pt x="56233" y="351787"/>
                </a:cubicBezTo>
                <a:cubicBezTo>
                  <a:pt x="93762" y="359311"/>
                  <a:pt x="131862" y="365884"/>
                  <a:pt x="169962" y="368170"/>
                </a:cubicBezTo>
                <a:cubicBezTo>
                  <a:pt x="220730" y="371218"/>
                  <a:pt x="271689" y="368170"/>
                  <a:pt x="320647" y="351406"/>
                </a:cubicBezTo>
                <a:cubicBezTo>
                  <a:pt x="341412" y="344262"/>
                  <a:pt x="342078" y="342928"/>
                  <a:pt x="339126" y="320449"/>
                </a:cubicBezTo>
                <a:cubicBezTo>
                  <a:pt x="237970" y="348072"/>
                  <a:pt x="136910" y="348358"/>
                  <a:pt x="35850" y="319878"/>
                </a:cubicBezTo>
                <a:close/>
                <a:moveTo>
                  <a:pt x="395037" y="403412"/>
                </a:moveTo>
                <a:cubicBezTo>
                  <a:pt x="293215" y="431701"/>
                  <a:pt x="192441" y="431701"/>
                  <a:pt x="91666" y="403317"/>
                </a:cubicBezTo>
                <a:cubicBezTo>
                  <a:pt x="87761" y="425224"/>
                  <a:pt x="89380" y="428368"/>
                  <a:pt x="109192" y="434845"/>
                </a:cubicBezTo>
                <a:cubicBezTo>
                  <a:pt x="147007" y="447227"/>
                  <a:pt x="186059" y="451323"/>
                  <a:pt x="225588" y="451990"/>
                </a:cubicBezTo>
                <a:cubicBezTo>
                  <a:pt x="276451" y="452942"/>
                  <a:pt x="327124" y="450942"/>
                  <a:pt x="375987" y="434749"/>
                </a:cubicBezTo>
                <a:cubicBezTo>
                  <a:pt x="396847" y="427987"/>
                  <a:pt x="397895" y="425796"/>
                  <a:pt x="395037" y="403412"/>
                </a:cubicBezTo>
                <a:close/>
                <a:moveTo>
                  <a:pt x="117860" y="471421"/>
                </a:moveTo>
                <a:cubicBezTo>
                  <a:pt x="114050" y="483232"/>
                  <a:pt x="125099" y="487899"/>
                  <a:pt x="134719" y="489709"/>
                </a:cubicBezTo>
                <a:cubicBezTo>
                  <a:pt x="170914" y="496376"/>
                  <a:pt x="207300" y="504091"/>
                  <a:pt x="243876" y="506758"/>
                </a:cubicBezTo>
                <a:cubicBezTo>
                  <a:pt x="298168" y="510854"/>
                  <a:pt x="352366" y="506949"/>
                  <a:pt x="404753" y="490090"/>
                </a:cubicBezTo>
                <a:cubicBezTo>
                  <a:pt x="424851" y="483613"/>
                  <a:pt x="425994" y="479993"/>
                  <a:pt x="421326" y="458467"/>
                </a:cubicBezTo>
                <a:cubicBezTo>
                  <a:pt x="372654" y="474945"/>
                  <a:pt x="322362" y="480660"/>
                  <a:pt x="271403" y="479136"/>
                </a:cubicBezTo>
                <a:cubicBezTo>
                  <a:pt x="220825" y="477612"/>
                  <a:pt x="170343" y="474088"/>
                  <a:pt x="117860" y="471421"/>
                </a:cubicBezTo>
                <a:close/>
                <a:moveTo>
                  <a:pt x="63949" y="511616"/>
                </a:moveTo>
                <a:cubicBezTo>
                  <a:pt x="60234" y="538286"/>
                  <a:pt x="60710" y="539334"/>
                  <a:pt x="85284" y="547240"/>
                </a:cubicBezTo>
                <a:cubicBezTo>
                  <a:pt x="134910" y="563242"/>
                  <a:pt x="186154" y="563908"/>
                  <a:pt x="237494" y="562861"/>
                </a:cubicBezTo>
                <a:cubicBezTo>
                  <a:pt x="276070" y="562099"/>
                  <a:pt x="314266" y="558670"/>
                  <a:pt x="350746" y="544858"/>
                </a:cubicBezTo>
                <a:cubicBezTo>
                  <a:pt x="357700" y="542191"/>
                  <a:pt x="363700" y="537143"/>
                  <a:pt x="370082" y="533143"/>
                </a:cubicBezTo>
                <a:cubicBezTo>
                  <a:pt x="369415" y="531809"/>
                  <a:pt x="368749" y="530380"/>
                  <a:pt x="368082" y="529047"/>
                </a:cubicBezTo>
                <a:cubicBezTo>
                  <a:pt x="266164" y="538477"/>
                  <a:pt x="164723" y="540477"/>
                  <a:pt x="63949" y="511616"/>
                </a:cubicBezTo>
                <a:close/>
                <a:moveTo>
                  <a:pt x="617160" y="429701"/>
                </a:moveTo>
                <a:cubicBezTo>
                  <a:pt x="564297" y="450085"/>
                  <a:pt x="508576" y="450656"/>
                  <a:pt x="452283" y="452656"/>
                </a:cubicBezTo>
                <a:cubicBezTo>
                  <a:pt x="452283" y="461705"/>
                  <a:pt x="452283" y="469706"/>
                  <a:pt x="452283" y="477612"/>
                </a:cubicBezTo>
                <a:cubicBezTo>
                  <a:pt x="485525" y="483803"/>
                  <a:pt x="566773" y="475231"/>
                  <a:pt x="599920" y="462086"/>
                </a:cubicBezTo>
                <a:cubicBezTo>
                  <a:pt x="620304" y="454085"/>
                  <a:pt x="620685" y="453323"/>
                  <a:pt x="617160" y="429701"/>
                </a:cubicBezTo>
                <a:close/>
                <a:moveTo>
                  <a:pt x="393990" y="371789"/>
                </a:moveTo>
                <a:cubicBezTo>
                  <a:pt x="393799" y="369122"/>
                  <a:pt x="393514" y="366455"/>
                  <a:pt x="393323" y="363883"/>
                </a:cubicBezTo>
                <a:cubicBezTo>
                  <a:pt x="379702" y="364455"/>
                  <a:pt x="365510" y="363026"/>
                  <a:pt x="352556" y="366265"/>
                </a:cubicBezTo>
                <a:cubicBezTo>
                  <a:pt x="336078" y="370360"/>
                  <a:pt x="320933" y="379695"/>
                  <a:pt x="304550" y="383981"/>
                </a:cubicBezTo>
                <a:cubicBezTo>
                  <a:pt x="285309" y="389125"/>
                  <a:pt x="265307" y="391315"/>
                  <a:pt x="245590" y="394840"/>
                </a:cubicBezTo>
                <a:cubicBezTo>
                  <a:pt x="296454" y="395030"/>
                  <a:pt x="347127" y="394554"/>
                  <a:pt x="393990" y="371789"/>
                </a:cubicBezTo>
                <a:close/>
                <a:moveTo>
                  <a:pt x="67663" y="479041"/>
                </a:moveTo>
                <a:cubicBezTo>
                  <a:pt x="67568" y="480374"/>
                  <a:pt x="67377" y="481612"/>
                  <a:pt x="67282" y="482946"/>
                </a:cubicBezTo>
                <a:cubicBezTo>
                  <a:pt x="74712" y="485518"/>
                  <a:pt x="82141" y="488089"/>
                  <a:pt x="91381" y="491328"/>
                </a:cubicBezTo>
                <a:cubicBezTo>
                  <a:pt x="90714" y="483898"/>
                  <a:pt x="90237" y="478755"/>
                  <a:pt x="89666" y="471802"/>
                </a:cubicBezTo>
                <a:cubicBezTo>
                  <a:pt x="81284" y="474659"/>
                  <a:pt x="74426" y="476850"/>
                  <a:pt x="67663" y="479041"/>
                </a:cubicBezTo>
                <a:close/>
              </a:path>
            </a:pathLst>
          </a:custGeom>
          <a:solidFill>
            <a:srgbClr val="3193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A1E398C-1A98-4FF0-B7A4-D3840348DA2B}"/>
              </a:ext>
            </a:extLst>
          </p:cNvPr>
          <p:cNvSpPr txBox="1"/>
          <p:nvPr/>
        </p:nvSpPr>
        <p:spPr>
          <a:xfrm>
            <a:off x="439064" y="3528823"/>
            <a:ext cx="1682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108,0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9B32B85-2F08-4324-B80E-745345DC9B5B}"/>
              </a:ext>
            </a:extLst>
          </p:cNvPr>
          <p:cNvSpPr txBox="1"/>
          <p:nvPr/>
        </p:nvSpPr>
        <p:spPr>
          <a:xfrm>
            <a:off x="700058" y="4101007"/>
            <a:ext cx="1166643" cy="184666"/>
          </a:xfrm>
          <a:prstGeom prst="rect">
            <a:avLst/>
          </a:prstGeom>
          <a:solidFill>
            <a:srgbClr val="2F5597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a typeface="Verdana" panose="020B0604030504040204" pitchFamily="34" charset="0"/>
              </a:rPr>
              <a:t>млрд рублей</a:t>
            </a:r>
          </a:p>
        </p:txBody>
      </p:sp>
      <p:sp>
        <p:nvSpPr>
          <p:cNvPr id="168" name="Полилиния: фигура 220">
            <a:extLst>
              <a:ext uri="{FF2B5EF4-FFF2-40B4-BE49-F238E27FC236}">
                <a16:creationId xmlns:a16="http://schemas.microsoft.com/office/drawing/2014/main" id="{35FC3AFD-5AE1-4516-B237-B149EB5A59A3}"/>
              </a:ext>
            </a:extLst>
          </p:cNvPr>
          <p:cNvSpPr/>
          <p:nvPr/>
        </p:nvSpPr>
        <p:spPr>
          <a:xfrm>
            <a:off x="9887207" y="3108321"/>
            <a:ext cx="473347" cy="439769"/>
          </a:xfrm>
          <a:custGeom>
            <a:avLst/>
            <a:gdLst>
              <a:gd name="connsiteX0" fmla="*/ 74521 w 647700"/>
              <a:gd name="connsiteY0" fmla="*/ 446941 h 590550"/>
              <a:gd name="connsiteX1" fmla="*/ 63282 w 647700"/>
              <a:gd name="connsiteY1" fmla="*/ 399697 h 590550"/>
              <a:gd name="connsiteX2" fmla="*/ 48042 w 647700"/>
              <a:gd name="connsiteY2" fmla="*/ 377790 h 590550"/>
              <a:gd name="connsiteX3" fmla="*/ 24134 w 647700"/>
              <a:gd name="connsiteY3" fmla="*/ 366550 h 590550"/>
              <a:gd name="connsiteX4" fmla="*/ 7179 w 647700"/>
              <a:gd name="connsiteY4" fmla="*/ 335880 h 590550"/>
              <a:gd name="connsiteX5" fmla="*/ 7179 w 647700"/>
              <a:gd name="connsiteY5" fmla="*/ 292922 h 590550"/>
              <a:gd name="connsiteX6" fmla="*/ 27658 w 647700"/>
              <a:gd name="connsiteY6" fmla="*/ 258442 h 590550"/>
              <a:gd name="connsiteX7" fmla="*/ 109764 w 647700"/>
              <a:gd name="connsiteY7" fmla="*/ 235677 h 590550"/>
              <a:gd name="connsiteX8" fmla="*/ 276451 w 647700"/>
              <a:gd name="connsiteY8" fmla="*/ 236629 h 590550"/>
              <a:gd name="connsiteX9" fmla="*/ 285595 w 647700"/>
              <a:gd name="connsiteY9" fmla="*/ 236629 h 590550"/>
              <a:gd name="connsiteX10" fmla="*/ 285595 w 647700"/>
              <a:gd name="connsiteY10" fmla="*/ 220151 h 590550"/>
              <a:gd name="connsiteX11" fmla="*/ 285595 w 647700"/>
              <a:gd name="connsiteY11" fmla="*/ 77943 h 590550"/>
              <a:gd name="connsiteX12" fmla="*/ 320266 w 647700"/>
              <a:gd name="connsiteY12" fmla="*/ 28699 h 590550"/>
              <a:gd name="connsiteX13" fmla="*/ 399514 w 647700"/>
              <a:gd name="connsiteY13" fmla="*/ 11363 h 590550"/>
              <a:gd name="connsiteX14" fmla="*/ 579156 w 647700"/>
              <a:gd name="connsiteY14" fmla="*/ 18983 h 590550"/>
              <a:gd name="connsiteX15" fmla="*/ 607635 w 647700"/>
              <a:gd name="connsiteY15" fmla="*/ 26889 h 590550"/>
              <a:gd name="connsiteX16" fmla="*/ 646021 w 647700"/>
              <a:gd name="connsiteY16" fmla="*/ 80896 h 590550"/>
              <a:gd name="connsiteX17" fmla="*/ 646021 w 647700"/>
              <a:gd name="connsiteY17" fmla="*/ 436464 h 590550"/>
              <a:gd name="connsiteX18" fmla="*/ 609636 w 647700"/>
              <a:gd name="connsiteY18" fmla="*/ 487613 h 590550"/>
              <a:gd name="connsiteX19" fmla="*/ 482953 w 647700"/>
              <a:gd name="connsiteY19" fmla="*/ 507425 h 590550"/>
              <a:gd name="connsiteX20" fmla="*/ 457807 w 647700"/>
              <a:gd name="connsiteY20" fmla="*/ 507330 h 590550"/>
              <a:gd name="connsiteX21" fmla="*/ 402562 w 647700"/>
              <a:gd name="connsiteY21" fmla="*/ 519903 h 590550"/>
              <a:gd name="connsiteX22" fmla="*/ 396466 w 647700"/>
              <a:gd name="connsiteY22" fmla="*/ 527999 h 590550"/>
              <a:gd name="connsiteX23" fmla="*/ 365224 w 647700"/>
              <a:gd name="connsiteY23" fmla="*/ 568004 h 590550"/>
              <a:gd name="connsiteX24" fmla="*/ 306741 w 647700"/>
              <a:gd name="connsiteY24" fmla="*/ 583435 h 590550"/>
              <a:gd name="connsiteX25" fmla="*/ 90714 w 647700"/>
              <a:gd name="connsiteY25" fmla="*/ 576767 h 590550"/>
              <a:gd name="connsiteX26" fmla="*/ 65473 w 647700"/>
              <a:gd name="connsiteY26" fmla="*/ 568290 h 590550"/>
              <a:gd name="connsiteX27" fmla="*/ 34611 w 647700"/>
              <a:gd name="connsiteY27" fmla="*/ 522094 h 590550"/>
              <a:gd name="connsiteX28" fmla="*/ 34802 w 647700"/>
              <a:gd name="connsiteY28" fmla="*/ 493995 h 590550"/>
              <a:gd name="connsiteX29" fmla="*/ 64329 w 647700"/>
              <a:gd name="connsiteY29" fmla="*/ 451037 h 590550"/>
              <a:gd name="connsiteX30" fmla="*/ 74521 w 647700"/>
              <a:gd name="connsiteY30" fmla="*/ 446941 h 590550"/>
              <a:gd name="connsiteX31" fmla="*/ 312742 w 647700"/>
              <a:gd name="connsiteY31" fmla="*/ 180622 h 590550"/>
              <a:gd name="connsiteX32" fmla="*/ 312742 w 647700"/>
              <a:gd name="connsiteY32" fmla="*/ 209864 h 590550"/>
              <a:gd name="connsiteX33" fmla="*/ 337221 w 647700"/>
              <a:gd name="connsiteY33" fmla="*/ 242249 h 590550"/>
              <a:gd name="connsiteX34" fmla="*/ 344269 w 647700"/>
              <a:gd name="connsiteY34" fmla="*/ 244345 h 590550"/>
              <a:gd name="connsiteX35" fmla="*/ 530769 w 647700"/>
              <a:gd name="connsiteY35" fmla="*/ 254441 h 590550"/>
              <a:gd name="connsiteX36" fmla="*/ 605445 w 647700"/>
              <a:gd name="connsiteY36" fmla="*/ 237677 h 590550"/>
              <a:gd name="connsiteX37" fmla="*/ 618018 w 647700"/>
              <a:gd name="connsiteY37" fmla="*/ 224247 h 590550"/>
              <a:gd name="connsiteX38" fmla="*/ 618589 w 647700"/>
              <a:gd name="connsiteY38" fmla="*/ 180813 h 590550"/>
              <a:gd name="connsiteX39" fmla="*/ 312742 w 647700"/>
              <a:gd name="connsiteY39" fmla="*/ 180622 h 590550"/>
              <a:gd name="connsiteX40" fmla="*/ 618303 w 647700"/>
              <a:gd name="connsiteY40" fmla="*/ 97374 h 590550"/>
              <a:gd name="connsiteX41" fmla="*/ 312742 w 647700"/>
              <a:gd name="connsiteY41" fmla="*/ 97183 h 590550"/>
              <a:gd name="connsiteX42" fmla="*/ 312742 w 647700"/>
              <a:gd name="connsiteY42" fmla="*/ 123853 h 590550"/>
              <a:gd name="connsiteX43" fmla="*/ 339031 w 647700"/>
              <a:gd name="connsiteY43" fmla="*/ 159286 h 590550"/>
              <a:gd name="connsiteX44" fmla="*/ 531245 w 647700"/>
              <a:gd name="connsiteY44" fmla="*/ 170907 h 590550"/>
              <a:gd name="connsiteX45" fmla="*/ 604587 w 647700"/>
              <a:gd name="connsiteY45" fmla="*/ 154619 h 590550"/>
              <a:gd name="connsiteX46" fmla="*/ 617732 w 647700"/>
              <a:gd name="connsiteY46" fmla="*/ 141475 h 590550"/>
              <a:gd name="connsiteX47" fmla="*/ 618303 w 647700"/>
              <a:gd name="connsiteY47" fmla="*/ 97374 h 590550"/>
              <a:gd name="connsiteX48" fmla="*/ 368367 w 647700"/>
              <a:gd name="connsiteY48" fmla="*/ 338928 h 590550"/>
              <a:gd name="connsiteX49" fmla="*/ 524959 w 647700"/>
              <a:gd name="connsiteY49" fmla="*/ 338166 h 590550"/>
              <a:gd name="connsiteX50" fmla="*/ 604207 w 647700"/>
              <a:gd name="connsiteY50" fmla="*/ 321592 h 590550"/>
              <a:gd name="connsiteX51" fmla="*/ 617923 w 647700"/>
              <a:gd name="connsiteY51" fmla="*/ 307400 h 590550"/>
              <a:gd name="connsiteX52" fmla="*/ 618589 w 647700"/>
              <a:gd name="connsiteY52" fmla="*/ 263490 h 590550"/>
              <a:gd name="connsiteX53" fmla="*/ 368367 w 647700"/>
              <a:gd name="connsiteY53" fmla="*/ 278063 h 590550"/>
              <a:gd name="connsiteX54" fmla="*/ 368367 w 647700"/>
              <a:gd name="connsiteY54" fmla="*/ 338928 h 590550"/>
              <a:gd name="connsiteX55" fmla="*/ 342269 w 647700"/>
              <a:gd name="connsiteY55" fmla="*/ 286731 h 590550"/>
              <a:gd name="connsiteX56" fmla="*/ 34992 w 647700"/>
              <a:gd name="connsiteY56" fmla="*/ 287874 h 590550"/>
              <a:gd name="connsiteX57" fmla="*/ 56519 w 647700"/>
              <a:gd name="connsiteY57" fmla="*/ 297113 h 590550"/>
              <a:gd name="connsiteX58" fmla="*/ 136529 w 647700"/>
              <a:gd name="connsiteY58" fmla="*/ 310734 h 590550"/>
              <a:gd name="connsiteX59" fmla="*/ 308551 w 647700"/>
              <a:gd name="connsiteY59" fmla="*/ 299875 h 590550"/>
              <a:gd name="connsiteX60" fmla="*/ 342269 w 647700"/>
              <a:gd name="connsiteY60" fmla="*/ 286731 h 590550"/>
              <a:gd name="connsiteX61" fmla="*/ 311979 w 647700"/>
              <a:gd name="connsiteY61" fmla="*/ 66513 h 590550"/>
              <a:gd name="connsiteX62" fmla="*/ 345508 w 647700"/>
              <a:gd name="connsiteY62" fmla="*/ 78229 h 590550"/>
              <a:gd name="connsiteX63" fmla="*/ 510195 w 647700"/>
              <a:gd name="connsiteY63" fmla="*/ 89087 h 590550"/>
              <a:gd name="connsiteX64" fmla="*/ 602873 w 647700"/>
              <a:gd name="connsiteY64" fmla="*/ 72037 h 590550"/>
              <a:gd name="connsiteX65" fmla="*/ 619066 w 647700"/>
              <a:gd name="connsiteY65" fmla="*/ 62989 h 590550"/>
              <a:gd name="connsiteX66" fmla="*/ 311979 w 647700"/>
              <a:gd name="connsiteY66" fmla="*/ 66513 h 590550"/>
              <a:gd name="connsiteX67" fmla="*/ 460474 w 647700"/>
              <a:gd name="connsiteY67" fmla="*/ 425891 h 590550"/>
              <a:gd name="connsiteX68" fmla="*/ 536293 w 647700"/>
              <a:gd name="connsiteY68" fmla="*/ 419986 h 590550"/>
              <a:gd name="connsiteX69" fmla="*/ 605254 w 647700"/>
              <a:gd name="connsiteY69" fmla="*/ 404460 h 590550"/>
              <a:gd name="connsiteX70" fmla="*/ 618018 w 647700"/>
              <a:gd name="connsiteY70" fmla="*/ 391125 h 590550"/>
              <a:gd name="connsiteX71" fmla="*/ 618589 w 647700"/>
              <a:gd name="connsiteY71" fmla="*/ 346453 h 590550"/>
              <a:gd name="connsiteX72" fmla="*/ 420945 w 647700"/>
              <a:gd name="connsiteY72" fmla="*/ 367884 h 590550"/>
              <a:gd name="connsiteX73" fmla="*/ 429423 w 647700"/>
              <a:gd name="connsiteY73" fmla="*/ 394459 h 590550"/>
              <a:gd name="connsiteX74" fmla="*/ 460474 w 647700"/>
              <a:gd name="connsiteY74" fmla="*/ 425891 h 590550"/>
              <a:gd name="connsiteX75" fmla="*/ 35850 w 647700"/>
              <a:gd name="connsiteY75" fmla="*/ 319878 h 590550"/>
              <a:gd name="connsiteX76" fmla="*/ 56233 w 647700"/>
              <a:gd name="connsiteY76" fmla="*/ 351787 h 590550"/>
              <a:gd name="connsiteX77" fmla="*/ 169962 w 647700"/>
              <a:gd name="connsiteY77" fmla="*/ 368170 h 590550"/>
              <a:gd name="connsiteX78" fmla="*/ 320647 w 647700"/>
              <a:gd name="connsiteY78" fmla="*/ 351406 h 590550"/>
              <a:gd name="connsiteX79" fmla="*/ 339126 w 647700"/>
              <a:gd name="connsiteY79" fmla="*/ 320449 h 590550"/>
              <a:gd name="connsiteX80" fmla="*/ 35850 w 647700"/>
              <a:gd name="connsiteY80" fmla="*/ 319878 h 590550"/>
              <a:gd name="connsiteX81" fmla="*/ 395037 w 647700"/>
              <a:gd name="connsiteY81" fmla="*/ 403412 h 590550"/>
              <a:gd name="connsiteX82" fmla="*/ 91666 w 647700"/>
              <a:gd name="connsiteY82" fmla="*/ 403317 h 590550"/>
              <a:gd name="connsiteX83" fmla="*/ 109192 w 647700"/>
              <a:gd name="connsiteY83" fmla="*/ 434845 h 590550"/>
              <a:gd name="connsiteX84" fmla="*/ 225588 w 647700"/>
              <a:gd name="connsiteY84" fmla="*/ 451990 h 590550"/>
              <a:gd name="connsiteX85" fmla="*/ 375987 w 647700"/>
              <a:gd name="connsiteY85" fmla="*/ 434749 h 590550"/>
              <a:gd name="connsiteX86" fmla="*/ 395037 w 647700"/>
              <a:gd name="connsiteY86" fmla="*/ 403412 h 590550"/>
              <a:gd name="connsiteX87" fmla="*/ 117860 w 647700"/>
              <a:gd name="connsiteY87" fmla="*/ 471421 h 590550"/>
              <a:gd name="connsiteX88" fmla="*/ 134719 w 647700"/>
              <a:gd name="connsiteY88" fmla="*/ 489709 h 590550"/>
              <a:gd name="connsiteX89" fmla="*/ 243876 w 647700"/>
              <a:gd name="connsiteY89" fmla="*/ 506758 h 590550"/>
              <a:gd name="connsiteX90" fmla="*/ 404753 w 647700"/>
              <a:gd name="connsiteY90" fmla="*/ 490090 h 590550"/>
              <a:gd name="connsiteX91" fmla="*/ 421326 w 647700"/>
              <a:gd name="connsiteY91" fmla="*/ 458467 h 590550"/>
              <a:gd name="connsiteX92" fmla="*/ 271403 w 647700"/>
              <a:gd name="connsiteY92" fmla="*/ 479136 h 590550"/>
              <a:gd name="connsiteX93" fmla="*/ 117860 w 647700"/>
              <a:gd name="connsiteY93" fmla="*/ 471421 h 590550"/>
              <a:gd name="connsiteX94" fmla="*/ 63949 w 647700"/>
              <a:gd name="connsiteY94" fmla="*/ 511616 h 590550"/>
              <a:gd name="connsiteX95" fmla="*/ 85284 w 647700"/>
              <a:gd name="connsiteY95" fmla="*/ 547240 h 590550"/>
              <a:gd name="connsiteX96" fmla="*/ 237494 w 647700"/>
              <a:gd name="connsiteY96" fmla="*/ 562861 h 590550"/>
              <a:gd name="connsiteX97" fmla="*/ 350746 w 647700"/>
              <a:gd name="connsiteY97" fmla="*/ 544858 h 590550"/>
              <a:gd name="connsiteX98" fmla="*/ 370082 w 647700"/>
              <a:gd name="connsiteY98" fmla="*/ 533143 h 590550"/>
              <a:gd name="connsiteX99" fmla="*/ 368082 w 647700"/>
              <a:gd name="connsiteY99" fmla="*/ 529047 h 590550"/>
              <a:gd name="connsiteX100" fmla="*/ 63949 w 647700"/>
              <a:gd name="connsiteY100" fmla="*/ 511616 h 590550"/>
              <a:gd name="connsiteX101" fmla="*/ 617160 w 647700"/>
              <a:gd name="connsiteY101" fmla="*/ 429701 h 590550"/>
              <a:gd name="connsiteX102" fmla="*/ 452283 w 647700"/>
              <a:gd name="connsiteY102" fmla="*/ 452656 h 590550"/>
              <a:gd name="connsiteX103" fmla="*/ 452283 w 647700"/>
              <a:gd name="connsiteY103" fmla="*/ 477612 h 590550"/>
              <a:gd name="connsiteX104" fmla="*/ 599920 w 647700"/>
              <a:gd name="connsiteY104" fmla="*/ 462086 h 590550"/>
              <a:gd name="connsiteX105" fmla="*/ 617160 w 647700"/>
              <a:gd name="connsiteY105" fmla="*/ 429701 h 590550"/>
              <a:gd name="connsiteX106" fmla="*/ 393990 w 647700"/>
              <a:gd name="connsiteY106" fmla="*/ 371789 h 590550"/>
              <a:gd name="connsiteX107" fmla="*/ 393323 w 647700"/>
              <a:gd name="connsiteY107" fmla="*/ 363883 h 590550"/>
              <a:gd name="connsiteX108" fmla="*/ 352556 w 647700"/>
              <a:gd name="connsiteY108" fmla="*/ 366265 h 590550"/>
              <a:gd name="connsiteX109" fmla="*/ 304550 w 647700"/>
              <a:gd name="connsiteY109" fmla="*/ 383981 h 590550"/>
              <a:gd name="connsiteX110" fmla="*/ 245590 w 647700"/>
              <a:gd name="connsiteY110" fmla="*/ 394840 h 590550"/>
              <a:gd name="connsiteX111" fmla="*/ 393990 w 647700"/>
              <a:gd name="connsiteY111" fmla="*/ 371789 h 590550"/>
              <a:gd name="connsiteX112" fmla="*/ 67663 w 647700"/>
              <a:gd name="connsiteY112" fmla="*/ 479041 h 590550"/>
              <a:gd name="connsiteX113" fmla="*/ 67282 w 647700"/>
              <a:gd name="connsiteY113" fmla="*/ 482946 h 590550"/>
              <a:gd name="connsiteX114" fmla="*/ 91381 w 647700"/>
              <a:gd name="connsiteY114" fmla="*/ 491328 h 590550"/>
              <a:gd name="connsiteX115" fmla="*/ 89666 w 647700"/>
              <a:gd name="connsiteY115" fmla="*/ 471802 h 590550"/>
              <a:gd name="connsiteX116" fmla="*/ 67663 w 647700"/>
              <a:gd name="connsiteY116" fmla="*/ 47904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47700" h="590550">
                <a:moveTo>
                  <a:pt x="74521" y="446941"/>
                </a:moveTo>
                <a:cubicBezTo>
                  <a:pt x="58805" y="432749"/>
                  <a:pt x="62901" y="415604"/>
                  <a:pt x="63282" y="399697"/>
                </a:cubicBezTo>
                <a:cubicBezTo>
                  <a:pt x="63567" y="387696"/>
                  <a:pt x="61186" y="380457"/>
                  <a:pt x="48042" y="377790"/>
                </a:cubicBezTo>
                <a:cubicBezTo>
                  <a:pt x="39660" y="376075"/>
                  <a:pt x="31659" y="371027"/>
                  <a:pt x="24134" y="366550"/>
                </a:cubicBezTo>
                <a:cubicBezTo>
                  <a:pt x="12609" y="359788"/>
                  <a:pt x="6703" y="349786"/>
                  <a:pt x="7179" y="335880"/>
                </a:cubicBezTo>
                <a:cubicBezTo>
                  <a:pt x="7656" y="321592"/>
                  <a:pt x="7656" y="307210"/>
                  <a:pt x="7179" y="292922"/>
                </a:cubicBezTo>
                <a:cubicBezTo>
                  <a:pt x="6608" y="276730"/>
                  <a:pt x="12894" y="263490"/>
                  <a:pt x="27658" y="258442"/>
                </a:cubicBezTo>
                <a:cubicBezTo>
                  <a:pt x="54519" y="249298"/>
                  <a:pt x="81856" y="240058"/>
                  <a:pt x="109764" y="235677"/>
                </a:cubicBezTo>
                <a:cubicBezTo>
                  <a:pt x="165104" y="226819"/>
                  <a:pt x="220920" y="228438"/>
                  <a:pt x="276451" y="236629"/>
                </a:cubicBezTo>
                <a:cubicBezTo>
                  <a:pt x="278737" y="237010"/>
                  <a:pt x="281214" y="236629"/>
                  <a:pt x="285595" y="236629"/>
                </a:cubicBezTo>
                <a:cubicBezTo>
                  <a:pt x="285595" y="230629"/>
                  <a:pt x="285595" y="225390"/>
                  <a:pt x="285595" y="220151"/>
                </a:cubicBezTo>
                <a:cubicBezTo>
                  <a:pt x="285595" y="172717"/>
                  <a:pt x="285595" y="125282"/>
                  <a:pt x="285595" y="77943"/>
                </a:cubicBezTo>
                <a:cubicBezTo>
                  <a:pt x="285595" y="48987"/>
                  <a:pt x="292072" y="37366"/>
                  <a:pt x="320266" y="28699"/>
                </a:cubicBezTo>
                <a:cubicBezTo>
                  <a:pt x="346079" y="20793"/>
                  <a:pt x="372749" y="14697"/>
                  <a:pt x="399514" y="11363"/>
                </a:cubicBezTo>
                <a:cubicBezTo>
                  <a:pt x="459617" y="3934"/>
                  <a:pt x="519720" y="6220"/>
                  <a:pt x="579156" y="18983"/>
                </a:cubicBezTo>
                <a:cubicBezTo>
                  <a:pt x="588776" y="21079"/>
                  <a:pt x="598396" y="23650"/>
                  <a:pt x="607635" y="26889"/>
                </a:cubicBezTo>
                <a:cubicBezTo>
                  <a:pt x="639354" y="37747"/>
                  <a:pt x="646021" y="47368"/>
                  <a:pt x="646021" y="80896"/>
                </a:cubicBezTo>
                <a:cubicBezTo>
                  <a:pt x="646021" y="199387"/>
                  <a:pt x="646021" y="317973"/>
                  <a:pt x="646021" y="436464"/>
                </a:cubicBezTo>
                <a:cubicBezTo>
                  <a:pt x="646021" y="467230"/>
                  <a:pt x="639068" y="477231"/>
                  <a:pt x="609636" y="487613"/>
                </a:cubicBezTo>
                <a:cubicBezTo>
                  <a:pt x="568678" y="502091"/>
                  <a:pt x="526006" y="505901"/>
                  <a:pt x="482953" y="507425"/>
                </a:cubicBezTo>
                <a:cubicBezTo>
                  <a:pt x="474571" y="507711"/>
                  <a:pt x="465999" y="508663"/>
                  <a:pt x="457807" y="507330"/>
                </a:cubicBezTo>
                <a:cubicBezTo>
                  <a:pt x="437519" y="503996"/>
                  <a:pt x="420184" y="512664"/>
                  <a:pt x="402562" y="519903"/>
                </a:cubicBezTo>
                <a:cubicBezTo>
                  <a:pt x="399800" y="521046"/>
                  <a:pt x="396466" y="525332"/>
                  <a:pt x="396466" y="527999"/>
                </a:cubicBezTo>
                <a:cubicBezTo>
                  <a:pt x="397133" y="550288"/>
                  <a:pt x="383226" y="561718"/>
                  <a:pt x="365224" y="568004"/>
                </a:cubicBezTo>
                <a:cubicBezTo>
                  <a:pt x="346269" y="574672"/>
                  <a:pt x="326553" y="580196"/>
                  <a:pt x="306741" y="583435"/>
                </a:cubicBezTo>
                <a:cubicBezTo>
                  <a:pt x="234351" y="595341"/>
                  <a:pt x="162247" y="593912"/>
                  <a:pt x="90714" y="576767"/>
                </a:cubicBezTo>
                <a:cubicBezTo>
                  <a:pt x="82141" y="574672"/>
                  <a:pt x="73664" y="571719"/>
                  <a:pt x="65473" y="568290"/>
                </a:cubicBezTo>
                <a:cubicBezTo>
                  <a:pt x="45089" y="559813"/>
                  <a:pt x="31659" y="546668"/>
                  <a:pt x="34611" y="522094"/>
                </a:cubicBezTo>
                <a:cubicBezTo>
                  <a:pt x="35754" y="512854"/>
                  <a:pt x="34802" y="503329"/>
                  <a:pt x="34802" y="493995"/>
                </a:cubicBezTo>
                <a:cubicBezTo>
                  <a:pt x="34802" y="467515"/>
                  <a:pt x="39184" y="461134"/>
                  <a:pt x="64329" y="451037"/>
                </a:cubicBezTo>
                <a:cubicBezTo>
                  <a:pt x="66901" y="450180"/>
                  <a:pt x="69568" y="449037"/>
                  <a:pt x="74521" y="446941"/>
                </a:cubicBezTo>
                <a:close/>
                <a:moveTo>
                  <a:pt x="312742" y="180622"/>
                </a:moveTo>
                <a:cubicBezTo>
                  <a:pt x="312742" y="190433"/>
                  <a:pt x="312742" y="200149"/>
                  <a:pt x="312742" y="209864"/>
                </a:cubicBezTo>
                <a:cubicBezTo>
                  <a:pt x="312742" y="234820"/>
                  <a:pt x="312837" y="234915"/>
                  <a:pt x="337221" y="242249"/>
                </a:cubicBezTo>
                <a:cubicBezTo>
                  <a:pt x="339602" y="243011"/>
                  <a:pt x="341888" y="243678"/>
                  <a:pt x="344269" y="244345"/>
                </a:cubicBezTo>
                <a:cubicBezTo>
                  <a:pt x="405706" y="260061"/>
                  <a:pt x="468190" y="261585"/>
                  <a:pt x="530769" y="254441"/>
                </a:cubicBezTo>
                <a:cubicBezTo>
                  <a:pt x="556010" y="251488"/>
                  <a:pt x="580775" y="244249"/>
                  <a:pt x="605445" y="237677"/>
                </a:cubicBezTo>
                <a:cubicBezTo>
                  <a:pt x="610684" y="236248"/>
                  <a:pt x="617351" y="229295"/>
                  <a:pt x="618018" y="224247"/>
                </a:cubicBezTo>
                <a:cubicBezTo>
                  <a:pt x="619732" y="209864"/>
                  <a:pt x="618589" y="195196"/>
                  <a:pt x="618589" y="180813"/>
                </a:cubicBezTo>
                <a:cubicBezTo>
                  <a:pt x="516100" y="209674"/>
                  <a:pt x="415135" y="209674"/>
                  <a:pt x="312742" y="180622"/>
                </a:cubicBezTo>
                <a:close/>
                <a:moveTo>
                  <a:pt x="618303" y="97374"/>
                </a:moveTo>
                <a:cubicBezTo>
                  <a:pt x="480858" y="126235"/>
                  <a:pt x="448854" y="126235"/>
                  <a:pt x="312742" y="97183"/>
                </a:cubicBezTo>
                <a:cubicBezTo>
                  <a:pt x="312742" y="106232"/>
                  <a:pt x="312742" y="114995"/>
                  <a:pt x="312742" y="123853"/>
                </a:cubicBezTo>
                <a:cubicBezTo>
                  <a:pt x="312742" y="151190"/>
                  <a:pt x="312646" y="151666"/>
                  <a:pt x="339031" y="159286"/>
                </a:cubicBezTo>
                <a:cubicBezTo>
                  <a:pt x="402181" y="177479"/>
                  <a:pt x="466761" y="177765"/>
                  <a:pt x="531245" y="170907"/>
                </a:cubicBezTo>
                <a:cubicBezTo>
                  <a:pt x="556010" y="168240"/>
                  <a:pt x="580394" y="161096"/>
                  <a:pt x="604587" y="154619"/>
                </a:cubicBezTo>
                <a:cubicBezTo>
                  <a:pt x="609922" y="153190"/>
                  <a:pt x="617065" y="146523"/>
                  <a:pt x="617732" y="141475"/>
                </a:cubicBezTo>
                <a:cubicBezTo>
                  <a:pt x="619447" y="126997"/>
                  <a:pt x="618303" y="112233"/>
                  <a:pt x="618303" y="97374"/>
                </a:cubicBezTo>
                <a:close/>
                <a:moveTo>
                  <a:pt x="368367" y="338928"/>
                </a:moveTo>
                <a:cubicBezTo>
                  <a:pt x="421708" y="338928"/>
                  <a:pt x="473428" y="340738"/>
                  <a:pt x="524959" y="338166"/>
                </a:cubicBezTo>
                <a:cubicBezTo>
                  <a:pt x="551628" y="336832"/>
                  <a:pt x="578013" y="328355"/>
                  <a:pt x="604207" y="321592"/>
                </a:cubicBezTo>
                <a:cubicBezTo>
                  <a:pt x="609826" y="320164"/>
                  <a:pt x="617256" y="312829"/>
                  <a:pt x="617923" y="307400"/>
                </a:cubicBezTo>
                <a:cubicBezTo>
                  <a:pt x="619827" y="293113"/>
                  <a:pt x="618589" y="278349"/>
                  <a:pt x="618589" y="263490"/>
                </a:cubicBezTo>
                <a:cubicBezTo>
                  <a:pt x="535626" y="289588"/>
                  <a:pt x="452568" y="289493"/>
                  <a:pt x="368367" y="278063"/>
                </a:cubicBezTo>
                <a:cubicBezTo>
                  <a:pt x="368367" y="298161"/>
                  <a:pt x="368367" y="316258"/>
                  <a:pt x="368367" y="338928"/>
                </a:cubicBezTo>
                <a:close/>
                <a:moveTo>
                  <a:pt x="342269" y="286731"/>
                </a:moveTo>
                <a:cubicBezTo>
                  <a:pt x="293692" y="247583"/>
                  <a:pt x="72807" y="248726"/>
                  <a:pt x="34992" y="287874"/>
                </a:cubicBezTo>
                <a:cubicBezTo>
                  <a:pt x="42612" y="291208"/>
                  <a:pt x="49280" y="295684"/>
                  <a:pt x="56519" y="297113"/>
                </a:cubicBezTo>
                <a:cubicBezTo>
                  <a:pt x="83094" y="302352"/>
                  <a:pt x="109668" y="308448"/>
                  <a:pt x="136529" y="310734"/>
                </a:cubicBezTo>
                <a:cubicBezTo>
                  <a:pt x="194250" y="315782"/>
                  <a:pt x="251972" y="314258"/>
                  <a:pt x="308551" y="299875"/>
                </a:cubicBezTo>
                <a:cubicBezTo>
                  <a:pt x="319600" y="297208"/>
                  <a:pt x="329982" y="291684"/>
                  <a:pt x="342269" y="286731"/>
                </a:cubicBezTo>
                <a:close/>
                <a:moveTo>
                  <a:pt x="311979" y="66513"/>
                </a:moveTo>
                <a:cubicBezTo>
                  <a:pt x="324362" y="70894"/>
                  <a:pt x="334649" y="75466"/>
                  <a:pt x="345508" y="78229"/>
                </a:cubicBezTo>
                <a:cubicBezTo>
                  <a:pt x="399705" y="91945"/>
                  <a:pt x="454950" y="94135"/>
                  <a:pt x="510195" y="89087"/>
                </a:cubicBezTo>
                <a:cubicBezTo>
                  <a:pt x="541342" y="86230"/>
                  <a:pt x="572107" y="78324"/>
                  <a:pt x="602873" y="72037"/>
                </a:cubicBezTo>
                <a:cubicBezTo>
                  <a:pt x="608398" y="70894"/>
                  <a:pt x="613160" y="66418"/>
                  <a:pt x="619066" y="62989"/>
                </a:cubicBezTo>
                <a:cubicBezTo>
                  <a:pt x="569535" y="25651"/>
                  <a:pt x="348270" y="27270"/>
                  <a:pt x="311979" y="66513"/>
                </a:cubicBezTo>
                <a:close/>
                <a:moveTo>
                  <a:pt x="460474" y="425891"/>
                </a:moveTo>
                <a:cubicBezTo>
                  <a:pt x="481429" y="424367"/>
                  <a:pt x="509147" y="423700"/>
                  <a:pt x="536293" y="419986"/>
                </a:cubicBezTo>
                <a:cubicBezTo>
                  <a:pt x="559534" y="416747"/>
                  <a:pt x="582490" y="410746"/>
                  <a:pt x="605254" y="404460"/>
                </a:cubicBezTo>
                <a:cubicBezTo>
                  <a:pt x="610493" y="403031"/>
                  <a:pt x="617446" y="396173"/>
                  <a:pt x="618018" y="391125"/>
                </a:cubicBezTo>
                <a:cubicBezTo>
                  <a:pt x="619732" y="376742"/>
                  <a:pt x="618589" y="361978"/>
                  <a:pt x="618589" y="346453"/>
                </a:cubicBezTo>
                <a:cubicBezTo>
                  <a:pt x="554867" y="368360"/>
                  <a:pt x="490192" y="369884"/>
                  <a:pt x="420945" y="367884"/>
                </a:cubicBezTo>
                <a:cubicBezTo>
                  <a:pt x="424184" y="378552"/>
                  <a:pt x="424756" y="387982"/>
                  <a:pt x="429423" y="394459"/>
                </a:cubicBezTo>
                <a:cubicBezTo>
                  <a:pt x="436948" y="404555"/>
                  <a:pt x="447234" y="412747"/>
                  <a:pt x="460474" y="425891"/>
                </a:cubicBezTo>
                <a:close/>
                <a:moveTo>
                  <a:pt x="35850" y="319878"/>
                </a:moveTo>
                <a:cubicBezTo>
                  <a:pt x="32897" y="343976"/>
                  <a:pt x="32897" y="347119"/>
                  <a:pt x="56233" y="351787"/>
                </a:cubicBezTo>
                <a:cubicBezTo>
                  <a:pt x="93762" y="359311"/>
                  <a:pt x="131862" y="365884"/>
                  <a:pt x="169962" y="368170"/>
                </a:cubicBezTo>
                <a:cubicBezTo>
                  <a:pt x="220730" y="371218"/>
                  <a:pt x="271689" y="368170"/>
                  <a:pt x="320647" y="351406"/>
                </a:cubicBezTo>
                <a:cubicBezTo>
                  <a:pt x="341412" y="344262"/>
                  <a:pt x="342078" y="342928"/>
                  <a:pt x="339126" y="320449"/>
                </a:cubicBezTo>
                <a:cubicBezTo>
                  <a:pt x="237970" y="348072"/>
                  <a:pt x="136910" y="348358"/>
                  <a:pt x="35850" y="319878"/>
                </a:cubicBezTo>
                <a:close/>
                <a:moveTo>
                  <a:pt x="395037" y="403412"/>
                </a:moveTo>
                <a:cubicBezTo>
                  <a:pt x="293215" y="431701"/>
                  <a:pt x="192441" y="431701"/>
                  <a:pt x="91666" y="403317"/>
                </a:cubicBezTo>
                <a:cubicBezTo>
                  <a:pt x="87761" y="425224"/>
                  <a:pt x="89380" y="428368"/>
                  <a:pt x="109192" y="434845"/>
                </a:cubicBezTo>
                <a:cubicBezTo>
                  <a:pt x="147007" y="447227"/>
                  <a:pt x="186059" y="451323"/>
                  <a:pt x="225588" y="451990"/>
                </a:cubicBezTo>
                <a:cubicBezTo>
                  <a:pt x="276451" y="452942"/>
                  <a:pt x="327124" y="450942"/>
                  <a:pt x="375987" y="434749"/>
                </a:cubicBezTo>
                <a:cubicBezTo>
                  <a:pt x="396847" y="427987"/>
                  <a:pt x="397895" y="425796"/>
                  <a:pt x="395037" y="403412"/>
                </a:cubicBezTo>
                <a:close/>
                <a:moveTo>
                  <a:pt x="117860" y="471421"/>
                </a:moveTo>
                <a:cubicBezTo>
                  <a:pt x="114050" y="483232"/>
                  <a:pt x="125099" y="487899"/>
                  <a:pt x="134719" y="489709"/>
                </a:cubicBezTo>
                <a:cubicBezTo>
                  <a:pt x="170914" y="496376"/>
                  <a:pt x="207300" y="504091"/>
                  <a:pt x="243876" y="506758"/>
                </a:cubicBezTo>
                <a:cubicBezTo>
                  <a:pt x="298168" y="510854"/>
                  <a:pt x="352366" y="506949"/>
                  <a:pt x="404753" y="490090"/>
                </a:cubicBezTo>
                <a:cubicBezTo>
                  <a:pt x="424851" y="483613"/>
                  <a:pt x="425994" y="479993"/>
                  <a:pt x="421326" y="458467"/>
                </a:cubicBezTo>
                <a:cubicBezTo>
                  <a:pt x="372654" y="474945"/>
                  <a:pt x="322362" y="480660"/>
                  <a:pt x="271403" y="479136"/>
                </a:cubicBezTo>
                <a:cubicBezTo>
                  <a:pt x="220825" y="477612"/>
                  <a:pt x="170343" y="474088"/>
                  <a:pt x="117860" y="471421"/>
                </a:cubicBezTo>
                <a:close/>
                <a:moveTo>
                  <a:pt x="63949" y="511616"/>
                </a:moveTo>
                <a:cubicBezTo>
                  <a:pt x="60234" y="538286"/>
                  <a:pt x="60710" y="539334"/>
                  <a:pt x="85284" y="547240"/>
                </a:cubicBezTo>
                <a:cubicBezTo>
                  <a:pt x="134910" y="563242"/>
                  <a:pt x="186154" y="563908"/>
                  <a:pt x="237494" y="562861"/>
                </a:cubicBezTo>
                <a:cubicBezTo>
                  <a:pt x="276070" y="562099"/>
                  <a:pt x="314266" y="558670"/>
                  <a:pt x="350746" y="544858"/>
                </a:cubicBezTo>
                <a:cubicBezTo>
                  <a:pt x="357700" y="542191"/>
                  <a:pt x="363700" y="537143"/>
                  <a:pt x="370082" y="533143"/>
                </a:cubicBezTo>
                <a:cubicBezTo>
                  <a:pt x="369415" y="531809"/>
                  <a:pt x="368749" y="530380"/>
                  <a:pt x="368082" y="529047"/>
                </a:cubicBezTo>
                <a:cubicBezTo>
                  <a:pt x="266164" y="538477"/>
                  <a:pt x="164723" y="540477"/>
                  <a:pt x="63949" y="511616"/>
                </a:cubicBezTo>
                <a:close/>
                <a:moveTo>
                  <a:pt x="617160" y="429701"/>
                </a:moveTo>
                <a:cubicBezTo>
                  <a:pt x="564297" y="450085"/>
                  <a:pt x="508576" y="450656"/>
                  <a:pt x="452283" y="452656"/>
                </a:cubicBezTo>
                <a:cubicBezTo>
                  <a:pt x="452283" y="461705"/>
                  <a:pt x="452283" y="469706"/>
                  <a:pt x="452283" y="477612"/>
                </a:cubicBezTo>
                <a:cubicBezTo>
                  <a:pt x="485525" y="483803"/>
                  <a:pt x="566773" y="475231"/>
                  <a:pt x="599920" y="462086"/>
                </a:cubicBezTo>
                <a:cubicBezTo>
                  <a:pt x="620304" y="454085"/>
                  <a:pt x="620685" y="453323"/>
                  <a:pt x="617160" y="429701"/>
                </a:cubicBezTo>
                <a:close/>
                <a:moveTo>
                  <a:pt x="393990" y="371789"/>
                </a:moveTo>
                <a:cubicBezTo>
                  <a:pt x="393799" y="369122"/>
                  <a:pt x="393514" y="366455"/>
                  <a:pt x="393323" y="363883"/>
                </a:cubicBezTo>
                <a:cubicBezTo>
                  <a:pt x="379702" y="364455"/>
                  <a:pt x="365510" y="363026"/>
                  <a:pt x="352556" y="366265"/>
                </a:cubicBezTo>
                <a:cubicBezTo>
                  <a:pt x="336078" y="370360"/>
                  <a:pt x="320933" y="379695"/>
                  <a:pt x="304550" y="383981"/>
                </a:cubicBezTo>
                <a:cubicBezTo>
                  <a:pt x="285309" y="389125"/>
                  <a:pt x="265307" y="391315"/>
                  <a:pt x="245590" y="394840"/>
                </a:cubicBezTo>
                <a:cubicBezTo>
                  <a:pt x="296454" y="395030"/>
                  <a:pt x="347127" y="394554"/>
                  <a:pt x="393990" y="371789"/>
                </a:cubicBezTo>
                <a:close/>
                <a:moveTo>
                  <a:pt x="67663" y="479041"/>
                </a:moveTo>
                <a:cubicBezTo>
                  <a:pt x="67568" y="480374"/>
                  <a:pt x="67377" y="481612"/>
                  <a:pt x="67282" y="482946"/>
                </a:cubicBezTo>
                <a:cubicBezTo>
                  <a:pt x="74712" y="485518"/>
                  <a:pt x="82141" y="488089"/>
                  <a:pt x="91381" y="491328"/>
                </a:cubicBezTo>
                <a:cubicBezTo>
                  <a:pt x="90714" y="483898"/>
                  <a:pt x="90237" y="478755"/>
                  <a:pt x="89666" y="471802"/>
                </a:cubicBezTo>
                <a:cubicBezTo>
                  <a:pt x="81284" y="474659"/>
                  <a:pt x="74426" y="476850"/>
                  <a:pt x="67663" y="479041"/>
                </a:cubicBezTo>
                <a:close/>
              </a:path>
            </a:pathLst>
          </a:custGeom>
          <a:solidFill>
            <a:srgbClr val="3193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A1E398C-1A98-4FF0-B7A4-D3840348DA2B}"/>
              </a:ext>
            </a:extLst>
          </p:cNvPr>
          <p:cNvSpPr txBox="1"/>
          <p:nvPr/>
        </p:nvSpPr>
        <p:spPr>
          <a:xfrm>
            <a:off x="9298187" y="3494050"/>
            <a:ext cx="1682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131,2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9B32B85-2F08-4324-B80E-745345DC9B5B}"/>
              </a:ext>
            </a:extLst>
          </p:cNvPr>
          <p:cNvSpPr txBox="1"/>
          <p:nvPr/>
        </p:nvSpPr>
        <p:spPr>
          <a:xfrm>
            <a:off x="9559181" y="4066234"/>
            <a:ext cx="1166643" cy="184666"/>
          </a:xfrm>
          <a:prstGeom prst="rect">
            <a:avLst/>
          </a:prstGeom>
          <a:solidFill>
            <a:srgbClr val="2F5597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a typeface="Verdana" panose="020B0604030504040204" pitchFamily="34" charset="0"/>
              </a:rPr>
              <a:t>млрд рублей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19139B6-2F0F-4223-9D93-6713E27043F1}"/>
              </a:ext>
            </a:extLst>
          </p:cNvPr>
          <p:cNvSpPr txBox="1"/>
          <p:nvPr/>
        </p:nvSpPr>
        <p:spPr>
          <a:xfrm>
            <a:off x="9347878" y="4800460"/>
            <a:ext cx="163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19382"/>
                </a:solidFill>
              </a:rPr>
              <a:t>+</a:t>
            </a:r>
            <a:r>
              <a:rPr lang="ru-RU" sz="3200" b="1" dirty="0">
                <a:solidFill>
                  <a:srgbClr val="319382"/>
                </a:solidFill>
              </a:rPr>
              <a:t>12,2</a:t>
            </a:r>
            <a:r>
              <a:rPr lang="en-US" sz="3200" b="1" dirty="0">
                <a:solidFill>
                  <a:srgbClr val="319382"/>
                </a:solidFill>
              </a:rPr>
              <a:t>%</a:t>
            </a:r>
            <a:endParaRPr lang="ru-RU" sz="3200" b="1" dirty="0">
              <a:solidFill>
                <a:srgbClr val="319382"/>
              </a:solidFill>
            </a:endParaRPr>
          </a:p>
        </p:txBody>
      </p: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9112E1AA-9508-9D96-DA62-884F91247E85}"/>
              </a:ext>
            </a:extLst>
          </p:cNvPr>
          <p:cNvGrpSpPr/>
          <p:nvPr/>
        </p:nvGrpSpPr>
        <p:grpSpPr>
          <a:xfrm>
            <a:off x="9933330" y="4356897"/>
            <a:ext cx="426388" cy="425078"/>
            <a:chOff x="6792306" y="2809026"/>
            <a:chExt cx="562243" cy="560516"/>
          </a:xfrm>
          <a:solidFill>
            <a:srgbClr val="319382"/>
          </a:solidFill>
        </p:grpSpPr>
        <p:sp>
          <p:nvSpPr>
            <p:cNvPr id="173" name="Полилиния: фигура 3">
              <a:extLst>
                <a:ext uri="{FF2B5EF4-FFF2-40B4-BE49-F238E27FC236}">
                  <a16:creationId xmlns:a16="http://schemas.microsoft.com/office/drawing/2014/main" id="{B807FB76-0B54-4655-8B61-472C249B3D02}"/>
                </a:ext>
              </a:extLst>
            </p:cNvPr>
            <p:cNvSpPr/>
            <p:nvPr/>
          </p:nvSpPr>
          <p:spPr>
            <a:xfrm>
              <a:off x="6792306" y="2809026"/>
              <a:ext cx="561998" cy="350230"/>
            </a:xfrm>
            <a:custGeom>
              <a:avLst/>
              <a:gdLst>
                <a:gd name="connsiteX0" fmla="*/ 49847 w 561997"/>
                <a:gd name="connsiteY0" fmla="*/ 344269 h 350230"/>
                <a:gd name="connsiteX1" fmla="*/ 57503 w 561997"/>
                <a:gd name="connsiteY1" fmla="*/ 347446 h 350230"/>
                <a:gd name="connsiteX2" fmla="*/ 65159 w 561997"/>
                <a:gd name="connsiteY2" fmla="*/ 344269 h 350230"/>
                <a:gd name="connsiteX3" fmla="*/ 228464 w 561997"/>
                <a:gd name="connsiteY3" fmla="*/ 181046 h 350230"/>
                <a:gd name="connsiteX4" fmla="*/ 327343 w 561997"/>
                <a:gd name="connsiteY4" fmla="*/ 279925 h 350230"/>
                <a:gd name="connsiteX5" fmla="*/ 334999 w 561997"/>
                <a:gd name="connsiteY5" fmla="*/ 283101 h 350230"/>
                <a:gd name="connsiteX6" fmla="*/ 342656 w 561997"/>
                <a:gd name="connsiteY6" fmla="*/ 279925 h 350230"/>
                <a:gd name="connsiteX7" fmla="*/ 399996 w 561997"/>
                <a:gd name="connsiteY7" fmla="*/ 222585 h 350230"/>
                <a:gd name="connsiteX8" fmla="*/ 399996 w 561997"/>
                <a:gd name="connsiteY8" fmla="*/ 207354 h 350230"/>
                <a:gd name="connsiteX9" fmla="*/ 384765 w 561997"/>
                <a:gd name="connsiteY9" fmla="*/ 207354 h 350230"/>
                <a:gd name="connsiteX10" fmla="*/ 335081 w 561997"/>
                <a:gd name="connsiteY10" fmla="*/ 257038 h 350230"/>
                <a:gd name="connsiteX11" fmla="*/ 236283 w 561997"/>
                <a:gd name="connsiteY11" fmla="*/ 158159 h 350230"/>
                <a:gd name="connsiteX12" fmla="*/ 228627 w 561997"/>
                <a:gd name="connsiteY12" fmla="*/ 154982 h 350230"/>
                <a:gd name="connsiteX13" fmla="*/ 220971 w 561997"/>
                <a:gd name="connsiteY13" fmla="*/ 158159 h 350230"/>
                <a:gd name="connsiteX14" fmla="*/ 57747 w 561997"/>
                <a:gd name="connsiteY14" fmla="*/ 321464 h 350230"/>
                <a:gd name="connsiteX15" fmla="*/ 32498 w 561997"/>
                <a:gd name="connsiteY15" fmla="*/ 296215 h 350230"/>
                <a:gd name="connsiteX16" fmla="*/ 228627 w 561997"/>
                <a:gd name="connsiteY16" fmla="*/ 100086 h 350230"/>
                <a:gd name="connsiteX17" fmla="*/ 327506 w 561997"/>
                <a:gd name="connsiteY17" fmla="*/ 198965 h 350230"/>
                <a:gd name="connsiteX18" fmla="*/ 335163 w 561997"/>
                <a:gd name="connsiteY18" fmla="*/ 202141 h 350230"/>
                <a:gd name="connsiteX19" fmla="*/ 342819 w 561997"/>
                <a:gd name="connsiteY19" fmla="*/ 198965 h 350230"/>
                <a:gd name="connsiteX20" fmla="*/ 473056 w 561997"/>
                <a:gd name="connsiteY20" fmla="*/ 68728 h 350230"/>
                <a:gd name="connsiteX21" fmla="*/ 473056 w 561997"/>
                <a:gd name="connsiteY21" fmla="*/ 53497 h 350230"/>
                <a:gd name="connsiteX22" fmla="*/ 469064 w 561997"/>
                <a:gd name="connsiteY22" fmla="*/ 49506 h 350230"/>
                <a:gd name="connsiteX23" fmla="*/ 532757 w 561997"/>
                <a:gd name="connsiteY23" fmla="*/ 32483 h 350230"/>
                <a:gd name="connsiteX24" fmla="*/ 515735 w 561997"/>
                <a:gd name="connsiteY24" fmla="*/ 96176 h 350230"/>
                <a:gd name="connsiteX25" fmla="*/ 513210 w 561997"/>
                <a:gd name="connsiteY25" fmla="*/ 93814 h 350230"/>
                <a:gd name="connsiteX26" fmla="*/ 505554 w 561997"/>
                <a:gd name="connsiteY26" fmla="*/ 90638 h 350230"/>
                <a:gd name="connsiteX27" fmla="*/ 497897 w 561997"/>
                <a:gd name="connsiteY27" fmla="*/ 93814 h 350230"/>
                <a:gd name="connsiteX28" fmla="*/ 445526 w 561997"/>
                <a:gd name="connsiteY28" fmla="*/ 146186 h 350230"/>
                <a:gd name="connsiteX29" fmla="*/ 445526 w 561997"/>
                <a:gd name="connsiteY29" fmla="*/ 161417 h 350230"/>
                <a:gd name="connsiteX30" fmla="*/ 460757 w 561997"/>
                <a:gd name="connsiteY30" fmla="*/ 161417 h 350230"/>
                <a:gd name="connsiteX31" fmla="*/ 505554 w 561997"/>
                <a:gd name="connsiteY31" fmla="*/ 116620 h 350230"/>
                <a:gd name="connsiteX32" fmla="*/ 513291 w 561997"/>
                <a:gd name="connsiteY32" fmla="*/ 124357 h 350230"/>
                <a:gd name="connsiteX33" fmla="*/ 523717 w 561997"/>
                <a:gd name="connsiteY33" fmla="*/ 127126 h 350230"/>
                <a:gd name="connsiteX34" fmla="*/ 531373 w 561997"/>
                <a:gd name="connsiteY34" fmla="*/ 119470 h 350230"/>
                <a:gd name="connsiteX35" fmla="*/ 558088 w 561997"/>
                <a:gd name="connsiteY35" fmla="*/ 19695 h 350230"/>
                <a:gd name="connsiteX36" fmla="*/ 555319 w 561997"/>
                <a:gd name="connsiteY36" fmla="*/ 9270 h 350230"/>
                <a:gd name="connsiteX37" fmla="*/ 544894 w 561997"/>
                <a:gd name="connsiteY37" fmla="*/ 6501 h 350230"/>
                <a:gd name="connsiteX38" fmla="*/ 445119 w 561997"/>
                <a:gd name="connsiteY38" fmla="*/ 33216 h 350230"/>
                <a:gd name="connsiteX39" fmla="*/ 437462 w 561997"/>
                <a:gd name="connsiteY39" fmla="*/ 40872 h 350230"/>
                <a:gd name="connsiteX40" fmla="*/ 440232 w 561997"/>
                <a:gd name="connsiteY40" fmla="*/ 51298 h 350230"/>
                <a:gd name="connsiteX41" fmla="*/ 449761 w 561997"/>
                <a:gd name="connsiteY41" fmla="*/ 60827 h 350230"/>
                <a:gd name="connsiteX42" fmla="*/ 334755 w 561997"/>
                <a:gd name="connsiteY42" fmla="*/ 175833 h 350230"/>
                <a:gd name="connsiteX43" fmla="*/ 235876 w 561997"/>
                <a:gd name="connsiteY43" fmla="*/ 76954 h 350230"/>
                <a:gd name="connsiteX44" fmla="*/ 220645 w 561997"/>
                <a:gd name="connsiteY44" fmla="*/ 76954 h 350230"/>
                <a:gd name="connsiteX45" fmla="*/ 9285 w 561997"/>
                <a:gd name="connsiteY45" fmla="*/ 288314 h 350230"/>
                <a:gd name="connsiteX46" fmla="*/ 9285 w 561997"/>
                <a:gd name="connsiteY46" fmla="*/ 303545 h 350230"/>
                <a:gd name="connsiteX47" fmla="*/ 49847 w 561997"/>
                <a:gd name="connsiteY47" fmla="*/ 344269 h 35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1997" h="350230">
                  <a:moveTo>
                    <a:pt x="49847" y="344269"/>
                  </a:moveTo>
                  <a:cubicBezTo>
                    <a:pt x="51964" y="346387"/>
                    <a:pt x="54734" y="347446"/>
                    <a:pt x="57503" y="347446"/>
                  </a:cubicBezTo>
                  <a:cubicBezTo>
                    <a:pt x="60272" y="347446"/>
                    <a:pt x="63042" y="346387"/>
                    <a:pt x="65159" y="344269"/>
                  </a:cubicBezTo>
                  <a:lnTo>
                    <a:pt x="228464" y="181046"/>
                  </a:lnTo>
                  <a:lnTo>
                    <a:pt x="327343" y="279925"/>
                  </a:lnTo>
                  <a:cubicBezTo>
                    <a:pt x="329379" y="281961"/>
                    <a:pt x="332149" y="283101"/>
                    <a:pt x="334999" y="283101"/>
                  </a:cubicBezTo>
                  <a:cubicBezTo>
                    <a:pt x="337850" y="283101"/>
                    <a:pt x="340619" y="281961"/>
                    <a:pt x="342656" y="279925"/>
                  </a:cubicBezTo>
                  <a:lnTo>
                    <a:pt x="399996" y="222585"/>
                  </a:lnTo>
                  <a:cubicBezTo>
                    <a:pt x="404231" y="218349"/>
                    <a:pt x="404231" y="211508"/>
                    <a:pt x="399996" y="207354"/>
                  </a:cubicBezTo>
                  <a:cubicBezTo>
                    <a:pt x="395760" y="203118"/>
                    <a:pt x="388919" y="203118"/>
                    <a:pt x="384765" y="207354"/>
                  </a:cubicBezTo>
                  <a:lnTo>
                    <a:pt x="335081" y="257038"/>
                  </a:lnTo>
                  <a:lnTo>
                    <a:pt x="236283" y="158159"/>
                  </a:lnTo>
                  <a:cubicBezTo>
                    <a:pt x="234247" y="156122"/>
                    <a:pt x="231478" y="154982"/>
                    <a:pt x="228627" y="154982"/>
                  </a:cubicBezTo>
                  <a:cubicBezTo>
                    <a:pt x="225776" y="154982"/>
                    <a:pt x="223007" y="156122"/>
                    <a:pt x="220971" y="158159"/>
                  </a:cubicBezTo>
                  <a:lnTo>
                    <a:pt x="57747" y="321464"/>
                  </a:lnTo>
                  <a:lnTo>
                    <a:pt x="32498" y="296215"/>
                  </a:lnTo>
                  <a:lnTo>
                    <a:pt x="228627" y="100086"/>
                  </a:lnTo>
                  <a:lnTo>
                    <a:pt x="327506" y="198965"/>
                  </a:lnTo>
                  <a:cubicBezTo>
                    <a:pt x="329543" y="201001"/>
                    <a:pt x="332312" y="202141"/>
                    <a:pt x="335163" y="202141"/>
                  </a:cubicBezTo>
                  <a:cubicBezTo>
                    <a:pt x="338013" y="202141"/>
                    <a:pt x="340782" y="201001"/>
                    <a:pt x="342819" y="198965"/>
                  </a:cubicBezTo>
                  <a:lnTo>
                    <a:pt x="473056" y="68728"/>
                  </a:lnTo>
                  <a:cubicBezTo>
                    <a:pt x="477291" y="64492"/>
                    <a:pt x="477291" y="57651"/>
                    <a:pt x="473056" y="53497"/>
                  </a:cubicBezTo>
                  <a:lnTo>
                    <a:pt x="469064" y="49506"/>
                  </a:lnTo>
                  <a:lnTo>
                    <a:pt x="532757" y="32483"/>
                  </a:lnTo>
                  <a:lnTo>
                    <a:pt x="515735" y="96176"/>
                  </a:lnTo>
                  <a:lnTo>
                    <a:pt x="513210" y="93814"/>
                  </a:lnTo>
                  <a:cubicBezTo>
                    <a:pt x="511174" y="91778"/>
                    <a:pt x="508404" y="90638"/>
                    <a:pt x="505554" y="90638"/>
                  </a:cubicBezTo>
                  <a:cubicBezTo>
                    <a:pt x="502703" y="90638"/>
                    <a:pt x="499934" y="91778"/>
                    <a:pt x="497897" y="93814"/>
                  </a:cubicBezTo>
                  <a:lnTo>
                    <a:pt x="445526" y="146186"/>
                  </a:lnTo>
                  <a:cubicBezTo>
                    <a:pt x="441290" y="150421"/>
                    <a:pt x="441290" y="157263"/>
                    <a:pt x="445526" y="161417"/>
                  </a:cubicBezTo>
                  <a:cubicBezTo>
                    <a:pt x="449761" y="165652"/>
                    <a:pt x="456603" y="165652"/>
                    <a:pt x="460757" y="161417"/>
                  </a:cubicBezTo>
                  <a:lnTo>
                    <a:pt x="505554" y="116620"/>
                  </a:lnTo>
                  <a:lnTo>
                    <a:pt x="513291" y="124357"/>
                  </a:lnTo>
                  <a:cubicBezTo>
                    <a:pt x="515979" y="127045"/>
                    <a:pt x="519970" y="128185"/>
                    <a:pt x="523717" y="127126"/>
                  </a:cubicBezTo>
                  <a:cubicBezTo>
                    <a:pt x="527463" y="126149"/>
                    <a:pt x="530314" y="123217"/>
                    <a:pt x="531373" y="119470"/>
                  </a:cubicBezTo>
                  <a:lnTo>
                    <a:pt x="558088" y="19695"/>
                  </a:lnTo>
                  <a:cubicBezTo>
                    <a:pt x="559066" y="15949"/>
                    <a:pt x="558007" y="12039"/>
                    <a:pt x="555319" y="9270"/>
                  </a:cubicBezTo>
                  <a:cubicBezTo>
                    <a:pt x="552631" y="6582"/>
                    <a:pt x="548640" y="5442"/>
                    <a:pt x="544894" y="6501"/>
                  </a:cubicBezTo>
                  <a:lnTo>
                    <a:pt x="445119" y="33216"/>
                  </a:lnTo>
                  <a:cubicBezTo>
                    <a:pt x="441372" y="34193"/>
                    <a:pt x="438521" y="37126"/>
                    <a:pt x="437462" y="40872"/>
                  </a:cubicBezTo>
                  <a:cubicBezTo>
                    <a:pt x="436485" y="44619"/>
                    <a:pt x="437544" y="48528"/>
                    <a:pt x="440232" y="51298"/>
                  </a:cubicBezTo>
                  <a:lnTo>
                    <a:pt x="449761" y="60827"/>
                  </a:lnTo>
                  <a:lnTo>
                    <a:pt x="334755" y="175833"/>
                  </a:lnTo>
                  <a:lnTo>
                    <a:pt x="235876" y="76954"/>
                  </a:lnTo>
                  <a:cubicBezTo>
                    <a:pt x="231641" y="72719"/>
                    <a:pt x="224799" y="72719"/>
                    <a:pt x="220645" y="76954"/>
                  </a:cubicBezTo>
                  <a:lnTo>
                    <a:pt x="9285" y="288314"/>
                  </a:lnTo>
                  <a:cubicBezTo>
                    <a:pt x="5050" y="292549"/>
                    <a:pt x="5050" y="299391"/>
                    <a:pt x="9285" y="303545"/>
                  </a:cubicBezTo>
                  <a:lnTo>
                    <a:pt x="49847" y="3442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: фигура 5">
              <a:extLst>
                <a:ext uri="{FF2B5EF4-FFF2-40B4-BE49-F238E27FC236}">
                  <a16:creationId xmlns:a16="http://schemas.microsoft.com/office/drawing/2014/main" id="{39A86B2B-77E2-E321-99E7-FA535519F539}"/>
                </a:ext>
              </a:extLst>
            </p:cNvPr>
            <p:cNvSpPr/>
            <p:nvPr/>
          </p:nvSpPr>
          <p:spPr>
            <a:xfrm>
              <a:off x="6792551" y="3003022"/>
              <a:ext cx="561998" cy="366520"/>
            </a:xfrm>
            <a:custGeom>
              <a:avLst/>
              <a:gdLst>
                <a:gd name="connsiteX0" fmla="*/ 547418 w 561997"/>
                <a:gd name="connsiteY0" fmla="*/ 342981 h 366520"/>
                <a:gd name="connsiteX1" fmla="*/ 536667 w 561997"/>
                <a:gd name="connsiteY1" fmla="*/ 342981 h 366520"/>
                <a:gd name="connsiteX2" fmla="*/ 536667 w 561997"/>
                <a:gd name="connsiteY2" fmla="*/ 16860 h 366520"/>
                <a:gd name="connsiteX3" fmla="*/ 525916 w 561997"/>
                <a:gd name="connsiteY3" fmla="*/ 6109 h 366520"/>
                <a:gd name="connsiteX4" fmla="*/ 465481 w 561997"/>
                <a:gd name="connsiteY4" fmla="*/ 6109 h 366520"/>
                <a:gd name="connsiteX5" fmla="*/ 454729 w 561997"/>
                <a:gd name="connsiteY5" fmla="*/ 16860 h 366520"/>
                <a:gd name="connsiteX6" fmla="*/ 454729 w 561997"/>
                <a:gd name="connsiteY6" fmla="*/ 342981 h 366520"/>
                <a:gd name="connsiteX7" fmla="*/ 429887 w 561997"/>
                <a:gd name="connsiteY7" fmla="*/ 342981 h 366520"/>
                <a:gd name="connsiteX8" fmla="*/ 429887 w 561997"/>
                <a:gd name="connsiteY8" fmla="*/ 145549 h 366520"/>
                <a:gd name="connsiteX9" fmla="*/ 419136 w 561997"/>
                <a:gd name="connsiteY9" fmla="*/ 134798 h 366520"/>
                <a:gd name="connsiteX10" fmla="*/ 358701 w 561997"/>
                <a:gd name="connsiteY10" fmla="*/ 134798 h 366520"/>
                <a:gd name="connsiteX11" fmla="*/ 347950 w 561997"/>
                <a:gd name="connsiteY11" fmla="*/ 145549 h 366520"/>
                <a:gd name="connsiteX12" fmla="*/ 347950 w 561997"/>
                <a:gd name="connsiteY12" fmla="*/ 342981 h 366520"/>
                <a:gd name="connsiteX13" fmla="*/ 323108 w 561997"/>
                <a:gd name="connsiteY13" fmla="*/ 342981 h 366520"/>
                <a:gd name="connsiteX14" fmla="*/ 323108 w 561997"/>
                <a:gd name="connsiteY14" fmla="*/ 202726 h 366520"/>
                <a:gd name="connsiteX15" fmla="*/ 312357 w 561997"/>
                <a:gd name="connsiteY15" fmla="*/ 191975 h 366520"/>
                <a:gd name="connsiteX16" fmla="*/ 251922 w 561997"/>
                <a:gd name="connsiteY16" fmla="*/ 191975 h 366520"/>
                <a:gd name="connsiteX17" fmla="*/ 241170 w 561997"/>
                <a:gd name="connsiteY17" fmla="*/ 202726 h 366520"/>
                <a:gd name="connsiteX18" fmla="*/ 241170 w 561997"/>
                <a:gd name="connsiteY18" fmla="*/ 342981 h 366520"/>
                <a:gd name="connsiteX19" fmla="*/ 216328 w 561997"/>
                <a:gd name="connsiteY19" fmla="*/ 342981 h 366520"/>
                <a:gd name="connsiteX20" fmla="*/ 216328 w 561997"/>
                <a:gd name="connsiteY20" fmla="*/ 145549 h 366520"/>
                <a:gd name="connsiteX21" fmla="*/ 205577 w 561997"/>
                <a:gd name="connsiteY21" fmla="*/ 134798 h 366520"/>
                <a:gd name="connsiteX22" fmla="*/ 145142 w 561997"/>
                <a:gd name="connsiteY22" fmla="*/ 134798 h 366520"/>
                <a:gd name="connsiteX23" fmla="*/ 134391 w 561997"/>
                <a:gd name="connsiteY23" fmla="*/ 145549 h 366520"/>
                <a:gd name="connsiteX24" fmla="*/ 134391 w 561997"/>
                <a:gd name="connsiteY24" fmla="*/ 342981 h 366520"/>
                <a:gd name="connsiteX25" fmla="*/ 109549 w 561997"/>
                <a:gd name="connsiteY25" fmla="*/ 342981 h 366520"/>
                <a:gd name="connsiteX26" fmla="*/ 109549 w 561997"/>
                <a:gd name="connsiteY26" fmla="*/ 244102 h 366520"/>
                <a:gd name="connsiteX27" fmla="*/ 98798 w 561997"/>
                <a:gd name="connsiteY27" fmla="*/ 233351 h 366520"/>
                <a:gd name="connsiteX28" fmla="*/ 38363 w 561997"/>
                <a:gd name="connsiteY28" fmla="*/ 233351 h 366520"/>
                <a:gd name="connsiteX29" fmla="*/ 27611 w 561997"/>
                <a:gd name="connsiteY29" fmla="*/ 244102 h 366520"/>
                <a:gd name="connsiteX30" fmla="*/ 27611 w 561997"/>
                <a:gd name="connsiteY30" fmla="*/ 342981 h 366520"/>
                <a:gd name="connsiteX31" fmla="*/ 16860 w 561997"/>
                <a:gd name="connsiteY31" fmla="*/ 342981 h 366520"/>
                <a:gd name="connsiteX32" fmla="*/ 6109 w 561997"/>
                <a:gd name="connsiteY32" fmla="*/ 353733 h 366520"/>
                <a:gd name="connsiteX33" fmla="*/ 16860 w 561997"/>
                <a:gd name="connsiteY33" fmla="*/ 364484 h 366520"/>
                <a:gd name="connsiteX34" fmla="*/ 547581 w 561997"/>
                <a:gd name="connsiteY34" fmla="*/ 364484 h 366520"/>
                <a:gd name="connsiteX35" fmla="*/ 558333 w 561997"/>
                <a:gd name="connsiteY35" fmla="*/ 353733 h 366520"/>
                <a:gd name="connsiteX36" fmla="*/ 547418 w 561997"/>
                <a:gd name="connsiteY36" fmla="*/ 342981 h 366520"/>
                <a:gd name="connsiteX37" fmla="*/ 49032 w 561997"/>
                <a:gd name="connsiteY37" fmla="*/ 254854 h 366520"/>
                <a:gd name="connsiteX38" fmla="*/ 87883 w 561997"/>
                <a:gd name="connsiteY38" fmla="*/ 254854 h 366520"/>
                <a:gd name="connsiteX39" fmla="*/ 87883 w 561997"/>
                <a:gd name="connsiteY39" fmla="*/ 342981 h 366520"/>
                <a:gd name="connsiteX40" fmla="*/ 49032 w 561997"/>
                <a:gd name="connsiteY40" fmla="*/ 342981 h 366520"/>
                <a:gd name="connsiteX41" fmla="*/ 49032 w 561997"/>
                <a:gd name="connsiteY41" fmla="*/ 254854 h 366520"/>
                <a:gd name="connsiteX42" fmla="*/ 155893 w 561997"/>
                <a:gd name="connsiteY42" fmla="*/ 156382 h 366520"/>
                <a:gd name="connsiteX43" fmla="*/ 194744 w 561997"/>
                <a:gd name="connsiteY43" fmla="*/ 156382 h 366520"/>
                <a:gd name="connsiteX44" fmla="*/ 194744 w 561997"/>
                <a:gd name="connsiteY44" fmla="*/ 342981 h 366520"/>
                <a:gd name="connsiteX45" fmla="*/ 155893 w 561997"/>
                <a:gd name="connsiteY45" fmla="*/ 342981 h 366520"/>
                <a:gd name="connsiteX46" fmla="*/ 155893 w 561997"/>
                <a:gd name="connsiteY46" fmla="*/ 156382 h 366520"/>
                <a:gd name="connsiteX47" fmla="*/ 262673 w 561997"/>
                <a:gd name="connsiteY47" fmla="*/ 213559 h 366520"/>
                <a:gd name="connsiteX48" fmla="*/ 301524 w 561997"/>
                <a:gd name="connsiteY48" fmla="*/ 213559 h 366520"/>
                <a:gd name="connsiteX49" fmla="*/ 301524 w 561997"/>
                <a:gd name="connsiteY49" fmla="*/ 342981 h 366520"/>
                <a:gd name="connsiteX50" fmla="*/ 262673 w 561997"/>
                <a:gd name="connsiteY50" fmla="*/ 342981 h 366520"/>
                <a:gd name="connsiteX51" fmla="*/ 262673 w 561997"/>
                <a:gd name="connsiteY51" fmla="*/ 213559 h 366520"/>
                <a:gd name="connsiteX52" fmla="*/ 369452 w 561997"/>
                <a:gd name="connsiteY52" fmla="*/ 156382 h 366520"/>
                <a:gd name="connsiteX53" fmla="*/ 408304 w 561997"/>
                <a:gd name="connsiteY53" fmla="*/ 156382 h 366520"/>
                <a:gd name="connsiteX54" fmla="*/ 408304 w 561997"/>
                <a:gd name="connsiteY54" fmla="*/ 342981 h 366520"/>
                <a:gd name="connsiteX55" fmla="*/ 369452 w 561997"/>
                <a:gd name="connsiteY55" fmla="*/ 342981 h 366520"/>
                <a:gd name="connsiteX56" fmla="*/ 369452 w 561997"/>
                <a:gd name="connsiteY56" fmla="*/ 156382 h 366520"/>
                <a:gd name="connsiteX57" fmla="*/ 476232 w 561997"/>
                <a:gd name="connsiteY57" fmla="*/ 27611 h 366520"/>
                <a:gd name="connsiteX58" fmla="*/ 515083 w 561997"/>
                <a:gd name="connsiteY58" fmla="*/ 27611 h 366520"/>
                <a:gd name="connsiteX59" fmla="*/ 515083 w 561997"/>
                <a:gd name="connsiteY59" fmla="*/ 342900 h 366520"/>
                <a:gd name="connsiteX60" fmla="*/ 476232 w 561997"/>
                <a:gd name="connsiteY60" fmla="*/ 342900 h 366520"/>
                <a:gd name="connsiteX61" fmla="*/ 476232 w 561997"/>
                <a:gd name="connsiteY61" fmla="*/ 27611 h 36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61997" h="366520">
                  <a:moveTo>
                    <a:pt x="547418" y="342981"/>
                  </a:moveTo>
                  <a:lnTo>
                    <a:pt x="536667" y="342981"/>
                  </a:lnTo>
                  <a:lnTo>
                    <a:pt x="536667" y="16860"/>
                  </a:lnTo>
                  <a:cubicBezTo>
                    <a:pt x="536667" y="10914"/>
                    <a:pt x="531862" y="6109"/>
                    <a:pt x="525916" y="6109"/>
                  </a:cubicBezTo>
                  <a:lnTo>
                    <a:pt x="465481" y="6109"/>
                  </a:lnTo>
                  <a:cubicBezTo>
                    <a:pt x="459535" y="6109"/>
                    <a:pt x="454729" y="10914"/>
                    <a:pt x="454729" y="16860"/>
                  </a:cubicBezTo>
                  <a:lnTo>
                    <a:pt x="454729" y="342981"/>
                  </a:lnTo>
                  <a:lnTo>
                    <a:pt x="429887" y="342981"/>
                  </a:lnTo>
                  <a:lnTo>
                    <a:pt x="429887" y="145549"/>
                  </a:lnTo>
                  <a:cubicBezTo>
                    <a:pt x="429887" y="139603"/>
                    <a:pt x="425082" y="134798"/>
                    <a:pt x="419136" y="134798"/>
                  </a:cubicBezTo>
                  <a:lnTo>
                    <a:pt x="358701" y="134798"/>
                  </a:lnTo>
                  <a:cubicBezTo>
                    <a:pt x="352755" y="134798"/>
                    <a:pt x="347950" y="139603"/>
                    <a:pt x="347950" y="145549"/>
                  </a:cubicBezTo>
                  <a:lnTo>
                    <a:pt x="347950" y="342981"/>
                  </a:lnTo>
                  <a:lnTo>
                    <a:pt x="323108" y="342981"/>
                  </a:lnTo>
                  <a:lnTo>
                    <a:pt x="323108" y="202726"/>
                  </a:lnTo>
                  <a:cubicBezTo>
                    <a:pt x="323108" y="196780"/>
                    <a:pt x="318303" y="191975"/>
                    <a:pt x="312357" y="191975"/>
                  </a:cubicBezTo>
                  <a:lnTo>
                    <a:pt x="251922" y="191975"/>
                  </a:lnTo>
                  <a:cubicBezTo>
                    <a:pt x="245976" y="191975"/>
                    <a:pt x="241170" y="196780"/>
                    <a:pt x="241170" y="202726"/>
                  </a:cubicBezTo>
                  <a:lnTo>
                    <a:pt x="241170" y="342981"/>
                  </a:lnTo>
                  <a:lnTo>
                    <a:pt x="216328" y="342981"/>
                  </a:lnTo>
                  <a:lnTo>
                    <a:pt x="216328" y="145549"/>
                  </a:lnTo>
                  <a:cubicBezTo>
                    <a:pt x="216328" y="139603"/>
                    <a:pt x="211523" y="134798"/>
                    <a:pt x="205577" y="134798"/>
                  </a:cubicBezTo>
                  <a:lnTo>
                    <a:pt x="145142" y="134798"/>
                  </a:lnTo>
                  <a:cubicBezTo>
                    <a:pt x="139196" y="134798"/>
                    <a:pt x="134391" y="139603"/>
                    <a:pt x="134391" y="145549"/>
                  </a:cubicBezTo>
                  <a:lnTo>
                    <a:pt x="134391" y="342981"/>
                  </a:lnTo>
                  <a:lnTo>
                    <a:pt x="109549" y="342981"/>
                  </a:lnTo>
                  <a:lnTo>
                    <a:pt x="109549" y="244102"/>
                  </a:lnTo>
                  <a:cubicBezTo>
                    <a:pt x="109549" y="238157"/>
                    <a:pt x="104743" y="233351"/>
                    <a:pt x="98798" y="233351"/>
                  </a:cubicBezTo>
                  <a:lnTo>
                    <a:pt x="38363" y="233351"/>
                  </a:lnTo>
                  <a:cubicBezTo>
                    <a:pt x="32417" y="233351"/>
                    <a:pt x="27611" y="238157"/>
                    <a:pt x="27611" y="244102"/>
                  </a:cubicBezTo>
                  <a:lnTo>
                    <a:pt x="27611" y="342981"/>
                  </a:lnTo>
                  <a:lnTo>
                    <a:pt x="16860" y="342981"/>
                  </a:lnTo>
                  <a:cubicBezTo>
                    <a:pt x="10914" y="342981"/>
                    <a:pt x="6109" y="347787"/>
                    <a:pt x="6109" y="353733"/>
                  </a:cubicBezTo>
                  <a:cubicBezTo>
                    <a:pt x="6109" y="359678"/>
                    <a:pt x="10914" y="364484"/>
                    <a:pt x="16860" y="364484"/>
                  </a:cubicBezTo>
                  <a:lnTo>
                    <a:pt x="547581" y="364484"/>
                  </a:lnTo>
                  <a:cubicBezTo>
                    <a:pt x="553527" y="364484"/>
                    <a:pt x="558333" y="359678"/>
                    <a:pt x="558333" y="353733"/>
                  </a:cubicBezTo>
                  <a:cubicBezTo>
                    <a:pt x="558170" y="347787"/>
                    <a:pt x="553364" y="342981"/>
                    <a:pt x="547418" y="342981"/>
                  </a:cubicBezTo>
                  <a:moveTo>
                    <a:pt x="49032" y="254854"/>
                  </a:moveTo>
                  <a:lnTo>
                    <a:pt x="87883" y="254854"/>
                  </a:lnTo>
                  <a:lnTo>
                    <a:pt x="87883" y="342981"/>
                  </a:lnTo>
                  <a:lnTo>
                    <a:pt x="49032" y="342981"/>
                  </a:lnTo>
                  <a:lnTo>
                    <a:pt x="49032" y="254854"/>
                  </a:lnTo>
                  <a:close/>
                  <a:moveTo>
                    <a:pt x="155893" y="156382"/>
                  </a:moveTo>
                  <a:lnTo>
                    <a:pt x="194744" y="156382"/>
                  </a:lnTo>
                  <a:lnTo>
                    <a:pt x="194744" y="342981"/>
                  </a:lnTo>
                  <a:lnTo>
                    <a:pt x="155893" y="342981"/>
                  </a:lnTo>
                  <a:lnTo>
                    <a:pt x="155893" y="156382"/>
                  </a:lnTo>
                  <a:close/>
                  <a:moveTo>
                    <a:pt x="262673" y="213559"/>
                  </a:moveTo>
                  <a:lnTo>
                    <a:pt x="301524" y="213559"/>
                  </a:lnTo>
                  <a:lnTo>
                    <a:pt x="301524" y="342981"/>
                  </a:lnTo>
                  <a:lnTo>
                    <a:pt x="262673" y="342981"/>
                  </a:lnTo>
                  <a:lnTo>
                    <a:pt x="262673" y="213559"/>
                  </a:lnTo>
                  <a:close/>
                  <a:moveTo>
                    <a:pt x="369452" y="156382"/>
                  </a:moveTo>
                  <a:lnTo>
                    <a:pt x="408304" y="156382"/>
                  </a:lnTo>
                  <a:lnTo>
                    <a:pt x="408304" y="342981"/>
                  </a:lnTo>
                  <a:lnTo>
                    <a:pt x="369452" y="342981"/>
                  </a:lnTo>
                  <a:lnTo>
                    <a:pt x="369452" y="156382"/>
                  </a:lnTo>
                  <a:close/>
                  <a:moveTo>
                    <a:pt x="476232" y="27611"/>
                  </a:moveTo>
                  <a:lnTo>
                    <a:pt x="515083" y="27611"/>
                  </a:lnTo>
                  <a:lnTo>
                    <a:pt x="515083" y="342900"/>
                  </a:lnTo>
                  <a:lnTo>
                    <a:pt x="476232" y="342900"/>
                  </a:lnTo>
                  <a:lnTo>
                    <a:pt x="476232" y="276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: фигура 6">
              <a:extLst>
                <a:ext uri="{FF2B5EF4-FFF2-40B4-BE49-F238E27FC236}">
                  <a16:creationId xmlns:a16="http://schemas.microsoft.com/office/drawing/2014/main" id="{6908A82F-2127-5F98-87EC-E3F82C0D3BE3}"/>
                </a:ext>
              </a:extLst>
            </p:cNvPr>
            <p:cNvSpPr/>
            <p:nvPr/>
          </p:nvSpPr>
          <p:spPr>
            <a:xfrm>
              <a:off x="7198003" y="2976470"/>
              <a:ext cx="32580" cy="32580"/>
            </a:xfrm>
            <a:custGeom>
              <a:avLst/>
              <a:gdLst>
                <a:gd name="connsiteX0" fmla="*/ 9285 w 32579"/>
                <a:gd name="connsiteY0" fmla="*/ 9285 h 32579"/>
                <a:gd name="connsiteX1" fmla="*/ 6109 w 32579"/>
                <a:gd name="connsiteY1" fmla="*/ 16941 h 32579"/>
                <a:gd name="connsiteX2" fmla="*/ 9285 w 32579"/>
                <a:gd name="connsiteY2" fmla="*/ 24597 h 32579"/>
                <a:gd name="connsiteX3" fmla="*/ 16942 w 32579"/>
                <a:gd name="connsiteY3" fmla="*/ 27774 h 32579"/>
                <a:gd name="connsiteX4" fmla="*/ 24598 w 32579"/>
                <a:gd name="connsiteY4" fmla="*/ 24597 h 32579"/>
                <a:gd name="connsiteX5" fmla="*/ 27774 w 32579"/>
                <a:gd name="connsiteY5" fmla="*/ 16941 h 32579"/>
                <a:gd name="connsiteX6" fmla="*/ 24598 w 32579"/>
                <a:gd name="connsiteY6" fmla="*/ 9285 h 32579"/>
                <a:gd name="connsiteX7" fmla="*/ 16942 w 32579"/>
                <a:gd name="connsiteY7" fmla="*/ 6109 h 32579"/>
                <a:gd name="connsiteX8" fmla="*/ 9285 w 32579"/>
                <a:gd name="connsiteY8" fmla="*/ 928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9" h="32579">
                  <a:moveTo>
                    <a:pt x="9285" y="9285"/>
                  </a:moveTo>
                  <a:cubicBezTo>
                    <a:pt x="7249" y="11321"/>
                    <a:pt x="6109" y="14091"/>
                    <a:pt x="6109" y="16941"/>
                  </a:cubicBezTo>
                  <a:cubicBezTo>
                    <a:pt x="6109" y="19792"/>
                    <a:pt x="7249" y="22561"/>
                    <a:pt x="9285" y="24597"/>
                  </a:cubicBezTo>
                  <a:cubicBezTo>
                    <a:pt x="11322" y="26634"/>
                    <a:pt x="14091" y="27774"/>
                    <a:pt x="16942" y="27774"/>
                  </a:cubicBezTo>
                  <a:cubicBezTo>
                    <a:pt x="19792" y="27774"/>
                    <a:pt x="22562" y="26634"/>
                    <a:pt x="24598" y="24597"/>
                  </a:cubicBezTo>
                  <a:cubicBezTo>
                    <a:pt x="26634" y="22561"/>
                    <a:pt x="27774" y="19792"/>
                    <a:pt x="27774" y="16941"/>
                  </a:cubicBezTo>
                  <a:cubicBezTo>
                    <a:pt x="27774" y="14091"/>
                    <a:pt x="26634" y="11321"/>
                    <a:pt x="24598" y="9285"/>
                  </a:cubicBezTo>
                  <a:cubicBezTo>
                    <a:pt x="22562" y="7249"/>
                    <a:pt x="19792" y="6109"/>
                    <a:pt x="16942" y="6109"/>
                  </a:cubicBezTo>
                  <a:cubicBezTo>
                    <a:pt x="14091" y="6109"/>
                    <a:pt x="11322" y="7249"/>
                    <a:pt x="9285" y="928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619139B6-2F0F-4223-9D93-6713E27043F1}"/>
              </a:ext>
            </a:extLst>
          </p:cNvPr>
          <p:cNvSpPr txBox="1"/>
          <p:nvPr/>
        </p:nvSpPr>
        <p:spPr>
          <a:xfrm>
            <a:off x="2718643" y="4798008"/>
            <a:ext cx="146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19382"/>
                </a:solidFill>
              </a:rPr>
              <a:t>+</a:t>
            </a:r>
            <a:r>
              <a:rPr lang="ru-RU" sz="3200" b="1" dirty="0">
                <a:solidFill>
                  <a:srgbClr val="319382"/>
                </a:solidFill>
              </a:rPr>
              <a:t>2,6</a:t>
            </a:r>
            <a:r>
              <a:rPr lang="en-US" sz="3200" b="1" dirty="0">
                <a:solidFill>
                  <a:srgbClr val="319382"/>
                </a:solidFill>
              </a:rPr>
              <a:t>%</a:t>
            </a:r>
            <a:endParaRPr lang="ru-RU" sz="3200" b="1" dirty="0">
              <a:solidFill>
                <a:srgbClr val="319382"/>
              </a:solidFill>
            </a:endParaRPr>
          </a:p>
        </p:txBody>
      </p: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9112E1AA-9508-9D96-DA62-884F91247E85}"/>
              </a:ext>
            </a:extLst>
          </p:cNvPr>
          <p:cNvGrpSpPr/>
          <p:nvPr/>
        </p:nvGrpSpPr>
        <p:grpSpPr>
          <a:xfrm>
            <a:off x="3238779" y="4387103"/>
            <a:ext cx="426388" cy="425078"/>
            <a:chOff x="6792306" y="2809026"/>
            <a:chExt cx="562243" cy="560516"/>
          </a:xfrm>
          <a:solidFill>
            <a:srgbClr val="319382"/>
          </a:solidFill>
        </p:grpSpPr>
        <p:sp>
          <p:nvSpPr>
            <p:cNvPr id="178" name="Полилиния: фигура 3">
              <a:extLst>
                <a:ext uri="{FF2B5EF4-FFF2-40B4-BE49-F238E27FC236}">
                  <a16:creationId xmlns:a16="http://schemas.microsoft.com/office/drawing/2014/main" id="{B807FB76-0B54-4655-8B61-472C249B3D02}"/>
                </a:ext>
              </a:extLst>
            </p:cNvPr>
            <p:cNvSpPr/>
            <p:nvPr/>
          </p:nvSpPr>
          <p:spPr>
            <a:xfrm>
              <a:off x="6792306" y="2809026"/>
              <a:ext cx="561998" cy="350230"/>
            </a:xfrm>
            <a:custGeom>
              <a:avLst/>
              <a:gdLst>
                <a:gd name="connsiteX0" fmla="*/ 49847 w 561997"/>
                <a:gd name="connsiteY0" fmla="*/ 344269 h 350230"/>
                <a:gd name="connsiteX1" fmla="*/ 57503 w 561997"/>
                <a:gd name="connsiteY1" fmla="*/ 347446 h 350230"/>
                <a:gd name="connsiteX2" fmla="*/ 65159 w 561997"/>
                <a:gd name="connsiteY2" fmla="*/ 344269 h 350230"/>
                <a:gd name="connsiteX3" fmla="*/ 228464 w 561997"/>
                <a:gd name="connsiteY3" fmla="*/ 181046 h 350230"/>
                <a:gd name="connsiteX4" fmla="*/ 327343 w 561997"/>
                <a:gd name="connsiteY4" fmla="*/ 279925 h 350230"/>
                <a:gd name="connsiteX5" fmla="*/ 334999 w 561997"/>
                <a:gd name="connsiteY5" fmla="*/ 283101 h 350230"/>
                <a:gd name="connsiteX6" fmla="*/ 342656 w 561997"/>
                <a:gd name="connsiteY6" fmla="*/ 279925 h 350230"/>
                <a:gd name="connsiteX7" fmla="*/ 399996 w 561997"/>
                <a:gd name="connsiteY7" fmla="*/ 222585 h 350230"/>
                <a:gd name="connsiteX8" fmla="*/ 399996 w 561997"/>
                <a:gd name="connsiteY8" fmla="*/ 207354 h 350230"/>
                <a:gd name="connsiteX9" fmla="*/ 384765 w 561997"/>
                <a:gd name="connsiteY9" fmla="*/ 207354 h 350230"/>
                <a:gd name="connsiteX10" fmla="*/ 335081 w 561997"/>
                <a:gd name="connsiteY10" fmla="*/ 257038 h 350230"/>
                <a:gd name="connsiteX11" fmla="*/ 236283 w 561997"/>
                <a:gd name="connsiteY11" fmla="*/ 158159 h 350230"/>
                <a:gd name="connsiteX12" fmla="*/ 228627 w 561997"/>
                <a:gd name="connsiteY12" fmla="*/ 154982 h 350230"/>
                <a:gd name="connsiteX13" fmla="*/ 220971 w 561997"/>
                <a:gd name="connsiteY13" fmla="*/ 158159 h 350230"/>
                <a:gd name="connsiteX14" fmla="*/ 57747 w 561997"/>
                <a:gd name="connsiteY14" fmla="*/ 321464 h 350230"/>
                <a:gd name="connsiteX15" fmla="*/ 32498 w 561997"/>
                <a:gd name="connsiteY15" fmla="*/ 296215 h 350230"/>
                <a:gd name="connsiteX16" fmla="*/ 228627 w 561997"/>
                <a:gd name="connsiteY16" fmla="*/ 100086 h 350230"/>
                <a:gd name="connsiteX17" fmla="*/ 327506 w 561997"/>
                <a:gd name="connsiteY17" fmla="*/ 198965 h 350230"/>
                <a:gd name="connsiteX18" fmla="*/ 335163 w 561997"/>
                <a:gd name="connsiteY18" fmla="*/ 202141 h 350230"/>
                <a:gd name="connsiteX19" fmla="*/ 342819 w 561997"/>
                <a:gd name="connsiteY19" fmla="*/ 198965 h 350230"/>
                <a:gd name="connsiteX20" fmla="*/ 473056 w 561997"/>
                <a:gd name="connsiteY20" fmla="*/ 68728 h 350230"/>
                <a:gd name="connsiteX21" fmla="*/ 473056 w 561997"/>
                <a:gd name="connsiteY21" fmla="*/ 53497 h 350230"/>
                <a:gd name="connsiteX22" fmla="*/ 469064 w 561997"/>
                <a:gd name="connsiteY22" fmla="*/ 49506 h 350230"/>
                <a:gd name="connsiteX23" fmla="*/ 532757 w 561997"/>
                <a:gd name="connsiteY23" fmla="*/ 32483 h 350230"/>
                <a:gd name="connsiteX24" fmla="*/ 515735 w 561997"/>
                <a:gd name="connsiteY24" fmla="*/ 96176 h 350230"/>
                <a:gd name="connsiteX25" fmla="*/ 513210 w 561997"/>
                <a:gd name="connsiteY25" fmla="*/ 93814 h 350230"/>
                <a:gd name="connsiteX26" fmla="*/ 505554 w 561997"/>
                <a:gd name="connsiteY26" fmla="*/ 90638 h 350230"/>
                <a:gd name="connsiteX27" fmla="*/ 497897 w 561997"/>
                <a:gd name="connsiteY27" fmla="*/ 93814 h 350230"/>
                <a:gd name="connsiteX28" fmla="*/ 445526 w 561997"/>
                <a:gd name="connsiteY28" fmla="*/ 146186 h 350230"/>
                <a:gd name="connsiteX29" fmla="*/ 445526 w 561997"/>
                <a:gd name="connsiteY29" fmla="*/ 161417 h 350230"/>
                <a:gd name="connsiteX30" fmla="*/ 460757 w 561997"/>
                <a:gd name="connsiteY30" fmla="*/ 161417 h 350230"/>
                <a:gd name="connsiteX31" fmla="*/ 505554 w 561997"/>
                <a:gd name="connsiteY31" fmla="*/ 116620 h 350230"/>
                <a:gd name="connsiteX32" fmla="*/ 513291 w 561997"/>
                <a:gd name="connsiteY32" fmla="*/ 124357 h 350230"/>
                <a:gd name="connsiteX33" fmla="*/ 523717 w 561997"/>
                <a:gd name="connsiteY33" fmla="*/ 127126 h 350230"/>
                <a:gd name="connsiteX34" fmla="*/ 531373 w 561997"/>
                <a:gd name="connsiteY34" fmla="*/ 119470 h 350230"/>
                <a:gd name="connsiteX35" fmla="*/ 558088 w 561997"/>
                <a:gd name="connsiteY35" fmla="*/ 19695 h 350230"/>
                <a:gd name="connsiteX36" fmla="*/ 555319 w 561997"/>
                <a:gd name="connsiteY36" fmla="*/ 9270 h 350230"/>
                <a:gd name="connsiteX37" fmla="*/ 544894 w 561997"/>
                <a:gd name="connsiteY37" fmla="*/ 6501 h 350230"/>
                <a:gd name="connsiteX38" fmla="*/ 445119 w 561997"/>
                <a:gd name="connsiteY38" fmla="*/ 33216 h 350230"/>
                <a:gd name="connsiteX39" fmla="*/ 437462 w 561997"/>
                <a:gd name="connsiteY39" fmla="*/ 40872 h 350230"/>
                <a:gd name="connsiteX40" fmla="*/ 440232 w 561997"/>
                <a:gd name="connsiteY40" fmla="*/ 51298 h 350230"/>
                <a:gd name="connsiteX41" fmla="*/ 449761 w 561997"/>
                <a:gd name="connsiteY41" fmla="*/ 60827 h 350230"/>
                <a:gd name="connsiteX42" fmla="*/ 334755 w 561997"/>
                <a:gd name="connsiteY42" fmla="*/ 175833 h 350230"/>
                <a:gd name="connsiteX43" fmla="*/ 235876 w 561997"/>
                <a:gd name="connsiteY43" fmla="*/ 76954 h 350230"/>
                <a:gd name="connsiteX44" fmla="*/ 220645 w 561997"/>
                <a:gd name="connsiteY44" fmla="*/ 76954 h 350230"/>
                <a:gd name="connsiteX45" fmla="*/ 9285 w 561997"/>
                <a:gd name="connsiteY45" fmla="*/ 288314 h 350230"/>
                <a:gd name="connsiteX46" fmla="*/ 9285 w 561997"/>
                <a:gd name="connsiteY46" fmla="*/ 303545 h 350230"/>
                <a:gd name="connsiteX47" fmla="*/ 49847 w 561997"/>
                <a:gd name="connsiteY47" fmla="*/ 344269 h 35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1997" h="350230">
                  <a:moveTo>
                    <a:pt x="49847" y="344269"/>
                  </a:moveTo>
                  <a:cubicBezTo>
                    <a:pt x="51964" y="346387"/>
                    <a:pt x="54734" y="347446"/>
                    <a:pt x="57503" y="347446"/>
                  </a:cubicBezTo>
                  <a:cubicBezTo>
                    <a:pt x="60272" y="347446"/>
                    <a:pt x="63042" y="346387"/>
                    <a:pt x="65159" y="344269"/>
                  </a:cubicBezTo>
                  <a:lnTo>
                    <a:pt x="228464" y="181046"/>
                  </a:lnTo>
                  <a:lnTo>
                    <a:pt x="327343" y="279925"/>
                  </a:lnTo>
                  <a:cubicBezTo>
                    <a:pt x="329379" y="281961"/>
                    <a:pt x="332149" y="283101"/>
                    <a:pt x="334999" y="283101"/>
                  </a:cubicBezTo>
                  <a:cubicBezTo>
                    <a:pt x="337850" y="283101"/>
                    <a:pt x="340619" y="281961"/>
                    <a:pt x="342656" y="279925"/>
                  </a:cubicBezTo>
                  <a:lnTo>
                    <a:pt x="399996" y="222585"/>
                  </a:lnTo>
                  <a:cubicBezTo>
                    <a:pt x="404231" y="218349"/>
                    <a:pt x="404231" y="211508"/>
                    <a:pt x="399996" y="207354"/>
                  </a:cubicBezTo>
                  <a:cubicBezTo>
                    <a:pt x="395760" y="203118"/>
                    <a:pt x="388919" y="203118"/>
                    <a:pt x="384765" y="207354"/>
                  </a:cubicBezTo>
                  <a:lnTo>
                    <a:pt x="335081" y="257038"/>
                  </a:lnTo>
                  <a:lnTo>
                    <a:pt x="236283" y="158159"/>
                  </a:lnTo>
                  <a:cubicBezTo>
                    <a:pt x="234247" y="156122"/>
                    <a:pt x="231478" y="154982"/>
                    <a:pt x="228627" y="154982"/>
                  </a:cubicBezTo>
                  <a:cubicBezTo>
                    <a:pt x="225776" y="154982"/>
                    <a:pt x="223007" y="156122"/>
                    <a:pt x="220971" y="158159"/>
                  </a:cubicBezTo>
                  <a:lnTo>
                    <a:pt x="57747" y="321464"/>
                  </a:lnTo>
                  <a:lnTo>
                    <a:pt x="32498" y="296215"/>
                  </a:lnTo>
                  <a:lnTo>
                    <a:pt x="228627" y="100086"/>
                  </a:lnTo>
                  <a:lnTo>
                    <a:pt x="327506" y="198965"/>
                  </a:lnTo>
                  <a:cubicBezTo>
                    <a:pt x="329543" y="201001"/>
                    <a:pt x="332312" y="202141"/>
                    <a:pt x="335163" y="202141"/>
                  </a:cubicBezTo>
                  <a:cubicBezTo>
                    <a:pt x="338013" y="202141"/>
                    <a:pt x="340782" y="201001"/>
                    <a:pt x="342819" y="198965"/>
                  </a:cubicBezTo>
                  <a:lnTo>
                    <a:pt x="473056" y="68728"/>
                  </a:lnTo>
                  <a:cubicBezTo>
                    <a:pt x="477291" y="64492"/>
                    <a:pt x="477291" y="57651"/>
                    <a:pt x="473056" y="53497"/>
                  </a:cubicBezTo>
                  <a:lnTo>
                    <a:pt x="469064" y="49506"/>
                  </a:lnTo>
                  <a:lnTo>
                    <a:pt x="532757" y="32483"/>
                  </a:lnTo>
                  <a:lnTo>
                    <a:pt x="515735" y="96176"/>
                  </a:lnTo>
                  <a:lnTo>
                    <a:pt x="513210" y="93814"/>
                  </a:lnTo>
                  <a:cubicBezTo>
                    <a:pt x="511174" y="91778"/>
                    <a:pt x="508404" y="90638"/>
                    <a:pt x="505554" y="90638"/>
                  </a:cubicBezTo>
                  <a:cubicBezTo>
                    <a:pt x="502703" y="90638"/>
                    <a:pt x="499934" y="91778"/>
                    <a:pt x="497897" y="93814"/>
                  </a:cubicBezTo>
                  <a:lnTo>
                    <a:pt x="445526" y="146186"/>
                  </a:lnTo>
                  <a:cubicBezTo>
                    <a:pt x="441290" y="150421"/>
                    <a:pt x="441290" y="157263"/>
                    <a:pt x="445526" y="161417"/>
                  </a:cubicBezTo>
                  <a:cubicBezTo>
                    <a:pt x="449761" y="165652"/>
                    <a:pt x="456603" y="165652"/>
                    <a:pt x="460757" y="161417"/>
                  </a:cubicBezTo>
                  <a:lnTo>
                    <a:pt x="505554" y="116620"/>
                  </a:lnTo>
                  <a:lnTo>
                    <a:pt x="513291" y="124357"/>
                  </a:lnTo>
                  <a:cubicBezTo>
                    <a:pt x="515979" y="127045"/>
                    <a:pt x="519970" y="128185"/>
                    <a:pt x="523717" y="127126"/>
                  </a:cubicBezTo>
                  <a:cubicBezTo>
                    <a:pt x="527463" y="126149"/>
                    <a:pt x="530314" y="123217"/>
                    <a:pt x="531373" y="119470"/>
                  </a:cubicBezTo>
                  <a:lnTo>
                    <a:pt x="558088" y="19695"/>
                  </a:lnTo>
                  <a:cubicBezTo>
                    <a:pt x="559066" y="15949"/>
                    <a:pt x="558007" y="12039"/>
                    <a:pt x="555319" y="9270"/>
                  </a:cubicBezTo>
                  <a:cubicBezTo>
                    <a:pt x="552631" y="6582"/>
                    <a:pt x="548640" y="5442"/>
                    <a:pt x="544894" y="6501"/>
                  </a:cubicBezTo>
                  <a:lnTo>
                    <a:pt x="445119" y="33216"/>
                  </a:lnTo>
                  <a:cubicBezTo>
                    <a:pt x="441372" y="34193"/>
                    <a:pt x="438521" y="37126"/>
                    <a:pt x="437462" y="40872"/>
                  </a:cubicBezTo>
                  <a:cubicBezTo>
                    <a:pt x="436485" y="44619"/>
                    <a:pt x="437544" y="48528"/>
                    <a:pt x="440232" y="51298"/>
                  </a:cubicBezTo>
                  <a:lnTo>
                    <a:pt x="449761" y="60827"/>
                  </a:lnTo>
                  <a:lnTo>
                    <a:pt x="334755" y="175833"/>
                  </a:lnTo>
                  <a:lnTo>
                    <a:pt x="235876" y="76954"/>
                  </a:lnTo>
                  <a:cubicBezTo>
                    <a:pt x="231641" y="72719"/>
                    <a:pt x="224799" y="72719"/>
                    <a:pt x="220645" y="76954"/>
                  </a:cubicBezTo>
                  <a:lnTo>
                    <a:pt x="9285" y="288314"/>
                  </a:lnTo>
                  <a:cubicBezTo>
                    <a:pt x="5050" y="292549"/>
                    <a:pt x="5050" y="299391"/>
                    <a:pt x="9285" y="303545"/>
                  </a:cubicBezTo>
                  <a:lnTo>
                    <a:pt x="49847" y="3442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: фигура 5">
              <a:extLst>
                <a:ext uri="{FF2B5EF4-FFF2-40B4-BE49-F238E27FC236}">
                  <a16:creationId xmlns:a16="http://schemas.microsoft.com/office/drawing/2014/main" id="{39A86B2B-77E2-E321-99E7-FA535519F539}"/>
                </a:ext>
              </a:extLst>
            </p:cNvPr>
            <p:cNvSpPr/>
            <p:nvPr/>
          </p:nvSpPr>
          <p:spPr>
            <a:xfrm>
              <a:off x="6792551" y="3003022"/>
              <a:ext cx="561998" cy="366520"/>
            </a:xfrm>
            <a:custGeom>
              <a:avLst/>
              <a:gdLst>
                <a:gd name="connsiteX0" fmla="*/ 547418 w 561997"/>
                <a:gd name="connsiteY0" fmla="*/ 342981 h 366520"/>
                <a:gd name="connsiteX1" fmla="*/ 536667 w 561997"/>
                <a:gd name="connsiteY1" fmla="*/ 342981 h 366520"/>
                <a:gd name="connsiteX2" fmla="*/ 536667 w 561997"/>
                <a:gd name="connsiteY2" fmla="*/ 16860 h 366520"/>
                <a:gd name="connsiteX3" fmla="*/ 525916 w 561997"/>
                <a:gd name="connsiteY3" fmla="*/ 6109 h 366520"/>
                <a:gd name="connsiteX4" fmla="*/ 465481 w 561997"/>
                <a:gd name="connsiteY4" fmla="*/ 6109 h 366520"/>
                <a:gd name="connsiteX5" fmla="*/ 454729 w 561997"/>
                <a:gd name="connsiteY5" fmla="*/ 16860 h 366520"/>
                <a:gd name="connsiteX6" fmla="*/ 454729 w 561997"/>
                <a:gd name="connsiteY6" fmla="*/ 342981 h 366520"/>
                <a:gd name="connsiteX7" fmla="*/ 429887 w 561997"/>
                <a:gd name="connsiteY7" fmla="*/ 342981 h 366520"/>
                <a:gd name="connsiteX8" fmla="*/ 429887 w 561997"/>
                <a:gd name="connsiteY8" fmla="*/ 145549 h 366520"/>
                <a:gd name="connsiteX9" fmla="*/ 419136 w 561997"/>
                <a:gd name="connsiteY9" fmla="*/ 134798 h 366520"/>
                <a:gd name="connsiteX10" fmla="*/ 358701 w 561997"/>
                <a:gd name="connsiteY10" fmla="*/ 134798 h 366520"/>
                <a:gd name="connsiteX11" fmla="*/ 347950 w 561997"/>
                <a:gd name="connsiteY11" fmla="*/ 145549 h 366520"/>
                <a:gd name="connsiteX12" fmla="*/ 347950 w 561997"/>
                <a:gd name="connsiteY12" fmla="*/ 342981 h 366520"/>
                <a:gd name="connsiteX13" fmla="*/ 323108 w 561997"/>
                <a:gd name="connsiteY13" fmla="*/ 342981 h 366520"/>
                <a:gd name="connsiteX14" fmla="*/ 323108 w 561997"/>
                <a:gd name="connsiteY14" fmla="*/ 202726 h 366520"/>
                <a:gd name="connsiteX15" fmla="*/ 312357 w 561997"/>
                <a:gd name="connsiteY15" fmla="*/ 191975 h 366520"/>
                <a:gd name="connsiteX16" fmla="*/ 251922 w 561997"/>
                <a:gd name="connsiteY16" fmla="*/ 191975 h 366520"/>
                <a:gd name="connsiteX17" fmla="*/ 241170 w 561997"/>
                <a:gd name="connsiteY17" fmla="*/ 202726 h 366520"/>
                <a:gd name="connsiteX18" fmla="*/ 241170 w 561997"/>
                <a:gd name="connsiteY18" fmla="*/ 342981 h 366520"/>
                <a:gd name="connsiteX19" fmla="*/ 216328 w 561997"/>
                <a:gd name="connsiteY19" fmla="*/ 342981 h 366520"/>
                <a:gd name="connsiteX20" fmla="*/ 216328 w 561997"/>
                <a:gd name="connsiteY20" fmla="*/ 145549 h 366520"/>
                <a:gd name="connsiteX21" fmla="*/ 205577 w 561997"/>
                <a:gd name="connsiteY21" fmla="*/ 134798 h 366520"/>
                <a:gd name="connsiteX22" fmla="*/ 145142 w 561997"/>
                <a:gd name="connsiteY22" fmla="*/ 134798 h 366520"/>
                <a:gd name="connsiteX23" fmla="*/ 134391 w 561997"/>
                <a:gd name="connsiteY23" fmla="*/ 145549 h 366520"/>
                <a:gd name="connsiteX24" fmla="*/ 134391 w 561997"/>
                <a:gd name="connsiteY24" fmla="*/ 342981 h 366520"/>
                <a:gd name="connsiteX25" fmla="*/ 109549 w 561997"/>
                <a:gd name="connsiteY25" fmla="*/ 342981 h 366520"/>
                <a:gd name="connsiteX26" fmla="*/ 109549 w 561997"/>
                <a:gd name="connsiteY26" fmla="*/ 244102 h 366520"/>
                <a:gd name="connsiteX27" fmla="*/ 98798 w 561997"/>
                <a:gd name="connsiteY27" fmla="*/ 233351 h 366520"/>
                <a:gd name="connsiteX28" fmla="*/ 38363 w 561997"/>
                <a:gd name="connsiteY28" fmla="*/ 233351 h 366520"/>
                <a:gd name="connsiteX29" fmla="*/ 27611 w 561997"/>
                <a:gd name="connsiteY29" fmla="*/ 244102 h 366520"/>
                <a:gd name="connsiteX30" fmla="*/ 27611 w 561997"/>
                <a:gd name="connsiteY30" fmla="*/ 342981 h 366520"/>
                <a:gd name="connsiteX31" fmla="*/ 16860 w 561997"/>
                <a:gd name="connsiteY31" fmla="*/ 342981 h 366520"/>
                <a:gd name="connsiteX32" fmla="*/ 6109 w 561997"/>
                <a:gd name="connsiteY32" fmla="*/ 353733 h 366520"/>
                <a:gd name="connsiteX33" fmla="*/ 16860 w 561997"/>
                <a:gd name="connsiteY33" fmla="*/ 364484 h 366520"/>
                <a:gd name="connsiteX34" fmla="*/ 547581 w 561997"/>
                <a:gd name="connsiteY34" fmla="*/ 364484 h 366520"/>
                <a:gd name="connsiteX35" fmla="*/ 558333 w 561997"/>
                <a:gd name="connsiteY35" fmla="*/ 353733 h 366520"/>
                <a:gd name="connsiteX36" fmla="*/ 547418 w 561997"/>
                <a:gd name="connsiteY36" fmla="*/ 342981 h 366520"/>
                <a:gd name="connsiteX37" fmla="*/ 49032 w 561997"/>
                <a:gd name="connsiteY37" fmla="*/ 254854 h 366520"/>
                <a:gd name="connsiteX38" fmla="*/ 87883 w 561997"/>
                <a:gd name="connsiteY38" fmla="*/ 254854 h 366520"/>
                <a:gd name="connsiteX39" fmla="*/ 87883 w 561997"/>
                <a:gd name="connsiteY39" fmla="*/ 342981 h 366520"/>
                <a:gd name="connsiteX40" fmla="*/ 49032 w 561997"/>
                <a:gd name="connsiteY40" fmla="*/ 342981 h 366520"/>
                <a:gd name="connsiteX41" fmla="*/ 49032 w 561997"/>
                <a:gd name="connsiteY41" fmla="*/ 254854 h 366520"/>
                <a:gd name="connsiteX42" fmla="*/ 155893 w 561997"/>
                <a:gd name="connsiteY42" fmla="*/ 156382 h 366520"/>
                <a:gd name="connsiteX43" fmla="*/ 194744 w 561997"/>
                <a:gd name="connsiteY43" fmla="*/ 156382 h 366520"/>
                <a:gd name="connsiteX44" fmla="*/ 194744 w 561997"/>
                <a:gd name="connsiteY44" fmla="*/ 342981 h 366520"/>
                <a:gd name="connsiteX45" fmla="*/ 155893 w 561997"/>
                <a:gd name="connsiteY45" fmla="*/ 342981 h 366520"/>
                <a:gd name="connsiteX46" fmla="*/ 155893 w 561997"/>
                <a:gd name="connsiteY46" fmla="*/ 156382 h 366520"/>
                <a:gd name="connsiteX47" fmla="*/ 262673 w 561997"/>
                <a:gd name="connsiteY47" fmla="*/ 213559 h 366520"/>
                <a:gd name="connsiteX48" fmla="*/ 301524 w 561997"/>
                <a:gd name="connsiteY48" fmla="*/ 213559 h 366520"/>
                <a:gd name="connsiteX49" fmla="*/ 301524 w 561997"/>
                <a:gd name="connsiteY49" fmla="*/ 342981 h 366520"/>
                <a:gd name="connsiteX50" fmla="*/ 262673 w 561997"/>
                <a:gd name="connsiteY50" fmla="*/ 342981 h 366520"/>
                <a:gd name="connsiteX51" fmla="*/ 262673 w 561997"/>
                <a:gd name="connsiteY51" fmla="*/ 213559 h 366520"/>
                <a:gd name="connsiteX52" fmla="*/ 369452 w 561997"/>
                <a:gd name="connsiteY52" fmla="*/ 156382 h 366520"/>
                <a:gd name="connsiteX53" fmla="*/ 408304 w 561997"/>
                <a:gd name="connsiteY53" fmla="*/ 156382 h 366520"/>
                <a:gd name="connsiteX54" fmla="*/ 408304 w 561997"/>
                <a:gd name="connsiteY54" fmla="*/ 342981 h 366520"/>
                <a:gd name="connsiteX55" fmla="*/ 369452 w 561997"/>
                <a:gd name="connsiteY55" fmla="*/ 342981 h 366520"/>
                <a:gd name="connsiteX56" fmla="*/ 369452 w 561997"/>
                <a:gd name="connsiteY56" fmla="*/ 156382 h 366520"/>
                <a:gd name="connsiteX57" fmla="*/ 476232 w 561997"/>
                <a:gd name="connsiteY57" fmla="*/ 27611 h 366520"/>
                <a:gd name="connsiteX58" fmla="*/ 515083 w 561997"/>
                <a:gd name="connsiteY58" fmla="*/ 27611 h 366520"/>
                <a:gd name="connsiteX59" fmla="*/ 515083 w 561997"/>
                <a:gd name="connsiteY59" fmla="*/ 342900 h 366520"/>
                <a:gd name="connsiteX60" fmla="*/ 476232 w 561997"/>
                <a:gd name="connsiteY60" fmla="*/ 342900 h 366520"/>
                <a:gd name="connsiteX61" fmla="*/ 476232 w 561997"/>
                <a:gd name="connsiteY61" fmla="*/ 27611 h 36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61997" h="366520">
                  <a:moveTo>
                    <a:pt x="547418" y="342981"/>
                  </a:moveTo>
                  <a:lnTo>
                    <a:pt x="536667" y="342981"/>
                  </a:lnTo>
                  <a:lnTo>
                    <a:pt x="536667" y="16860"/>
                  </a:lnTo>
                  <a:cubicBezTo>
                    <a:pt x="536667" y="10914"/>
                    <a:pt x="531862" y="6109"/>
                    <a:pt x="525916" y="6109"/>
                  </a:cubicBezTo>
                  <a:lnTo>
                    <a:pt x="465481" y="6109"/>
                  </a:lnTo>
                  <a:cubicBezTo>
                    <a:pt x="459535" y="6109"/>
                    <a:pt x="454729" y="10914"/>
                    <a:pt x="454729" y="16860"/>
                  </a:cubicBezTo>
                  <a:lnTo>
                    <a:pt x="454729" y="342981"/>
                  </a:lnTo>
                  <a:lnTo>
                    <a:pt x="429887" y="342981"/>
                  </a:lnTo>
                  <a:lnTo>
                    <a:pt x="429887" y="145549"/>
                  </a:lnTo>
                  <a:cubicBezTo>
                    <a:pt x="429887" y="139603"/>
                    <a:pt x="425082" y="134798"/>
                    <a:pt x="419136" y="134798"/>
                  </a:cubicBezTo>
                  <a:lnTo>
                    <a:pt x="358701" y="134798"/>
                  </a:lnTo>
                  <a:cubicBezTo>
                    <a:pt x="352755" y="134798"/>
                    <a:pt x="347950" y="139603"/>
                    <a:pt x="347950" y="145549"/>
                  </a:cubicBezTo>
                  <a:lnTo>
                    <a:pt x="347950" y="342981"/>
                  </a:lnTo>
                  <a:lnTo>
                    <a:pt x="323108" y="342981"/>
                  </a:lnTo>
                  <a:lnTo>
                    <a:pt x="323108" y="202726"/>
                  </a:lnTo>
                  <a:cubicBezTo>
                    <a:pt x="323108" y="196780"/>
                    <a:pt x="318303" y="191975"/>
                    <a:pt x="312357" y="191975"/>
                  </a:cubicBezTo>
                  <a:lnTo>
                    <a:pt x="251922" y="191975"/>
                  </a:lnTo>
                  <a:cubicBezTo>
                    <a:pt x="245976" y="191975"/>
                    <a:pt x="241170" y="196780"/>
                    <a:pt x="241170" y="202726"/>
                  </a:cubicBezTo>
                  <a:lnTo>
                    <a:pt x="241170" y="342981"/>
                  </a:lnTo>
                  <a:lnTo>
                    <a:pt x="216328" y="342981"/>
                  </a:lnTo>
                  <a:lnTo>
                    <a:pt x="216328" y="145549"/>
                  </a:lnTo>
                  <a:cubicBezTo>
                    <a:pt x="216328" y="139603"/>
                    <a:pt x="211523" y="134798"/>
                    <a:pt x="205577" y="134798"/>
                  </a:cubicBezTo>
                  <a:lnTo>
                    <a:pt x="145142" y="134798"/>
                  </a:lnTo>
                  <a:cubicBezTo>
                    <a:pt x="139196" y="134798"/>
                    <a:pt x="134391" y="139603"/>
                    <a:pt x="134391" y="145549"/>
                  </a:cubicBezTo>
                  <a:lnTo>
                    <a:pt x="134391" y="342981"/>
                  </a:lnTo>
                  <a:lnTo>
                    <a:pt x="109549" y="342981"/>
                  </a:lnTo>
                  <a:lnTo>
                    <a:pt x="109549" y="244102"/>
                  </a:lnTo>
                  <a:cubicBezTo>
                    <a:pt x="109549" y="238157"/>
                    <a:pt x="104743" y="233351"/>
                    <a:pt x="98798" y="233351"/>
                  </a:cubicBezTo>
                  <a:lnTo>
                    <a:pt x="38363" y="233351"/>
                  </a:lnTo>
                  <a:cubicBezTo>
                    <a:pt x="32417" y="233351"/>
                    <a:pt x="27611" y="238157"/>
                    <a:pt x="27611" y="244102"/>
                  </a:cubicBezTo>
                  <a:lnTo>
                    <a:pt x="27611" y="342981"/>
                  </a:lnTo>
                  <a:lnTo>
                    <a:pt x="16860" y="342981"/>
                  </a:lnTo>
                  <a:cubicBezTo>
                    <a:pt x="10914" y="342981"/>
                    <a:pt x="6109" y="347787"/>
                    <a:pt x="6109" y="353733"/>
                  </a:cubicBezTo>
                  <a:cubicBezTo>
                    <a:pt x="6109" y="359678"/>
                    <a:pt x="10914" y="364484"/>
                    <a:pt x="16860" y="364484"/>
                  </a:cubicBezTo>
                  <a:lnTo>
                    <a:pt x="547581" y="364484"/>
                  </a:lnTo>
                  <a:cubicBezTo>
                    <a:pt x="553527" y="364484"/>
                    <a:pt x="558333" y="359678"/>
                    <a:pt x="558333" y="353733"/>
                  </a:cubicBezTo>
                  <a:cubicBezTo>
                    <a:pt x="558170" y="347787"/>
                    <a:pt x="553364" y="342981"/>
                    <a:pt x="547418" y="342981"/>
                  </a:cubicBezTo>
                  <a:moveTo>
                    <a:pt x="49032" y="254854"/>
                  </a:moveTo>
                  <a:lnTo>
                    <a:pt x="87883" y="254854"/>
                  </a:lnTo>
                  <a:lnTo>
                    <a:pt x="87883" y="342981"/>
                  </a:lnTo>
                  <a:lnTo>
                    <a:pt x="49032" y="342981"/>
                  </a:lnTo>
                  <a:lnTo>
                    <a:pt x="49032" y="254854"/>
                  </a:lnTo>
                  <a:close/>
                  <a:moveTo>
                    <a:pt x="155893" y="156382"/>
                  </a:moveTo>
                  <a:lnTo>
                    <a:pt x="194744" y="156382"/>
                  </a:lnTo>
                  <a:lnTo>
                    <a:pt x="194744" y="342981"/>
                  </a:lnTo>
                  <a:lnTo>
                    <a:pt x="155893" y="342981"/>
                  </a:lnTo>
                  <a:lnTo>
                    <a:pt x="155893" y="156382"/>
                  </a:lnTo>
                  <a:close/>
                  <a:moveTo>
                    <a:pt x="262673" y="213559"/>
                  </a:moveTo>
                  <a:lnTo>
                    <a:pt x="301524" y="213559"/>
                  </a:lnTo>
                  <a:lnTo>
                    <a:pt x="301524" y="342981"/>
                  </a:lnTo>
                  <a:lnTo>
                    <a:pt x="262673" y="342981"/>
                  </a:lnTo>
                  <a:lnTo>
                    <a:pt x="262673" y="213559"/>
                  </a:lnTo>
                  <a:close/>
                  <a:moveTo>
                    <a:pt x="369452" y="156382"/>
                  </a:moveTo>
                  <a:lnTo>
                    <a:pt x="408304" y="156382"/>
                  </a:lnTo>
                  <a:lnTo>
                    <a:pt x="408304" y="342981"/>
                  </a:lnTo>
                  <a:lnTo>
                    <a:pt x="369452" y="342981"/>
                  </a:lnTo>
                  <a:lnTo>
                    <a:pt x="369452" y="156382"/>
                  </a:lnTo>
                  <a:close/>
                  <a:moveTo>
                    <a:pt x="476232" y="27611"/>
                  </a:moveTo>
                  <a:lnTo>
                    <a:pt x="515083" y="27611"/>
                  </a:lnTo>
                  <a:lnTo>
                    <a:pt x="515083" y="342900"/>
                  </a:lnTo>
                  <a:lnTo>
                    <a:pt x="476232" y="342900"/>
                  </a:lnTo>
                  <a:lnTo>
                    <a:pt x="476232" y="276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: фигура 6">
              <a:extLst>
                <a:ext uri="{FF2B5EF4-FFF2-40B4-BE49-F238E27FC236}">
                  <a16:creationId xmlns:a16="http://schemas.microsoft.com/office/drawing/2014/main" id="{6908A82F-2127-5F98-87EC-E3F82C0D3BE3}"/>
                </a:ext>
              </a:extLst>
            </p:cNvPr>
            <p:cNvSpPr/>
            <p:nvPr/>
          </p:nvSpPr>
          <p:spPr>
            <a:xfrm>
              <a:off x="7198003" y="2976470"/>
              <a:ext cx="32580" cy="32580"/>
            </a:xfrm>
            <a:custGeom>
              <a:avLst/>
              <a:gdLst>
                <a:gd name="connsiteX0" fmla="*/ 9285 w 32579"/>
                <a:gd name="connsiteY0" fmla="*/ 9285 h 32579"/>
                <a:gd name="connsiteX1" fmla="*/ 6109 w 32579"/>
                <a:gd name="connsiteY1" fmla="*/ 16941 h 32579"/>
                <a:gd name="connsiteX2" fmla="*/ 9285 w 32579"/>
                <a:gd name="connsiteY2" fmla="*/ 24597 h 32579"/>
                <a:gd name="connsiteX3" fmla="*/ 16942 w 32579"/>
                <a:gd name="connsiteY3" fmla="*/ 27774 h 32579"/>
                <a:gd name="connsiteX4" fmla="*/ 24598 w 32579"/>
                <a:gd name="connsiteY4" fmla="*/ 24597 h 32579"/>
                <a:gd name="connsiteX5" fmla="*/ 27774 w 32579"/>
                <a:gd name="connsiteY5" fmla="*/ 16941 h 32579"/>
                <a:gd name="connsiteX6" fmla="*/ 24598 w 32579"/>
                <a:gd name="connsiteY6" fmla="*/ 9285 h 32579"/>
                <a:gd name="connsiteX7" fmla="*/ 16942 w 32579"/>
                <a:gd name="connsiteY7" fmla="*/ 6109 h 32579"/>
                <a:gd name="connsiteX8" fmla="*/ 9285 w 32579"/>
                <a:gd name="connsiteY8" fmla="*/ 9285 h 3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9" h="32579">
                  <a:moveTo>
                    <a:pt x="9285" y="9285"/>
                  </a:moveTo>
                  <a:cubicBezTo>
                    <a:pt x="7249" y="11321"/>
                    <a:pt x="6109" y="14091"/>
                    <a:pt x="6109" y="16941"/>
                  </a:cubicBezTo>
                  <a:cubicBezTo>
                    <a:pt x="6109" y="19792"/>
                    <a:pt x="7249" y="22561"/>
                    <a:pt x="9285" y="24597"/>
                  </a:cubicBezTo>
                  <a:cubicBezTo>
                    <a:pt x="11322" y="26634"/>
                    <a:pt x="14091" y="27774"/>
                    <a:pt x="16942" y="27774"/>
                  </a:cubicBezTo>
                  <a:cubicBezTo>
                    <a:pt x="19792" y="27774"/>
                    <a:pt x="22562" y="26634"/>
                    <a:pt x="24598" y="24597"/>
                  </a:cubicBezTo>
                  <a:cubicBezTo>
                    <a:pt x="26634" y="22561"/>
                    <a:pt x="27774" y="19792"/>
                    <a:pt x="27774" y="16941"/>
                  </a:cubicBezTo>
                  <a:cubicBezTo>
                    <a:pt x="27774" y="14091"/>
                    <a:pt x="26634" y="11321"/>
                    <a:pt x="24598" y="9285"/>
                  </a:cubicBezTo>
                  <a:cubicBezTo>
                    <a:pt x="22562" y="7249"/>
                    <a:pt x="19792" y="6109"/>
                    <a:pt x="16942" y="6109"/>
                  </a:cubicBezTo>
                  <a:cubicBezTo>
                    <a:pt x="14091" y="6109"/>
                    <a:pt x="11322" y="7249"/>
                    <a:pt x="9285" y="928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28801" y="2660264"/>
            <a:ext cx="85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ФАКТ</a:t>
            </a:r>
          </a:p>
        </p:txBody>
      </p:sp>
    </p:spTree>
    <p:extLst>
      <p:ext uri="{BB962C8B-B14F-4D97-AF65-F5344CB8AC3E}">
        <p14:creationId xmlns:p14="http://schemas.microsoft.com/office/powerpoint/2010/main" val="275958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FE15C09F-7708-4B75-AEEB-2DC30A940201}" type="slidenum">
                        <a:rPr lang="ru-RU" sz="1200" smtClean="0"/>
                        <a:t>8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2A9014-1386-4B42-8C0A-39B8CEEA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58" y="214651"/>
            <a:ext cx="10515600" cy="850636"/>
          </a:xfrm>
        </p:spPr>
        <p:txBody>
          <a:bodyPr>
            <a:noAutofit/>
          </a:bodyPr>
          <a:lstStyle/>
          <a:p>
            <a:r>
              <a:rPr lang="ru-RU" sz="2200" dirty="0"/>
              <a:t>Правила обоснования бюджетных ассигнований на финансовое обеспечение выполнения научных исследований в рамках государственного задания </a:t>
            </a:r>
          </a:p>
        </p:txBody>
      </p:sp>
      <p:sp>
        <p:nvSpPr>
          <p:cNvPr id="21" name="Скругленный прямоугольник 25">
            <a:extLst>
              <a:ext uri="{FF2B5EF4-FFF2-40B4-BE49-F238E27FC236}">
                <a16:creationId xmlns:a16="http://schemas.microsoft.com/office/drawing/2014/main" id="{F69B9120-B257-4A77-A04B-73EFB6673366}"/>
              </a:ext>
            </a:extLst>
          </p:cNvPr>
          <p:cNvSpPr/>
          <p:nvPr/>
        </p:nvSpPr>
        <p:spPr>
          <a:xfrm>
            <a:off x="1584517" y="3438680"/>
            <a:ext cx="8401694" cy="701494"/>
          </a:xfrm>
          <a:prstGeom prst="roundRect">
            <a:avLst>
              <a:gd name="adj" fmla="val 5736"/>
            </a:avLst>
          </a:prstGeom>
          <a:solidFill>
            <a:srgbClr val="FFEBEB"/>
          </a:solidFill>
          <a:ln w="9525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Проверка наличия положительного заключения Российской академии наук по научным темам, включаемым в обоснования бюджетных ассигнований, осуществляется Минфином России </a:t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ru-RU" sz="1200" b="1" dirty="0">
                <a:solidFill>
                  <a:srgbClr val="C00000"/>
                </a:solidFill>
              </a:rPr>
              <a:t>и контрольно-счетными органами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88448AD-DE8D-BD49-A7C5-3CCFD43C2606}"/>
              </a:ext>
            </a:extLst>
          </p:cNvPr>
          <p:cNvSpPr/>
          <p:nvPr/>
        </p:nvSpPr>
        <p:spPr>
          <a:xfrm>
            <a:off x="2258652" y="5111041"/>
            <a:ext cx="8243539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solidFill>
                <a:srgbClr val="2F5597"/>
              </a:solidFill>
            </a:endParaRPr>
          </a:p>
        </p:txBody>
      </p:sp>
      <p:sp>
        <p:nvSpPr>
          <p:cNvPr id="23" name="Скругленный прямоугольник 25">
            <a:extLst>
              <a:ext uri="{FF2B5EF4-FFF2-40B4-BE49-F238E27FC236}">
                <a16:creationId xmlns:a16="http://schemas.microsoft.com/office/drawing/2014/main" id="{298B0F48-94BE-4A13-9C3B-798E5C7B6465}"/>
              </a:ext>
            </a:extLst>
          </p:cNvPr>
          <p:cNvSpPr/>
          <p:nvPr/>
        </p:nvSpPr>
        <p:spPr>
          <a:xfrm>
            <a:off x="1584517" y="1939548"/>
            <a:ext cx="8401694" cy="617037"/>
          </a:xfrm>
          <a:prstGeom prst="roundRect">
            <a:avLst>
              <a:gd name="adj" fmla="val 3213"/>
            </a:avLst>
          </a:prstGeom>
          <a:solidFill>
            <a:srgbClr val="E2F6F3"/>
          </a:solidFill>
          <a:ln w="9525">
            <a:solidFill>
              <a:srgbClr val="31938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312A73"/>
              </a:solidFill>
            </a:endParaRPr>
          </a:p>
          <a:p>
            <a:pPr algn="ctr"/>
            <a:r>
              <a:rPr lang="ru-RU" sz="1200" b="1" dirty="0">
                <a:solidFill>
                  <a:srgbClr val="367E72"/>
                </a:solidFill>
              </a:rPr>
              <a:t>Подлежат включению в государственное задание учреждений исключительно научные темы, </a:t>
            </a:r>
            <a:br>
              <a:rPr lang="ru-RU" sz="1200" b="1" dirty="0">
                <a:solidFill>
                  <a:srgbClr val="367E72"/>
                </a:solidFill>
              </a:rPr>
            </a:br>
            <a:r>
              <a:rPr lang="ru-RU" sz="1200" b="1" dirty="0">
                <a:solidFill>
                  <a:srgbClr val="367E72"/>
                </a:solidFill>
              </a:rPr>
              <a:t>получившие положительное заключение Российской академии наук</a:t>
            </a:r>
          </a:p>
          <a:p>
            <a:pPr algn="ctr"/>
            <a:endParaRPr lang="ru-RU" sz="1400" b="1" dirty="0">
              <a:solidFill>
                <a:srgbClr val="312A73"/>
              </a:solidFill>
            </a:endParaRPr>
          </a:p>
        </p:txBody>
      </p:sp>
      <p:sp>
        <p:nvSpPr>
          <p:cNvPr id="42" name="Объект 4">
            <a:extLst>
              <a:ext uri="{FF2B5EF4-FFF2-40B4-BE49-F238E27FC236}">
                <a16:creationId xmlns:a16="http://schemas.microsoft.com/office/drawing/2014/main" id="{5BE2BF6B-181A-4DBD-84CF-ECAC05751CE6}"/>
              </a:ext>
            </a:extLst>
          </p:cNvPr>
          <p:cNvSpPr txBox="1">
            <a:spLocks/>
          </p:cNvSpPr>
          <p:nvPr/>
        </p:nvSpPr>
        <p:spPr>
          <a:xfrm>
            <a:off x="2099173" y="4848178"/>
            <a:ext cx="2949177" cy="102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800" b="1" dirty="0">
                <a:solidFill>
                  <a:srgbClr val="2F5597"/>
                </a:solidFill>
                <a:ea typeface="Corbel" charset="0"/>
                <a:cs typeface="Corbel" charset="0"/>
              </a:rPr>
              <a:t>С 2024 года*</a:t>
            </a:r>
            <a:endParaRPr lang="ru-RU" sz="2800" dirty="0">
              <a:solidFill>
                <a:srgbClr val="2F5597"/>
              </a:solidFill>
            </a:endParaRPr>
          </a:p>
        </p:txBody>
      </p:sp>
      <p:sp>
        <p:nvSpPr>
          <p:cNvPr id="57" name="Скругленный прямоугольник 25">
            <a:extLst>
              <a:ext uri="{FF2B5EF4-FFF2-40B4-BE49-F238E27FC236}">
                <a16:creationId xmlns:a16="http://schemas.microsoft.com/office/drawing/2014/main" id="{298B0F48-94BE-4A13-9C3B-798E5C7B6465}"/>
              </a:ext>
            </a:extLst>
          </p:cNvPr>
          <p:cNvSpPr/>
          <p:nvPr/>
        </p:nvSpPr>
        <p:spPr>
          <a:xfrm>
            <a:off x="1584517" y="2733666"/>
            <a:ext cx="8401694" cy="617517"/>
          </a:xfrm>
          <a:prstGeom prst="roundRect">
            <a:avLst>
              <a:gd name="adj" fmla="val 3213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endParaRPr lang="ru-RU" sz="1200" b="1" dirty="0">
              <a:solidFill>
                <a:srgbClr val="312A73"/>
              </a:solidFill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Минобрнауки России учитывает потребность в бюджетных ассигнованиях на темы, которые на момент утверждения закона о бюджете на очередной финансовый год и на плановый период находятся 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на согласовании в Российской академии наук</a:t>
            </a:r>
          </a:p>
          <a:p>
            <a:pPr algn="ctr"/>
            <a:endParaRPr lang="ru-RU" sz="1400" b="1" dirty="0">
              <a:solidFill>
                <a:srgbClr val="312A73"/>
              </a:solidFill>
            </a:endParaRPr>
          </a:p>
        </p:txBody>
      </p:sp>
      <p:sp>
        <p:nvSpPr>
          <p:cNvPr id="58" name="Скругленный прямоугольник 25">
            <a:extLst>
              <a:ext uri="{FF2B5EF4-FFF2-40B4-BE49-F238E27FC236}">
                <a16:creationId xmlns:a16="http://schemas.microsoft.com/office/drawing/2014/main" id="{298B0F48-94BE-4A13-9C3B-798E5C7B6465}"/>
              </a:ext>
            </a:extLst>
          </p:cNvPr>
          <p:cNvSpPr/>
          <p:nvPr/>
        </p:nvSpPr>
        <p:spPr>
          <a:xfrm>
            <a:off x="1584517" y="1178963"/>
            <a:ext cx="8401694" cy="569818"/>
          </a:xfrm>
          <a:prstGeom prst="roundRect">
            <a:avLst>
              <a:gd name="adj" fmla="val 3213"/>
            </a:avLst>
          </a:prstGeom>
          <a:solidFill>
            <a:srgbClr val="E2F6F3"/>
          </a:solidFill>
          <a:ln w="9525">
            <a:solidFill>
              <a:srgbClr val="31938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367E72"/>
                </a:solidFill>
              </a:rPr>
              <a:t>Формирование проектов научных тем осуществляется одновременно с формированием проекта федерального закона о федеральном бюджете на очередной финансовый год и на плановый период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ACB3600E-74B1-49CB-99C5-8864DA068E8E}"/>
              </a:ext>
            </a:extLst>
          </p:cNvPr>
          <p:cNvGrpSpPr/>
          <p:nvPr/>
        </p:nvGrpSpPr>
        <p:grpSpPr>
          <a:xfrm>
            <a:off x="776084" y="1222672"/>
            <a:ext cx="482213" cy="482399"/>
            <a:chOff x="12353088" y="2340663"/>
            <a:chExt cx="857250" cy="857579"/>
          </a:xfrm>
          <a:solidFill>
            <a:srgbClr val="319382"/>
          </a:solidFill>
        </p:grpSpPr>
        <p:sp>
          <p:nvSpPr>
            <p:cNvPr id="60" name="Полилиния: фигура 20">
              <a:extLst>
                <a:ext uri="{FF2B5EF4-FFF2-40B4-BE49-F238E27FC236}">
                  <a16:creationId xmlns:a16="http://schemas.microsoft.com/office/drawing/2014/main" id="{328F4E4C-EC54-4748-9972-23D198744DDC}"/>
                </a:ext>
              </a:extLst>
            </p:cNvPr>
            <p:cNvSpPr/>
            <p:nvPr/>
          </p:nvSpPr>
          <p:spPr>
            <a:xfrm>
              <a:off x="12353088" y="2340992"/>
              <a:ext cx="857250" cy="857250"/>
            </a:xfrm>
            <a:custGeom>
              <a:avLst/>
              <a:gdLst>
                <a:gd name="connsiteX0" fmla="*/ 335534 w 857250"/>
                <a:gd name="connsiteY0" fmla="*/ 390472 h 857250"/>
                <a:gd name="connsiteX1" fmla="*/ 336011 w 857250"/>
                <a:gd name="connsiteY1" fmla="*/ 455528 h 857250"/>
                <a:gd name="connsiteX2" fmla="*/ 345059 w 857250"/>
                <a:gd name="connsiteY2" fmla="*/ 482388 h 857250"/>
                <a:gd name="connsiteX3" fmla="*/ 365443 w 857250"/>
                <a:gd name="connsiteY3" fmla="*/ 538491 h 857250"/>
                <a:gd name="connsiteX4" fmla="*/ 387541 w 857250"/>
                <a:gd name="connsiteY4" fmla="*/ 529537 h 857250"/>
                <a:gd name="connsiteX5" fmla="*/ 390208 w 857250"/>
                <a:gd name="connsiteY5" fmla="*/ 523441 h 857250"/>
                <a:gd name="connsiteX6" fmla="*/ 391446 w 857250"/>
                <a:gd name="connsiteY6" fmla="*/ 464291 h 857250"/>
                <a:gd name="connsiteX7" fmla="*/ 468694 w 857250"/>
                <a:gd name="connsiteY7" fmla="*/ 256074 h 857250"/>
                <a:gd name="connsiteX8" fmla="*/ 473456 w 857250"/>
                <a:gd name="connsiteY8" fmla="*/ 244930 h 857250"/>
                <a:gd name="connsiteX9" fmla="*/ 527654 w 857250"/>
                <a:gd name="connsiteY9" fmla="*/ 199020 h 857250"/>
                <a:gd name="connsiteX10" fmla="*/ 606330 w 857250"/>
                <a:gd name="connsiteY10" fmla="*/ 198924 h 857250"/>
                <a:gd name="connsiteX11" fmla="*/ 614522 w 857250"/>
                <a:gd name="connsiteY11" fmla="*/ 194352 h 857250"/>
                <a:gd name="connsiteX12" fmla="*/ 632905 w 857250"/>
                <a:gd name="connsiteY12" fmla="*/ 176064 h 857250"/>
                <a:gd name="connsiteX13" fmla="*/ 637382 w 857250"/>
                <a:gd name="connsiteY13" fmla="*/ 168540 h 857250"/>
                <a:gd name="connsiteX14" fmla="*/ 637382 w 857250"/>
                <a:gd name="connsiteY14" fmla="*/ 165111 h 857250"/>
                <a:gd name="connsiteX15" fmla="*/ 650145 w 857250"/>
                <a:gd name="connsiteY15" fmla="*/ 122820 h 857250"/>
                <a:gd name="connsiteX16" fmla="*/ 664338 w 857250"/>
                <a:gd name="connsiteY16" fmla="*/ 81576 h 857250"/>
                <a:gd name="connsiteX17" fmla="*/ 664623 w 857250"/>
                <a:gd name="connsiteY17" fmla="*/ 37761 h 857250"/>
                <a:gd name="connsiteX18" fmla="*/ 695389 w 857250"/>
                <a:gd name="connsiteY18" fmla="*/ 7186 h 857250"/>
                <a:gd name="connsiteX19" fmla="*/ 719106 w 857250"/>
                <a:gd name="connsiteY19" fmla="*/ 7186 h 857250"/>
                <a:gd name="connsiteX20" fmla="*/ 746919 w 857250"/>
                <a:gd name="connsiteY20" fmla="*/ 34999 h 857250"/>
                <a:gd name="connsiteX21" fmla="*/ 746919 w 857250"/>
                <a:gd name="connsiteY21" fmla="*/ 74623 h 857250"/>
                <a:gd name="connsiteX22" fmla="*/ 770351 w 857250"/>
                <a:gd name="connsiteY22" fmla="*/ 134535 h 857250"/>
                <a:gd name="connsiteX23" fmla="*/ 774256 w 857250"/>
                <a:gd name="connsiteY23" fmla="*/ 144156 h 857250"/>
                <a:gd name="connsiteX24" fmla="*/ 774351 w 857250"/>
                <a:gd name="connsiteY24" fmla="*/ 168540 h 857250"/>
                <a:gd name="connsiteX25" fmla="*/ 778828 w 857250"/>
                <a:gd name="connsiteY25" fmla="*/ 176064 h 857250"/>
                <a:gd name="connsiteX26" fmla="*/ 801974 w 857250"/>
                <a:gd name="connsiteY26" fmla="*/ 215022 h 857250"/>
                <a:gd name="connsiteX27" fmla="*/ 801974 w 857250"/>
                <a:gd name="connsiteY27" fmla="*/ 381328 h 857250"/>
                <a:gd name="connsiteX28" fmla="*/ 801974 w 857250"/>
                <a:gd name="connsiteY28" fmla="*/ 389710 h 857250"/>
                <a:gd name="connsiteX29" fmla="*/ 808451 w 857250"/>
                <a:gd name="connsiteY29" fmla="*/ 391329 h 857250"/>
                <a:gd name="connsiteX30" fmla="*/ 828930 w 857250"/>
                <a:gd name="connsiteY30" fmla="*/ 415713 h 857250"/>
                <a:gd name="connsiteX31" fmla="*/ 828930 w 857250"/>
                <a:gd name="connsiteY31" fmla="*/ 447051 h 857250"/>
                <a:gd name="connsiteX32" fmla="*/ 802069 w 857250"/>
                <a:gd name="connsiteY32" fmla="*/ 473625 h 857250"/>
                <a:gd name="connsiteX33" fmla="*/ 802069 w 857250"/>
                <a:gd name="connsiteY33" fmla="*/ 527061 h 857250"/>
                <a:gd name="connsiteX34" fmla="*/ 719964 w 857250"/>
                <a:gd name="connsiteY34" fmla="*/ 527061 h 857250"/>
                <a:gd name="connsiteX35" fmla="*/ 719964 w 857250"/>
                <a:gd name="connsiteY35" fmla="*/ 473435 h 857250"/>
                <a:gd name="connsiteX36" fmla="*/ 692341 w 857250"/>
                <a:gd name="connsiteY36" fmla="*/ 473435 h 857250"/>
                <a:gd name="connsiteX37" fmla="*/ 692341 w 857250"/>
                <a:gd name="connsiteY37" fmla="*/ 527156 h 857250"/>
                <a:gd name="connsiteX38" fmla="*/ 610331 w 857250"/>
                <a:gd name="connsiteY38" fmla="*/ 527156 h 857250"/>
                <a:gd name="connsiteX39" fmla="*/ 610331 w 857250"/>
                <a:gd name="connsiteY39" fmla="*/ 473721 h 857250"/>
                <a:gd name="connsiteX40" fmla="*/ 603663 w 857250"/>
                <a:gd name="connsiteY40" fmla="*/ 471911 h 857250"/>
                <a:gd name="connsiteX41" fmla="*/ 582613 w 857250"/>
                <a:gd name="connsiteY41" fmla="*/ 445050 h 857250"/>
                <a:gd name="connsiteX42" fmla="*/ 582613 w 857250"/>
                <a:gd name="connsiteY42" fmla="*/ 417904 h 857250"/>
                <a:gd name="connsiteX43" fmla="*/ 604044 w 857250"/>
                <a:gd name="connsiteY43" fmla="*/ 391425 h 857250"/>
                <a:gd name="connsiteX44" fmla="*/ 610045 w 857250"/>
                <a:gd name="connsiteY44" fmla="*/ 384186 h 857250"/>
                <a:gd name="connsiteX45" fmla="*/ 609950 w 857250"/>
                <a:gd name="connsiteY45" fmla="*/ 346181 h 857250"/>
                <a:gd name="connsiteX46" fmla="*/ 574326 w 857250"/>
                <a:gd name="connsiteY46" fmla="*/ 376756 h 857250"/>
                <a:gd name="connsiteX47" fmla="*/ 527844 w 857250"/>
                <a:gd name="connsiteY47" fmla="*/ 497438 h 857250"/>
                <a:gd name="connsiteX48" fmla="*/ 527749 w 857250"/>
                <a:gd name="connsiteY48" fmla="*/ 576114 h 857250"/>
                <a:gd name="connsiteX49" fmla="*/ 528130 w 857250"/>
                <a:gd name="connsiteY49" fmla="*/ 582306 h 857250"/>
                <a:gd name="connsiteX50" fmla="*/ 537369 w 857250"/>
                <a:gd name="connsiteY50" fmla="*/ 582306 h 857250"/>
                <a:gd name="connsiteX51" fmla="*/ 797211 w 857250"/>
                <a:gd name="connsiteY51" fmla="*/ 582306 h 857250"/>
                <a:gd name="connsiteX52" fmla="*/ 829215 w 857250"/>
                <a:gd name="connsiteY52" fmla="*/ 614310 h 857250"/>
                <a:gd name="connsiteX53" fmla="*/ 829215 w 857250"/>
                <a:gd name="connsiteY53" fmla="*/ 633836 h 857250"/>
                <a:gd name="connsiteX54" fmla="*/ 798640 w 857250"/>
                <a:gd name="connsiteY54" fmla="*/ 664411 h 857250"/>
                <a:gd name="connsiteX55" fmla="*/ 536703 w 857250"/>
                <a:gd name="connsiteY55" fmla="*/ 664411 h 857250"/>
                <a:gd name="connsiteX56" fmla="*/ 527749 w 857250"/>
                <a:gd name="connsiteY56" fmla="*/ 664411 h 857250"/>
                <a:gd name="connsiteX57" fmla="*/ 527844 w 857250"/>
                <a:gd name="connsiteY57" fmla="*/ 691462 h 857250"/>
                <a:gd name="connsiteX58" fmla="*/ 530035 w 857250"/>
                <a:gd name="connsiteY58" fmla="*/ 695272 h 857250"/>
                <a:gd name="connsiteX59" fmla="*/ 554990 w 857250"/>
                <a:gd name="connsiteY59" fmla="*/ 742230 h 857250"/>
                <a:gd name="connsiteX60" fmla="*/ 555372 w 857250"/>
                <a:gd name="connsiteY60" fmla="*/ 746612 h 857250"/>
                <a:gd name="connsiteX61" fmla="*/ 563563 w 857250"/>
                <a:gd name="connsiteY61" fmla="*/ 746612 h 857250"/>
                <a:gd name="connsiteX62" fmla="*/ 759302 w 857250"/>
                <a:gd name="connsiteY62" fmla="*/ 746707 h 857250"/>
                <a:gd name="connsiteX63" fmla="*/ 853980 w 857250"/>
                <a:gd name="connsiteY63" fmla="*/ 821764 h 857250"/>
                <a:gd name="connsiteX64" fmla="*/ 857505 w 857250"/>
                <a:gd name="connsiteY64" fmla="*/ 855864 h 857250"/>
                <a:gd name="connsiteX65" fmla="*/ 849313 w 857250"/>
                <a:gd name="connsiteY65" fmla="*/ 856245 h 857250"/>
                <a:gd name="connsiteX66" fmla="*/ 92933 w 857250"/>
                <a:gd name="connsiteY66" fmla="*/ 856245 h 857250"/>
                <a:gd name="connsiteX67" fmla="*/ 7303 w 857250"/>
                <a:gd name="connsiteY67" fmla="*/ 768615 h 857250"/>
                <a:gd name="connsiteX68" fmla="*/ 17209 w 857250"/>
                <a:gd name="connsiteY68" fmla="*/ 729848 h 857250"/>
                <a:gd name="connsiteX69" fmla="*/ 114269 w 857250"/>
                <a:gd name="connsiteY69" fmla="*/ 462576 h 857250"/>
                <a:gd name="connsiteX70" fmla="*/ 116364 w 857250"/>
                <a:gd name="connsiteY70" fmla="*/ 451146 h 857250"/>
                <a:gd name="connsiteX71" fmla="*/ 116459 w 857250"/>
                <a:gd name="connsiteY71" fmla="*/ 398283 h 857250"/>
                <a:gd name="connsiteX72" fmla="*/ 116459 w 857250"/>
                <a:gd name="connsiteY72" fmla="*/ 390567 h 857250"/>
                <a:gd name="connsiteX73" fmla="*/ 102743 w 857250"/>
                <a:gd name="connsiteY73" fmla="*/ 390567 h 857250"/>
                <a:gd name="connsiteX74" fmla="*/ 61596 w 857250"/>
                <a:gd name="connsiteY74" fmla="*/ 349419 h 857250"/>
                <a:gd name="connsiteX75" fmla="*/ 102648 w 857250"/>
                <a:gd name="connsiteY75" fmla="*/ 308938 h 857250"/>
                <a:gd name="connsiteX76" fmla="*/ 349250 w 857250"/>
                <a:gd name="connsiteY76" fmla="*/ 308938 h 857250"/>
                <a:gd name="connsiteX77" fmla="*/ 390398 w 857250"/>
                <a:gd name="connsiteY77" fmla="*/ 349705 h 857250"/>
                <a:gd name="connsiteX78" fmla="*/ 348489 w 857250"/>
                <a:gd name="connsiteY78" fmla="*/ 390663 h 857250"/>
                <a:gd name="connsiteX79" fmla="*/ 335534 w 857250"/>
                <a:gd name="connsiteY79" fmla="*/ 390472 h 857250"/>
                <a:gd name="connsiteX80" fmla="*/ 383826 w 857250"/>
                <a:gd name="connsiteY80" fmla="*/ 670317 h 857250"/>
                <a:gd name="connsiteX81" fmla="*/ 382779 w 857250"/>
                <a:gd name="connsiteY81" fmla="*/ 666888 h 857250"/>
                <a:gd name="connsiteX82" fmla="*/ 312865 w 857250"/>
                <a:gd name="connsiteY82" fmla="*/ 474102 h 857250"/>
                <a:gd name="connsiteX83" fmla="*/ 308483 w 857250"/>
                <a:gd name="connsiteY83" fmla="*/ 449813 h 857250"/>
                <a:gd name="connsiteX84" fmla="*/ 308388 w 857250"/>
                <a:gd name="connsiteY84" fmla="*/ 397616 h 857250"/>
                <a:gd name="connsiteX85" fmla="*/ 300864 w 857250"/>
                <a:gd name="connsiteY85" fmla="*/ 390282 h 857250"/>
                <a:gd name="connsiteX86" fmla="*/ 206852 w 857250"/>
                <a:gd name="connsiteY86" fmla="*/ 390377 h 857250"/>
                <a:gd name="connsiteX87" fmla="*/ 199137 w 857250"/>
                <a:gd name="connsiteY87" fmla="*/ 389996 h 857250"/>
                <a:gd name="connsiteX88" fmla="*/ 199137 w 857250"/>
                <a:gd name="connsiteY88" fmla="*/ 363326 h 857250"/>
                <a:gd name="connsiteX89" fmla="*/ 207995 w 857250"/>
                <a:gd name="connsiteY89" fmla="*/ 363326 h 857250"/>
                <a:gd name="connsiteX90" fmla="*/ 346583 w 857250"/>
                <a:gd name="connsiteY90" fmla="*/ 363326 h 857250"/>
                <a:gd name="connsiteX91" fmla="*/ 362871 w 857250"/>
                <a:gd name="connsiteY91" fmla="*/ 349800 h 857250"/>
                <a:gd name="connsiteX92" fmla="*/ 346488 w 857250"/>
                <a:gd name="connsiteY92" fmla="*/ 335703 h 857250"/>
                <a:gd name="connsiteX93" fmla="*/ 345059 w 857250"/>
                <a:gd name="connsiteY93" fmla="*/ 335703 h 857250"/>
                <a:gd name="connsiteX94" fmla="*/ 106839 w 857250"/>
                <a:gd name="connsiteY94" fmla="*/ 335703 h 857250"/>
                <a:gd name="connsiteX95" fmla="*/ 99219 w 857250"/>
                <a:gd name="connsiteY95" fmla="*/ 336275 h 857250"/>
                <a:gd name="connsiteX96" fmla="*/ 89313 w 857250"/>
                <a:gd name="connsiteY96" fmla="*/ 352848 h 857250"/>
                <a:gd name="connsiteX97" fmla="*/ 104648 w 857250"/>
                <a:gd name="connsiteY97" fmla="*/ 363231 h 857250"/>
                <a:gd name="connsiteX98" fmla="*/ 163132 w 857250"/>
                <a:gd name="connsiteY98" fmla="*/ 363326 h 857250"/>
                <a:gd name="connsiteX99" fmla="*/ 170276 w 857250"/>
                <a:gd name="connsiteY99" fmla="*/ 363612 h 857250"/>
                <a:gd name="connsiteX100" fmla="*/ 170276 w 857250"/>
                <a:gd name="connsiteY100" fmla="*/ 390663 h 857250"/>
                <a:gd name="connsiteX101" fmla="*/ 144177 w 857250"/>
                <a:gd name="connsiteY101" fmla="*/ 390663 h 857250"/>
                <a:gd name="connsiteX102" fmla="*/ 144177 w 857250"/>
                <a:gd name="connsiteY102" fmla="*/ 418285 h 857250"/>
                <a:gd name="connsiteX103" fmla="*/ 197898 w 857250"/>
                <a:gd name="connsiteY103" fmla="*/ 418285 h 857250"/>
                <a:gd name="connsiteX104" fmla="*/ 197898 w 857250"/>
                <a:gd name="connsiteY104" fmla="*/ 445527 h 857250"/>
                <a:gd name="connsiteX105" fmla="*/ 144749 w 857250"/>
                <a:gd name="connsiteY105" fmla="*/ 445527 h 857250"/>
                <a:gd name="connsiteX106" fmla="*/ 140843 w 857250"/>
                <a:gd name="connsiteY106" fmla="*/ 473054 h 857250"/>
                <a:gd name="connsiteX107" fmla="*/ 170371 w 857250"/>
                <a:gd name="connsiteY107" fmla="*/ 473054 h 857250"/>
                <a:gd name="connsiteX108" fmla="*/ 170371 w 857250"/>
                <a:gd name="connsiteY108" fmla="*/ 500105 h 857250"/>
                <a:gd name="connsiteX109" fmla="*/ 134652 w 857250"/>
                <a:gd name="connsiteY109" fmla="*/ 500200 h 857250"/>
                <a:gd name="connsiteX110" fmla="*/ 128937 w 857250"/>
                <a:gd name="connsiteY110" fmla="*/ 502486 h 857250"/>
                <a:gd name="connsiteX111" fmla="*/ 119507 w 857250"/>
                <a:gd name="connsiteY111" fmla="*/ 527918 h 857250"/>
                <a:gd name="connsiteX112" fmla="*/ 197993 w 857250"/>
                <a:gd name="connsiteY112" fmla="*/ 527918 h 857250"/>
                <a:gd name="connsiteX113" fmla="*/ 197993 w 857250"/>
                <a:gd name="connsiteY113" fmla="*/ 554778 h 857250"/>
                <a:gd name="connsiteX114" fmla="*/ 190088 w 857250"/>
                <a:gd name="connsiteY114" fmla="*/ 554778 h 857250"/>
                <a:gd name="connsiteX115" fmla="*/ 116269 w 857250"/>
                <a:gd name="connsiteY115" fmla="*/ 554683 h 857250"/>
                <a:gd name="connsiteX116" fmla="*/ 107315 w 857250"/>
                <a:gd name="connsiteY116" fmla="*/ 560970 h 857250"/>
                <a:gd name="connsiteX117" fmla="*/ 82646 w 857250"/>
                <a:gd name="connsiteY117" fmla="*/ 628978 h 857250"/>
                <a:gd name="connsiteX118" fmla="*/ 67596 w 857250"/>
                <a:gd name="connsiteY118" fmla="*/ 670221 h 857250"/>
                <a:gd name="connsiteX119" fmla="*/ 72359 w 857250"/>
                <a:gd name="connsiteY119" fmla="*/ 672412 h 857250"/>
                <a:gd name="connsiteX120" fmla="*/ 153321 w 857250"/>
                <a:gd name="connsiteY120" fmla="*/ 669745 h 857250"/>
                <a:gd name="connsiteX121" fmla="*/ 194946 w 857250"/>
                <a:gd name="connsiteY121" fmla="*/ 654315 h 857250"/>
                <a:gd name="connsiteX122" fmla="*/ 294196 w 857250"/>
                <a:gd name="connsiteY122" fmla="*/ 667745 h 857250"/>
                <a:gd name="connsiteX123" fmla="*/ 349631 w 857250"/>
                <a:gd name="connsiteY123" fmla="*/ 678032 h 857250"/>
                <a:gd name="connsiteX124" fmla="*/ 383826 w 857250"/>
                <a:gd name="connsiteY124" fmla="*/ 670317 h 857250"/>
                <a:gd name="connsiteX125" fmla="*/ 394399 w 857250"/>
                <a:gd name="connsiteY125" fmla="*/ 697177 h 857250"/>
                <a:gd name="connsiteX126" fmla="*/ 391446 w 857250"/>
                <a:gd name="connsiteY126" fmla="*/ 697177 h 857250"/>
                <a:gd name="connsiteX127" fmla="*/ 276670 w 857250"/>
                <a:gd name="connsiteY127" fmla="*/ 689938 h 857250"/>
                <a:gd name="connsiteX128" fmla="*/ 176086 w 857250"/>
                <a:gd name="connsiteY128" fmla="*/ 689652 h 857250"/>
                <a:gd name="connsiteX129" fmla="*/ 75978 w 857250"/>
                <a:gd name="connsiteY129" fmla="*/ 701844 h 857250"/>
                <a:gd name="connsiteX130" fmla="*/ 57976 w 857250"/>
                <a:gd name="connsiteY130" fmla="*/ 696701 h 857250"/>
                <a:gd name="connsiteX131" fmla="*/ 35402 w 857250"/>
                <a:gd name="connsiteY131" fmla="*/ 762709 h 857250"/>
                <a:gd name="connsiteX132" fmla="*/ 35973 w 857250"/>
                <a:gd name="connsiteY132" fmla="*/ 785379 h 857250"/>
                <a:gd name="connsiteX133" fmla="*/ 93028 w 857250"/>
                <a:gd name="connsiteY133" fmla="*/ 828813 h 857250"/>
                <a:gd name="connsiteX134" fmla="*/ 359061 w 857250"/>
                <a:gd name="connsiteY134" fmla="*/ 828813 h 857250"/>
                <a:gd name="connsiteX135" fmla="*/ 366014 w 857250"/>
                <a:gd name="connsiteY135" fmla="*/ 828622 h 857250"/>
                <a:gd name="connsiteX136" fmla="*/ 416592 w 857250"/>
                <a:gd name="connsiteY136" fmla="*/ 762995 h 857250"/>
                <a:gd name="connsiteX137" fmla="*/ 394399 w 857250"/>
                <a:gd name="connsiteY137" fmla="*/ 697177 h 857250"/>
                <a:gd name="connsiteX138" fmla="*/ 481553 w 857250"/>
                <a:gd name="connsiteY138" fmla="*/ 285126 h 857250"/>
                <a:gd name="connsiteX139" fmla="*/ 418592 w 857250"/>
                <a:gd name="connsiteY139" fmla="*/ 528585 h 857250"/>
                <a:gd name="connsiteX140" fmla="*/ 472218 w 857250"/>
                <a:gd name="connsiteY140" fmla="*/ 594498 h 857250"/>
                <a:gd name="connsiteX141" fmla="*/ 411258 w 857250"/>
                <a:gd name="connsiteY141" fmla="*/ 664602 h 857250"/>
                <a:gd name="connsiteX142" fmla="*/ 419164 w 857250"/>
                <a:gd name="connsiteY142" fmla="*/ 686604 h 857250"/>
                <a:gd name="connsiteX143" fmla="*/ 427260 w 857250"/>
                <a:gd name="connsiteY143" fmla="*/ 692034 h 857250"/>
                <a:gd name="connsiteX144" fmla="*/ 494126 w 857250"/>
                <a:gd name="connsiteY144" fmla="*/ 691938 h 857250"/>
                <a:gd name="connsiteX145" fmla="*/ 500031 w 857250"/>
                <a:gd name="connsiteY145" fmla="*/ 691367 h 857250"/>
                <a:gd name="connsiteX146" fmla="*/ 500031 w 857250"/>
                <a:gd name="connsiteY146" fmla="*/ 682699 h 857250"/>
                <a:gd name="connsiteX147" fmla="*/ 500126 w 857250"/>
                <a:gd name="connsiteY147" fmla="*/ 504582 h 857250"/>
                <a:gd name="connsiteX148" fmla="*/ 502127 w 857250"/>
                <a:gd name="connsiteY148" fmla="*/ 471244 h 857250"/>
                <a:gd name="connsiteX149" fmla="*/ 604806 w 857250"/>
                <a:gd name="connsiteY149" fmla="*/ 317034 h 857250"/>
                <a:gd name="connsiteX150" fmla="*/ 609855 w 857250"/>
                <a:gd name="connsiteY150" fmla="*/ 308176 h 857250"/>
                <a:gd name="connsiteX151" fmla="*/ 609759 w 857250"/>
                <a:gd name="connsiteY151" fmla="*/ 233024 h 857250"/>
                <a:gd name="connsiteX152" fmla="*/ 609378 w 857250"/>
                <a:gd name="connsiteY152" fmla="*/ 226547 h 857250"/>
                <a:gd name="connsiteX153" fmla="*/ 576041 w 857250"/>
                <a:gd name="connsiteY153" fmla="*/ 226547 h 857250"/>
                <a:gd name="connsiteX154" fmla="*/ 556800 w 857250"/>
                <a:gd name="connsiteY154" fmla="*/ 299889 h 857250"/>
                <a:gd name="connsiteX155" fmla="*/ 481553 w 857250"/>
                <a:gd name="connsiteY155" fmla="*/ 285126 h 857250"/>
                <a:gd name="connsiteX156" fmla="*/ 827215 w 857250"/>
                <a:gd name="connsiteY156" fmla="*/ 828241 h 857250"/>
                <a:gd name="connsiteX157" fmla="*/ 825310 w 857250"/>
                <a:gd name="connsiteY157" fmla="*/ 821002 h 857250"/>
                <a:gd name="connsiteX158" fmla="*/ 756921 w 857250"/>
                <a:gd name="connsiteY158" fmla="*/ 774044 h 857250"/>
                <a:gd name="connsiteX159" fmla="*/ 453264 w 857250"/>
                <a:gd name="connsiteY159" fmla="*/ 774044 h 857250"/>
                <a:gd name="connsiteX160" fmla="*/ 445263 w 857250"/>
                <a:gd name="connsiteY160" fmla="*/ 774044 h 857250"/>
                <a:gd name="connsiteX161" fmla="*/ 423926 w 857250"/>
                <a:gd name="connsiteY161" fmla="*/ 828241 h 857250"/>
                <a:gd name="connsiteX162" fmla="*/ 827215 w 857250"/>
                <a:gd name="connsiteY162" fmla="*/ 828241 h 857250"/>
                <a:gd name="connsiteX163" fmla="*/ 773589 w 857250"/>
                <a:gd name="connsiteY163" fmla="*/ 389996 h 857250"/>
                <a:gd name="connsiteX164" fmla="*/ 773589 w 857250"/>
                <a:gd name="connsiteY164" fmla="*/ 254265 h 857250"/>
                <a:gd name="connsiteX165" fmla="*/ 637858 w 857250"/>
                <a:gd name="connsiteY165" fmla="*/ 254265 h 857250"/>
                <a:gd name="connsiteX166" fmla="*/ 637858 w 857250"/>
                <a:gd name="connsiteY166" fmla="*/ 389996 h 857250"/>
                <a:gd name="connsiteX167" fmla="*/ 773589 w 857250"/>
                <a:gd name="connsiteY167" fmla="*/ 389996 h 857250"/>
                <a:gd name="connsiteX168" fmla="*/ 801212 w 857250"/>
                <a:gd name="connsiteY168" fmla="*/ 610309 h 857250"/>
                <a:gd name="connsiteX169" fmla="*/ 527844 w 857250"/>
                <a:gd name="connsiteY169" fmla="*/ 610309 h 857250"/>
                <a:gd name="connsiteX170" fmla="*/ 527844 w 857250"/>
                <a:gd name="connsiteY170" fmla="*/ 636598 h 857250"/>
                <a:gd name="connsiteX171" fmla="*/ 801212 w 857250"/>
                <a:gd name="connsiteY171" fmla="*/ 636598 h 857250"/>
                <a:gd name="connsiteX172" fmla="*/ 801212 w 857250"/>
                <a:gd name="connsiteY172" fmla="*/ 610309 h 857250"/>
                <a:gd name="connsiteX173" fmla="*/ 691770 w 857250"/>
                <a:gd name="connsiteY173" fmla="*/ 34999 h 857250"/>
                <a:gd name="connsiteX174" fmla="*/ 691674 w 857250"/>
                <a:gd name="connsiteY174" fmla="*/ 81386 h 857250"/>
                <a:gd name="connsiteX175" fmla="*/ 671005 w 857250"/>
                <a:gd name="connsiteY175" fmla="*/ 140727 h 857250"/>
                <a:gd name="connsiteX176" fmla="*/ 664718 w 857250"/>
                <a:gd name="connsiteY176" fmla="*/ 170921 h 857250"/>
                <a:gd name="connsiteX177" fmla="*/ 745967 w 857250"/>
                <a:gd name="connsiteY177" fmla="*/ 170921 h 857250"/>
                <a:gd name="connsiteX178" fmla="*/ 738537 w 857250"/>
                <a:gd name="connsiteY178" fmla="*/ 139012 h 857250"/>
                <a:gd name="connsiteX179" fmla="*/ 728346 w 857250"/>
                <a:gd name="connsiteY179" fmla="*/ 120915 h 857250"/>
                <a:gd name="connsiteX180" fmla="*/ 719201 w 857250"/>
                <a:gd name="connsiteY180" fmla="*/ 64527 h 857250"/>
                <a:gd name="connsiteX181" fmla="*/ 719201 w 857250"/>
                <a:gd name="connsiteY181" fmla="*/ 35094 h 857250"/>
                <a:gd name="connsiteX182" fmla="*/ 691770 w 857250"/>
                <a:gd name="connsiteY182" fmla="*/ 34999 h 857250"/>
                <a:gd name="connsiteX183" fmla="*/ 609855 w 857250"/>
                <a:gd name="connsiteY183" fmla="*/ 444860 h 857250"/>
                <a:gd name="connsiteX184" fmla="*/ 801021 w 857250"/>
                <a:gd name="connsiteY184" fmla="*/ 444860 h 857250"/>
                <a:gd name="connsiteX185" fmla="*/ 801021 w 857250"/>
                <a:gd name="connsiteY185" fmla="*/ 418571 h 857250"/>
                <a:gd name="connsiteX186" fmla="*/ 609855 w 857250"/>
                <a:gd name="connsiteY186" fmla="*/ 418571 h 857250"/>
                <a:gd name="connsiteX187" fmla="*/ 609855 w 857250"/>
                <a:gd name="connsiteY187" fmla="*/ 444860 h 857250"/>
                <a:gd name="connsiteX188" fmla="*/ 445072 w 857250"/>
                <a:gd name="connsiteY188" fmla="*/ 593355 h 857250"/>
                <a:gd name="connsiteX189" fmla="*/ 422593 w 857250"/>
                <a:gd name="connsiteY189" fmla="*/ 559541 h 857250"/>
                <a:gd name="connsiteX190" fmla="*/ 380397 w 857250"/>
                <a:gd name="connsiteY190" fmla="*/ 562494 h 857250"/>
                <a:gd name="connsiteX191" fmla="*/ 377159 w 857250"/>
                <a:gd name="connsiteY191" fmla="*/ 571638 h 857250"/>
                <a:gd name="connsiteX192" fmla="*/ 398971 w 857250"/>
                <a:gd name="connsiteY192" fmla="*/ 631645 h 857250"/>
                <a:gd name="connsiteX193" fmla="*/ 407067 w 857250"/>
                <a:gd name="connsiteY193" fmla="*/ 636979 h 857250"/>
                <a:gd name="connsiteX194" fmla="*/ 445072 w 857250"/>
                <a:gd name="connsiteY194" fmla="*/ 593355 h 857250"/>
                <a:gd name="connsiteX195" fmla="*/ 774065 w 857250"/>
                <a:gd name="connsiteY195" fmla="*/ 225785 h 857250"/>
                <a:gd name="connsiteX196" fmla="*/ 774065 w 857250"/>
                <a:gd name="connsiteY196" fmla="*/ 213212 h 857250"/>
                <a:gd name="connsiteX197" fmla="*/ 759492 w 857250"/>
                <a:gd name="connsiteY197" fmla="*/ 198924 h 857250"/>
                <a:gd name="connsiteX198" fmla="*/ 744157 w 857250"/>
                <a:gd name="connsiteY198" fmla="*/ 198829 h 857250"/>
                <a:gd name="connsiteX199" fmla="*/ 652336 w 857250"/>
                <a:gd name="connsiteY199" fmla="*/ 198924 h 857250"/>
                <a:gd name="connsiteX200" fmla="*/ 637667 w 857250"/>
                <a:gd name="connsiteY200" fmla="*/ 209783 h 857250"/>
                <a:gd name="connsiteX201" fmla="*/ 637572 w 857250"/>
                <a:gd name="connsiteY201" fmla="*/ 225690 h 857250"/>
                <a:gd name="connsiteX202" fmla="*/ 774065 w 857250"/>
                <a:gd name="connsiteY202" fmla="*/ 225785 h 857250"/>
                <a:gd name="connsiteX203" fmla="*/ 431165 w 857250"/>
                <a:gd name="connsiteY203" fmla="*/ 719275 h 857250"/>
                <a:gd name="connsiteX204" fmla="*/ 438595 w 857250"/>
                <a:gd name="connsiteY204" fmla="*/ 740325 h 857250"/>
                <a:gd name="connsiteX205" fmla="*/ 447358 w 857250"/>
                <a:gd name="connsiteY205" fmla="*/ 746707 h 857250"/>
                <a:gd name="connsiteX206" fmla="*/ 520415 w 857250"/>
                <a:gd name="connsiteY206" fmla="*/ 746612 h 857250"/>
                <a:gd name="connsiteX207" fmla="*/ 527368 w 857250"/>
                <a:gd name="connsiteY207" fmla="*/ 746136 h 857250"/>
                <a:gd name="connsiteX208" fmla="*/ 527368 w 857250"/>
                <a:gd name="connsiteY208" fmla="*/ 739182 h 857250"/>
                <a:gd name="connsiteX209" fmla="*/ 507842 w 857250"/>
                <a:gd name="connsiteY209" fmla="*/ 719275 h 857250"/>
                <a:gd name="connsiteX210" fmla="*/ 454216 w 857250"/>
                <a:gd name="connsiteY210" fmla="*/ 719275 h 857250"/>
                <a:gd name="connsiteX211" fmla="*/ 431165 w 857250"/>
                <a:gd name="connsiteY211" fmla="*/ 719275 h 857250"/>
                <a:gd name="connsiteX212" fmla="*/ 526892 w 857250"/>
                <a:gd name="connsiteY212" fmla="*/ 280935 h 857250"/>
                <a:gd name="connsiteX213" fmla="*/ 554609 w 857250"/>
                <a:gd name="connsiteY213" fmla="*/ 253884 h 857250"/>
                <a:gd name="connsiteX214" fmla="*/ 527463 w 857250"/>
                <a:gd name="connsiteY214" fmla="*/ 226166 h 857250"/>
                <a:gd name="connsiteX215" fmla="*/ 499936 w 857250"/>
                <a:gd name="connsiteY215" fmla="*/ 253026 h 857250"/>
                <a:gd name="connsiteX216" fmla="*/ 526892 w 857250"/>
                <a:gd name="connsiteY216" fmla="*/ 280935 h 857250"/>
                <a:gd name="connsiteX217" fmla="*/ 747015 w 857250"/>
                <a:gd name="connsiteY217" fmla="*/ 500010 h 857250"/>
                <a:gd name="connsiteX218" fmla="*/ 770827 w 857250"/>
                <a:gd name="connsiteY218" fmla="*/ 499819 h 857250"/>
                <a:gd name="connsiteX219" fmla="*/ 773970 w 857250"/>
                <a:gd name="connsiteY219" fmla="*/ 496390 h 857250"/>
                <a:gd name="connsiteX220" fmla="*/ 774161 w 857250"/>
                <a:gd name="connsiteY220" fmla="*/ 473340 h 857250"/>
                <a:gd name="connsiteX221" fmla="*/ 747110 w 857250"/>
                <a:gd name="connsiteY221" fmla="*/ 473340 h 857250"/>
                <a:gd name="connsiteX222" fmla="*/ 747015 w 857250"/>
                <a:gd name="connsiteY222" fmla="*/ 500010 h 857250"/>
                <a:gd name="connsiteX223" fmla="*/ 637667 w 857250"/>
                <a:gd name="connsiteY223" fmla="*/ 473340 h 857250"/>
                <a:gd name="connsiteX224" fmla="*/ 637667 w 857250"/>
                <a:gd name="connsiteY224" fmla="*/ 500010 h 857250"/>
                <a:gd name="connsiteX225" fmla="*/ 660813 w 857250"/>
                <a:gd name="connsiteY225" fmla="*/ 499819 h 857250"/>
                <a:gd name="connsiteX226" fmla="*/ 664052 w 857250"/>
                <a:gd name="connsiteY226" fmla="*/ 496676 h 857250"/>
                <a:gd name="connsiteX227" fmla="*/ 664242 w 857250"/>
                <a:gd name="connsiteY227" fmla="*/ 473244 h 857250"/>
                <a:gd name="connsiteX228" fmla="*/ 637667 w 857250"/>
                <a:gd name="connsiteY228" fmla="*/ 47334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857250" h="857250">
                  <a:moveTo>
                    <a:pt x="335534" y="390472"/>
                  </a:moveTo>
                  <a:cubicBezTo>
                    <a:pt x="335534" y="412856"/>
                    <a:pt x="334582" y="434287"/>
                    <a:pt x="336011" y="455528"/>
                  </a:cubicBezTo>
                  <a:cubicBezTo>
                    <a:pt x="336582" y="464672"/>
                    <a:pt x="341821" y="473530"/>
                    <a:pt x="345059" y="482388"/>
                  </a:cubicBezTo>
                  <a:cubicBezTo>
                    <a:pt x="351822" y="501057"/>
                    <a:pt x="358585" y="519726"/>
                    <a:pt x="365443" y="538491"/>
                  </a:cubicBezTo>
                  <a:cubicBezTo>
                    <a:pt x="373158" y="535443"/>
                    <a:pt x="380492" y="532871"/>
                    <a:pt x="387541" y="529537"/>
                  </a:cubicBezTo>
                  <a:cubicBezTo>
                    <a:pt x="389065" y="528775"/>
                    <a:pt x="390113" y="525537"/>
                    <a:pt x="390208" y="523441"/>
                  </a:cubicBezTo>
                  <a:cubicBezTo>
                    <a:pt x="390684" y="503724"/>
                    <a:pt x="390208" y="484008"/>
                    <a:pt x="391446" y="464291"/>
                  </a:cubicBezTo>
                  <a:cubicBezTo>
                    <a:pt x="396114" y="387138"/>
                    <a:pt x="422403" y="317892"/>
                    <a:pt x="468694" y="256074"/>
                  </a:cubicBezTo>
                  <a:cubicBezTo>
                    <a:pt x="471075" y="252931"/>
                    <a:pt x="472790" y="248835"/>
                    <a:pt x="473456" y="244930"/>
                  </a:cubicBezTo>
                  <a:cubicBezTo>
                    <a:pt x="478695" y="217784"/>
                    <a:pt x="499746" y="199401"/>
                    <a:pt x="527654" y="199020"/>
                  </a:cubicBezTo>
                  <a:cubicBezTo>
                    <a:pt x="553848" y="198639"/>
                    <a:pt x="580137" y="198829"/>
                    <a:pt x="606330" y="198924"/>
                  </a:cubicBezTo>
                  <a:cubicBezTo>
                    <a:pt x="610235" y="198924"/>
                    <a:pt x="612045" y="197496"/>
                    <a:pt x="614522" y="194352"/>
                  </a:cubicBezTo>
                  <a:cubicBezTo>
                    <a:pt x="619856" y="187590"/>
                    <a:pt x="626238" y="181589"/>
                    <a:pt x="632905" y="176064"/>
                  </a:cubicBezTo>
                  <a:cubicBezTo>
                    <a:pt x="635667" y="173778"/>
                    <a:pt x="637953" y="172350"/>
                    <a:pt x="637382" y="168540"/>
                  </a:cubicBezTo>
                  <a:cubicBezTo>
                    <a:pt x="637191" y="167397"/>
                    <a:pt x="637477" y="166254"/>
                    <a:pt x="637382" y="165111"/>
                  </a:cubicBezTo>
                  <a:cubicBezTo>
                    <a:pt x="635953" y="149299"/>
                    <a:pt x="638048" y="135393"/>
                    <a:pt x="650145" y="122820"/>
                  </a:cubicBezTo>
                  <a:cubicBezTo>
                    <a:pt x="660528" y="111961"/>
                    <a:pt x="664147" y="96816"/>
                    <a:pt x="664338" y="81576"/>
                  </a:cubicBezTo>
                  <a:cubicBezTo>
                    <a:pt x="664623" y="67003"/>
                    <a:pt x="664528" y="52335"/>
                    <a:pt x="664623" y="37761"/>
                  </a:cubicBezTo>
                  <a:cubicBezTo>
                    <a:pt x="664718" y="18045"/>
                    <a:pt x="675672" y="7186"/>
                    <a:pt x="695389" y="7186"/>
                  </a:cubicBezTo>
                  <a:cubicBezTo>
                    <a:pt x="703295" y="7186"/>
                    <a:pt x="711200" y="7091"/>
                    <a:pt x="719106" y="7186"/>
                  </a:cubicBezTo>
                  <a:cubicBezTo>
                    <a:pt x="735108" y="7377"/>
                    <a:pt x="746633" y="18902"/>
                    <a:pt x="746919" y="34999"/>
                  </a:cubicBezTo>
                  <a:cubicBezTo>
                    <a:pt x="747110" y="48239"/>
                    <a:pt x="747110" y="61479"/>
                    <a:pt x="746919" y="74623"/>
                  </a:cubicBezTo>
                  <a:cubicBezTo>
                    <a:pt x="746729" y="97769"/>
                    <a:pt x="754349" y="117676"/>
                    <a:pt x="770351" y="134535"/>
                  </a:cubicBezTo>
                  <a:cubicBezTo>
                    <a:pt x="772637" y="136917"/>
                    <a:pt x="774065" y="140822"/>
                    <a:pt x="774256" y="144156"/>
                  </a:cubicBezTo>
                  <a:cubicBezTo>
                    <a:pt x="774828" y="152252"/>
                    <a:pt x="774637" y="160348"/>
                    <a:pt x="774351" y="168540"/>
                  </a:cubicBezTo>
                  <a:cubicBezTo>
                    <a:pt x="774256" y="172254"/>
                    <a:pt x="775304" y="174350"/>
                    <a:pt x="778828" y="176064"/>
                  </a:cubicBezTo>
                  <a:cubicBezTo>
                    <a:pt x="794544" y="184161"/>
                    <a:pt x="801974" y="197496"/>
                    <a:pt x="801974" y="215022"/>
                  </a:cubicBezTo>
                  <a:cubicBezTo>
                    <a:pt x="801974" y="270457"/>
                    <a:pt x="801974" y="325893"/>
                    <a:pt x="801974" y="381328"/>
                  </a:cubicBezTo>
                  <a:cubicBezTo>
                    <a:pt x="801974" y="384090"/>
                    <a:pt x="801974" y="386853"/>
                    <a:pt x="801974" y="389710"/>
                  </a:cubicBezTo>
                  <a:cubicBezTo>
                    <a:pt x="804450" y="390377"/>
                    <a:pt x="806450" y="390853"/>
                    <a:pt x="808451" y="391329"/>
                  </a:cubicBezTo>
                  <a:cubicBezTo>
                    <a:pt x="820071" y="394377"/>
                    <a:pt x="828358" y="403712"/>
                    <a:pt x="828930" y="415713"/>
                  </a:cubicBezTo>
                  <a:cubicBezTo>
                    <a:pt x="829406" y="426096"/>
                    <a:pt x="829501" y="436573"/>
                    <a:pt x="828930" y="447051"/>
                  </a:cubicBezTo>
                  <a:cubicBezTo>
                    <a:pt x="828263" y="460862"/>
                    <a:pt x="820738" y="468101"/>
                    <a:pt x="802069" y="473625"/>
                  </a:cubicBezTo>
                  <a:cubicBezTo>
                    <a:pt x="802069" y="491151"/>
                    <a:pt x="802069" y="508868"/>
                    <a:pt x="802069" y="527061"/>
                  </a:cubicBezTo>
                  <a:cubicBezTo>
                    <a:pt x="774542" y="527061"/>
                    <a:pt x="747776" y="527061"/>
                    <a:pt x="719964" y="527061"/>
                  </a:cubicBezTo>
                  <a:cubicBezTo>
                    <a:pt x="719964" y="509344"/>
                    <a:pt x="719964" y="491723"/>
                    <a:pt x="719964" y="473435"/>
                  </a:cubicBezTo>
                  <a:cubicBezTo>
                    <a:pt x="710343" y="473435"/>
                    <a:pt x="701771" y="473435"/>
                    <a:pt x="692341" y="473435"/>
                  </a:cubicBezTo>
                  <a:cubicBezTo>
                    <a:pt x="692341" y="491247"/>
                    <a:pt x="692341" y="508963"/>
                    <a:pt x="692341" y="527156"/>
                  </a:cubicBezTo>
                  <a:cubicBezTo>
                    <a:pt x="664814" y="527156"/>
                    <a:pt x="637953" y="527156"/>
                    <a:pt x="610331" y="527156"/>
                  </a:cubicBezTo>
                  <a:cubicBezTo>
                    <a:pt x="610331" y="509344"/>
                    <a:pt x="610331" y="491628"/>
                    <a:pt x="610331" y="473721"/>
                  </a:cubicBezTo>
                  <a:cubicBezTo>
                    <a:pt x="607664" y="472959"/>
                    <a:pt x="605664" y="472387"/>
                    <a:pt x="603663" y="471911"/>
                  </a:cubicBezTo>
                  <a:cubicBezTo>
                    <a:pt x="590805" y="468482"/>
                    <a:pt x="582804" y="458385"/>
                    <a:pt x="582613" y="445050"/>
                  </a:cubicBezTo>
                  <a:cubicBezTo>
                    <a:pt x="582423" y="436002"/>
                    <a:pt x="582423" y="426953"/>
                    <a:pt x="582613" y="417904"/>
                  </a:cubicBezTo>
                  <a:cubicBezTo>
                    <a:pt x="582899" y="404664"/>
                    <a:pt x="591090" y="394282"/>
                    <a:pt x="604044" y="391425"/>
                  </a:cubicBezTo>
                  <a:cubicBezTo>
                    <a:pt x="608426" y="390472"/>
                    <a:pt x="610235" y="388948"/>
                    <a:pt x="610045" y="384186"/>
                  </a:cubicBezTo>
                  <a:cubicBezTo>
                    <a:pt x="609664" y="371994"/>
                    <a:pt x="609950" y="359802"/>
                    <a:pt x="609950" y="346181"/>
                  </a:cubicBezTo>
                  <a:cubicBezTo>
                    <a:pt x="595853" y="355325"/>
                    <a:pt x="584423" y="365326"/>
                    <a:pt x="574326" y="376756"/>
                  </a:cubicBezTo>
                  <a:cubicBezTo>
                    <a:pt x="544037" y="411237"/>
                    <a:pt x="528416" y="451527"/>
                    <a:pt x="527844" y="497438"/>
                  </a:cubicBezTo>
                  <a:cubicBezTo>
                    <a:pt x="527558" y="523632"/>
                    <a:pt x="527749" y="549825"/>
                    <a:pt x="527749" y="576114"/>
                  </a:cubicBezTo>
                  <a:cubicBezTo>
                    <a:pt x="527749" y="577924"/>
                    <a:pt x="527940" y="579734"/>
                    <a:pt x="528130" y="582306"/>
                  </a:cubicBezTo>
                  <a:cubicBezTo>
                    <a:pt x="531464" y="582306"/>
                    <a:pt x="534416" y="582306"/>
                    <a:pt x="537369" y="582306"/>
                  </a:cubicBezTo>
                  <a:cubicBezTo>
                    <a:pt x="623951" y="582306"/>
                    <a:pt x="710534" y="582306"/>
                    <a:pt x="797211" y="582306"/>
                  </a:cubicBezTo>
                  <a:cubicBezTo>
                    <a:pt x="818738" y="582306"/>
                    <a:pt x="829215" y="592688"/>
                    <a:pt x="829215" y="614310"/>
                  </a:cubicBezTo>
                  <a:cubicBezTo>
                    <a:pt x="829215" y="620787"/>
                    <a:pt x="829215" y="627264"/>
                    <a:pt x="829215" y="633836"/>
                  </a:cubicBezTo>
                  <a:cubicBezTo>
                    <a:pt x="829120" y="653553"/>
                    <a:pt x="818357" y="664411"/>
                    <a:pt x="798640" y="664411"/>
                  </a:cubicBezTo>
                  <a:cubicBezTo>
                    <a:pt x="711296" y="664411"/>
                    <a:pt x="624047" y="664411"/>
                    <a:pt x="536703" y="664411"/>
                  </a:cubicBezTo>
                  <a:cubicBezTo>
                    <a:pt x="533940" y="664411"/>
                    <a:pt x="531273" y="664411"/>
                    <a:pt x="527749" y="664411"/>
                  </a:cubicBezTo>
                  <a:cubicBezTo>
                    <a:pt x="527749" y="674031"/>
                    <a:pt x="527654" y="682699"/>
                    <a:pt x="527844" y="691462"/>
                  </a:cubicBezTo>
                  <a:cubicBezTo>
                    <a:pt x="527844" y="692796"/>
                    <a:pt x="528892" y="694701"/>
                    <a:pt x="530035" y="695272"/>
                  </a:cubicBezTo>
                  <a:cubicBezTo>
                    <a:pt x="550038" y="704797"/>
                    <a:pt x="556419" y="721371"/>
                    <a:pt x="554990" y="742230"/>
                  </a:cubicBezTo>
                  <a:cubicBezTo>
                    <a:pt x="554895" y="743373"/>
                    <a:pt x="555181" y="744516"/>
                    <a:pt x="555372" y="746612"/>
                  </a:cubicBezTo>
                  <a:cubicBezTo>
                    <a:pt x="558229" y="746612"/>
                    <a:pt x="560896" y="746612"/>
                    <a:pt x="563563" y="746612"/>
                  </a:cubicBezTo>
                  <a:cubicBezTo>
                    <a:pt x="628809" y="746612"/>
                    <a:pt x="694056" y="746421"/>
                    <a:pt x="759302" y="746707"/>
                  </a:cubicBezTo>
                  <a:cubicBezTo>
                    <a:pt x="805879" y="746898"/>
                    <a:pt x="844074" y="776997"/>
                    <a:pt x="853980" y="821764"/>
                  </a:cubicBezTo>
                  <a:cubicBezTo>
                    <a:pt x="856362" y="832718"/>
                    <a:pt x="856362" y="844148"/>
                    <a:pt x="857505" y="855864"/>
                  </a:cubicBezTo>
                  <a:cubicBezTo>
                    <a:pt x="853790" y="856054"/>
                    <a:pt x="851599" y="856245"/>
                    <a:pt x="849313" y="856245"/>
                  </a:cubicBezTo>
                  <a:cubicBezTo>
                    <a:pt x="597186" y="856245"/>
                    <a:pt x="345059" y="856245"/>
                    <a:pt x="92933" y="856245"/>
                  </a:cubicBezTo>
                  <a:cubicBezTo>
                    <a:pt x="42831" y="856245"/>
                    <a:pt x="4350" y="817383"/>
                    <a:pt x="7303" y="768615"/>
                  </a:cubicBezTo>
                  <a:cubicBezTo>
                    <a:pt x="8065" y="755470"/>
                    <a:pt x="12732" y="742326"/>
                    <a:pt x="17209" y="729848"/>
                  </a:cubicBezTo>
                  <a:cubicBezTo>
                    <a:pt x="49308" y="640694"/>
                    <a:pt x="81979" y="551730"/>
                    <a:pt x="114269" y="462576"/>
                  </a:cubicBezTo>
                  <a:cubicBezTo>
                    <a:pt x="115602" y="458957"/>
                    <a:pt x="116364" y="454956"/>
                    <a:pt x="116364" y="451146"/>
                  </a:cubicBezTo>
                  <a:cubicBezTo>
                    <a:pt x="116555" y="433525"/>
                    <a:pt x="116459" y="415904"/>
                    <a:pt x="116459" y="398283"/>
                  </a:cubicBezTo>
                  <a:cubicBezTo>
                    <a:pt x="116459" y="395997"/>
                    <a:pt x="116459" y="393806"/>
                    <a:pt x="116459" y="390567"/>
                  </a:cubicBezTo>
                  <a:cubicBezTo>
                    <a:pt x="111411" y="390567"/>
                    <a:pt x="107030" y="390663"/>
                    <a:pt x="102743" y="390567"/>
                  </a:cubicBezTo>
                  <a:cubicBezTo>
                    <a:pt x="79312" y="389901"/>
                    <a:pt x="61405" y="371994"/>
                    <a:pt x="61596" y="349419"/>
                  </a:cubicBezTo>
                  <a:cubicBezTo>
                    <a:pt x="61786" y="327036"/>
                    <a:pt x="79503" y="308938"/>
                    <a:pt x="102648" y="308938"/>
                  </a:cubicBezTo>
                  <a:cubicBezTo>
                    <a:pt x="184849" y="308652"/>
                    <a:pt x="267050" y="308652"/>
                    <a:pt x="349250" y="308938"/>
                  </a:cubicBezTo>
                  <a:cubicBezTo>
                    <a:pt x="373063" y="309033"/>
                    <a:pt x="390398" y="326750"/>
                    <a:pt x="390398" y="349705"/>
                  </a:cubicBezTo>
                  <a:cubicBezTo>
                    <a:pt x="390398" y="372946"/>
                    <a:pt x="372777" y="390186"/>
                    <a:pt x="348489" y="390663"/>
                  </a:cubicBezTo>
                  <a:cubicBezTo>
                    <a:pt x="344393" y="390472"/>
                    <a:pt x="340488" y="390472"/>
                    <a:pt x="335534" y="390472"/>
                  </a:cubicBezTo>
                  <a:close/>
                  <a:moveTo>
                    <a:pt x="383826" y="670317"/>
                  </a:moveTo>
                  <a:cubicBezTo>
                    <a:pt x="383350" y="668602"/>
                    <a:pt x="383159" y="667745"/>
                    <a:pt x="382779" y="666888"/>
                  </a:cubicBezTo>
                  <a:cubicBezTo>
                    <a:pt x="359442" y="602689"/>
                    <a:pt x="335915" y="538491"/>
                    <a:pt x="312865" y="474102"/>
                  </a:cubicBezTo>
                  <a:cubicBezTo>
                    <a:pt x="310103" y="466482"/>
                    <a:pt x="308769" y="458004"/>
                    <a:pt x="308483" y="449813"/>
                  </a:cubicBezTo>
                  <a:cubicBezTo>
                    <a:pt x="307817" y="432477"/>
                    <a:pt x="308007" y="415047"/>
                    <a:pt x="308388" y="397616"/>
                  </a:cubicBezTo>
                  <a:cubicBezTo>
                    <a:pt x="308483" y="391710"/>
                    <a:pt x="306579" y="390186"/>
                    <a:pt x="300864" y="390282"/>
                  </a:cubicBezTo>
                  <a:cubicBezTo>
                    <a:pt x="269526" y="390567"/>
                    <a:pt x="238189" y="390377"/>
                    <a:pt x="206852" y="390377"/>
                  </a:cubicBezTo>
                  <a:cubicBezTo>
                    <a:pt x="204185" y="390377"/>
                    <a:pt x="201518" y="390091"/>
                    <a:pt x="199137" y="389996"/>
                  </a:cubicBezTo>
                  <a:cubicBezTo>
                    <a:pt x="199137" y="380661"/>
                    <a:pt x="199137" y="372184"/>
                    <a:pt x="199137" y="363326"/>
                  </a:cubicBezTo>
                  <a:cubicBezTo>
                    <a:pt x="202470" y="363326"/>
                    <a:pt x="205232" y="363326"/>
                    <a:pt x="207995" y="363326"/>
                  </a:cubicBezTo>
                  <a:cubicBezTo>
                    <a:pt x="254191" y="363326"/>
                    <a:pt x="300387" y="363326"/>
                    <a:pt x="346583" y="363326"/>
                  </a:cubicBezTo>
                  <a:cubicBezTo>
                    <a:pt x="356299" y="363326"/>
                    <a:pt x="362585" y="357897"/>
                    <a:pt x="362871" y="349800"/>
                  </a:cubicBezTo>
                  <a:cubicBezTo>
                    <a:pt x="363062" y="341514"/>
                    <a:pt x="356585" y="335894"/>
                    <a:pt x="346488" y="335703"/>
                  </a:cubicBezTo>
                  <a:cubicBezTo>
                    <a:pt x="346012" y="335703"/>
                    <a:pt x="345536" y="335703"/>
                    <a:pt x="345059" y="335703"/>
                  </a:cubicBezTo>
                  <a:cubicBezTo>
                    <a:pt x="265621" y="335703"/>
                    <a:pt x="186278" y="335703"/>
                    <a:pt x="106839" y="335703"/>
                  </a:cubicBezTo>
                  <a:cubicBezTo>
                    <a:pt x="104267" y="335703"/>
                    <a:pt x="101696" y="335703"/>
                    <a:pt x="99219" y="336275"/>
                  </a:cubicBezTo>
                  <a:cubicBezTo>
                    <a:pt x="91695" y="338085"/>
                    <a:pt x="87408" y="345419"/>
                    <a:pt x="89313" y="352848"/>
                  </a:cubicBezTo>
                  <a:cubicBezTo>
                    <a:pt x="91028" y="359516"/>
                    <a:pt x="96171" y="363135"/>
                    <a:pt x="104648" y="363231"/>
                  </a:cubicBezTo>
                  <a:cubicBezTo>
                    <a:pt x="124175" y="363326"/>
                    <a:pt x="143606" y="363231"/>
                    <a:pt x="163132" y="363326"/>
                  </a:cubicBezTo>
                  <a:cubicBezTo>
                    <a:pt x="165608" y="363326"/>
                    <a:pt x="167990" y="363516"/>
                    <a:pt x="170276" y="363612"/>
                  </a:cubicBezTo>
                  <a:cubicBezTo>
                    <a:pt x="170276" y="372946"/>
                    <a:pt x="170276" y="381423"/>
                    <a:pt x="170276" y="390663"/>
                  </a:cubicBezTo>
                  <a:cubicBezTo>
                    <a:pt x="161322" y="390663"/>
                    <a:pt x="152750" y="390663"/>
                    <a:pt x="144177" y="390663"/>
                  </a:cubicBezTo>
                  <a:cubicBezTo>
                    <a:pt x="144177" y="400092"/>
                    <a:pt x="144177" y="408760"/>
                    <a:pt x="144177" y="418285"/>
                  </a:cubicBezTo>
                  <a:cubicBezTo>
                    <a:pt x="162465" y="418285"/>
                    <a:pt x="180182" y="418285"/>
                    <a:pt x="197898" y="418285"/>
                  </a:cubicBezTo>
                  <a:cubicBezTo>
                    <a:pt x="197898" y="427620"/>
                    <a:pt x="197898" y="436097"/>
                    <a:pt x="197898" y="445527"/>
                  </a:cubicBezTo>
                  <a:cubicBezTo>
                    <a:pt x="179706" y="445527"/>
                    <a:pt x="161989" y="445527"/>
                    <a:pt x="144749" y="445527"/>
                  </a:cubicBezTo>
                  <a:cubicBezTo>
                    <a:pt x="143415" y="455052"/>
                    <a:pt x="142177" y="463624"/>
                    <a:pt x="140843" y="473054"/>
                  </a:cubicBezTo>
                  <a:cubicBezTo>
                    <a:pt x="150559" y="473054"/>
                    <a:pt x="160465" y="473054"/>
                    <a:pt x="170371" y="473054"/>
                  </a:cubicBezTo>
                  <a:cubicBezTo>
                    <a:pt x="170371" y="482388"/>
                    <a:pt x="170371" y="490866"/>
                    <a:pt x="170371" y="500105"/>
                  </a:cubicBezTo>
                  <a:cubicBezTo>
                    <a:pt x="158179" y="500105"/>
                    <a:pt x="146368" y="500010"/>
                    <a:pt x="134652" y="500200"/>
                  </a:cubicBezTo>
                  <a:cubicBezTo>
                    <a:pt x="132652" y="500200"/>
                    <a:pt x="129509" y="501153"/>
                    <a:pt x="128937" y="502486"/>
                  </a:cubicBezTo>
                  <a:cubicBezTo>
                    <a:pt x="125604" y="510487"/>
                    <a:pt x="122841" y="518679"/>
                    <a:pt x="119507" y="527918"/>
                  </a:cubicBezTo>
                  <a:cubicBezTo>
                    <a:pt x="146463" y="527918"/>
                    <a:pt x="172085" y="527918"/>
                    <a:pt x="197993" y="527918"/>
                  </a:cubicBezTo>
                  <a:cubicBezTo>
                    <a:pt x="197993" y="537062"/>
                    <a:pt x="197993" y="545539"/>
                    <a:pt x="197993" y="554778"/>
                  </a:cubicBezTo>
                  <a:cubicBezTo>
                    <a:pt x="195041" y="554778"/>
                    <a:pt x="192564" y="554778"/>
                    <a:pt x="190088" y="554778"/>
                  </a:cubicBezTo>
                  <a:cubicBezTo>
                    <a:pt x="165513" y="554778"/>
                    <a:pt x="140843" y="554874"/>
                    <a:pt x="116269" y="554683"/>
                  </a:cubicBezTo>
                  <a:cubicBezTo>
                    <a:pt x="111221" y="554588"/>
                    <a:pt x="109030" y="556207"/>
                    <a:pt x="107315" y="560970"/>
                  </a:cubicBezTo>
                  <a:cubicBezTo>
                    <a:pt x="99314" y="583734"/>
                    <a:pt x="90932" y="606309"/>
                    <a:pt x="82646" y="628978"/>
                  </a:cubicBezTo>
                  <a:cubicBezTo>
                    <a:pt x="77693" y="642599"/>
                    <a:pt x="72645" y="656315"/>
                    <a:pt x="67596" y="670221"/>
                  </a:cubicBezTo>
                  <a:cubicBezTo>
                    <a:pt x="69501" y="671079"/>
                    <a:pt x="70835" y="671936"/>
                    <a:pt x="72359" y="672412"/>
                  </a:cubicBezTo>
                  <a:cubicBezTo>
                    <a:pt x="99696" y="680985"/>
                    <a:pt x="126651" y="680508"/>
                    <a:pt x="153321" y="669745"/>
                  </a:cubicBezTo>
                  <a:cubicBezTo>
                    <a:pt x="167037" y="664221"/>
                    <a:pt x="180658" y="657648"/>
                    <a:pt x="194946" y="654315"/>
                  </a:cubicBezTo>
                  <a:cubicBezTo>
                    <a:pt x="229426" y="646218"/>
                    <a:pt x="262668" y="651552"/>
                    <a:pt x="294196" y="667745"/>
                  </a:cubicBezTo>
                  <a:cubicBezTo>
                    <a:pt x="311627" y="676794"/>
                    <a:pt x="330391" y="678984"/>
                    <a:pt x="349631" y="678032"/>
                  </a:cubicBezTo>
                  <a:cubicBezTo>
                    <a:pt x="361347" y="677365"/>
                    <a:pt x="372777" y="675841"/>
                    <a:pt x="383826" y="670317"/>
                  </a:cubicBezTo>
                  <a:close/>
                  <a:moveTo>
                    <a:pt x="394399" y="697177"/>
                  </a:moveTo>
                  <a:cubicBezTo>
                    <a:pt x="392304" y="697177"/>
                    <a:pt x="391827" y="697082"/>
                    <a:pt x="391446" y="697177"/>
                  </a:cubicBezTo>
                  <a:cubicBezTo>
                    <a:pt x="352203" y="710607"/>
                    <a:pt x="314008" y="708036"/>
                    <a:pt x="276670" y="689938"/>
                  </a:cubicBezTo>
                  <a:cubicBezTo>
                    <a:pt x="243332" y="673746"/>
                    <a:pt x="209423" y="673365"/>
                    <a:pt x="176086" y="689652"/>
                  </a:cubicBezTo>
                  <a:cubicBezTo>
                    <a:pt x="143891" y="705369"/>
                    <a:pt x="110745" y="709464"/>
                    <a:pt x="75978" y="701844"/>
                  </a:cubicBezTo>
                  <a:cubicBezTo>
                    <a:pt x="70168" y="700606"/>
                    <a:pt x="64548" y="698606"/>
                    <a:pt x="57976" y="696701"/>
                  </a:cubicBezTo>
                  <a:cubicBezTo>
                    <a:pt x="50261" y="718894"/>
                    <a:pt x="42069" y="740516"/>
                    <a:pt x="35402" y="762709"/>
                  </a:cubicBezTo>
                  <a:cubicBezTo>
                    <a:pt x="33306" y="769662"/>
                    <a:pt x="34259" y="778140"/>
                    <a:pt x="35973" y="785379"/>
                  </a:cubicBezTo>
                  <a:cubicBezTo>
                    <a:pt x="42164" y="812430"/>
                    <a:pt x="64072" y="828813"/>
                    <a:pt x="93028" y="828813"/>
                  </a:cubicBezTo>
                  <a:cubicBezTo>
                    <a:pt x="181706" y="828908"/>
                    <a:pt x="270383" y="828813"/>
                    <a:pt x="359061" y="828813"/>
                  </a:cubicBezTo>
                  <a:cubicBezTo>
                    <a:pt x="361347" y="828813"/>
                    <a:pt x="363729" y="828717"/>
                    <a:pt x="366014" y="828622"/>
                  </a:cubicBezTo>
                  <a:cubicBezTo>
                    <a:pt x="399066" y="826431"/>
                    <a:pt x="424212" y="795189"/>
                    <a:pt x="416592" y="762995"/>
                  </a:cubicBezTo>
                  <a:cubicBezTo>
                    <a:pt x="410973" y="740516"/>
                    <a:pt x="401829" y="719085"/>
                    <a:pt x="394399" y="697177"/>
                  </a:cubicBezTo>
                  <a:close/>
                  <a:moveTo>
                    <a:pt x="481553" y="285126"/>
                  </a:moveTo>
                  <a:cubicBezTo>
                    <a:pt x="430308" y="358468"/>
                    <a:pt x="412497" y="440383"/>
                    <a:pt x="418592" y="528585"/>
                  </a:cubicBezTo>
                  <a:cubicBezTo>
                    <a:pt x="451168" y="538395"/>
                    <a:pt x="471837" y="559731"/>
                    <a:pt x="472218" y="594498"/>
                  </a:cubicBezTo>
                  <a:cubicBezTo>
                    <a:pt x="472599" y="634026"/>
                    <a:pt x="449073" y="656124"/>
                    <a:pt x="411258" y="664602"/>
                  </a:cubicBezTo>
                  <a:cubicBezTo>
                    <a:pt x="414021" y="672222"/>
                    <a:pt x="416973" y="679270"/>
                    <a:pt x="419164" y="686604"/>
                  </a:cubicBezTo>
                  <a:cubicBezTo>
                    <a:pt x="420498" y="691081"/>
                    <a:pt x="422879" y="692129"/>
                    <a:pt x="427260" y="692034"/>
                  </a:cubicBezTo>
                  <a:cubicBezTo>
                    <a:pt x="449549" y="691843"/>
                    <a:pt x="471837" y="691938"/>
                    <a:pt x="494126" y="691938"/>
                  </a:cubicBezTo>
                  <a:cubicBezTo>
                    <a:pt x="495935" y="691938"/>
                    <a:pt x="497650" y="691653"/>
                    <a:pt x="500031" y="691367"/>
                  </a:cubicBezTo>
                  <a:cubicBezTo>
                    <a:pt x="500031" y="688224"/>
                    <a:pt x="500031" y="685461"/>
                    <a:pt x="500031" y="682699"/>
                  </a:cubicBezTo>
                  <a:cubicBezTo>
                    <a:pt x="500031" y="623358"/>
                    <a:pt x="499936" y="563922"/>
                    <a:pt x="500126" y="504582"/>
                  </a:cubicBezTo>
                  <a:cubicBezTo>
                    <a:pt x="500126" y="493437"/>
                    <a:pt x="500507" y="482198"/>
                    <a:pt x="502127" y="471244"/>
                  </a:cubicBezTo>
                  <a:cubicBezTo>
                    <a:pt x="512128" y="403807"/>
                    <a:pt x="546323" y="352277"/>
                    <a:pt x="604806" y="317034"/>
                  </a:cubicBezTo>
                  <a:cubicBezTo>
                    <a:pt x="608426" y="314844"/>
                    <a:pt x="609855" y="312462"/>
                    <a:pt x="609855" y="308176"/>
                  </a:cubicBezTo>
                  <a:cubicBezTo>
                    <a:pt x="609664" y="283125"/>
                    <a:pt x="609759" y="258075"/>
                    <a:pt x="609759" y="233024"/>
                  </a:cubicBezTo>
                  <a:cubicBezTo>
                    <a:pt x="609759" y="231024"/>
                    <a:pt x="609473" y="228928"/>
                    <a:pt x="609378" y="226547"/>
                  </a:cubicBezTo>
                  <a:cubicBezTo>
                    <a:pt x="598043" y="226547"/>
                    <a:pt x="587090" y="226547"/>
                    <a:pt x="576041" y="226547"/>
                  </a:cubicBezTo>
                  <a:cubicBezTo>
                    <a:pt x="586423" y="262456"/>
                    <a:pt x="580422" y="285126"/>
                    <a:pt x="556800" y="299889"/>
                  </a:cubicBezTo>
                  <a:cubicBezTo>
                    <a:pt x="532512" y="315034"/>
                    <a:pt x="508985" y="310462"/>
                    <a:pt x="481553" y="285126"/>
                  </a:cubicBezTo>
                  <a:close/>
                  <a:moveTo>
                    <a:pt x="827215" y="828241"/>
                  </a:moveTo>
                  <a:cubicBezTo>
                    <a:pt x="826453" y="825384"/>
                    <a:pt x="825977" y="823098"/>
                    <a:pt x="825310" y="821002"/>
                  </a:cubicBezTo>
                  <a:cubicBezTo>
                    <a:pt x="815309" y="791475"/>
                    <a:pt x="789972" y="774044"/>
                    <a:pt x="756921" y="774044"/>
                  </a:cubicBezTo>
                  <a:cubicBezTo>
                    <a:pt x="655670" y="774044"/>
                    <a:pt x="554514" y="774044"/>
                    <a:pt x="453264" y="774044"/>
                  </a:cubicBezTo>
                  <a:cubicBezTo>
                    <a:pt x="450787" y="774044"/>
                    <a:pt x="448310" y="774044"/>
                    <a:pt x="445263" y="774044"/>
                  </a:cubicBezTo>
                  <a:cubicBezTo>
                    <a:pt x="444120" y="794523"/>
                    <a:pt x="437452" y="812239"/>
                    <a:pt x="423926" y="828241"/>
                  </a:cubicBezTo>
                  <a:cubicBezTo>
                    <a:pt x="558896" y="828241"/>
                    <a:pt x="692436" y="828241"/>
                    <a:pt x="827215" y="828241"/>
                  </a:cubicBezTo>
                  <a:close/>
                  <a:moveTo>
                    <a:pt x="773589" y="389996"/>
                  </a:moveTo>
                  <a:cubicBezTo>
                    <a:pt x="773589" y="344181"/>
                    <a:pt x="773589" y="299318"/>
                    <a:pt x="773589" y="254265"/>
                  </a:cubicBezTo>
                  <a:cubicBezTo>
                    <a:pt x="727965" y="254265"/>
                    <a:pt x="682911" y="254265"/>
                    <a:pt x="637858" y="254265"/>
                  </a:cubicBezTo>
                  <a:cubicBezTo>
                    <a:pt x="637858" y="299889"/>
                    <a:pt x="637858" y="344943"/>
                    <a:pt x="637858" y="389996"/>
                  </a:cubicBezTo>
                  <a:cubicBezTo>
                    <a:pt x="683292" y="389996"/>
                    <a:pt x="728250" y="389996"/>
                    <a:pt x="773589" y="389996"/>
                  </a:cubicBezTo>
                  <a:close/>
                  <a:moveTo>
                    <a:pt x="801212" y="610309"/>
                  </a:moveTo>
                  <a:cubicBezTo>
                    <a:pt x="709486" y="610309"/>
                    <a:pt x="618713" y="610309"/>
                    <a:pt x="527844" y="610309"/>
                  </a:cubicBezTo>
                  <a:cubicBezTo>
                    <a:pt x="527844" y="619453"/>
                    <a:pt x="527844" y="627930"/>
                    <a:pt x="527844" y="636598"/>
                  </a:cubicBezTo>
                  <a:cubicBezTo>
                    <a:pt x="619189" y="636598"/>
                    <a:pt x="710153" y="636598"/>
                    <a:pt x="801212" y="636598"/>
                  </a:cubicBezTo>
                  <a:cubicBezTo>
                    <a:pt x="801212" y="627645"/>
                    <a:pt x="801212" y="619072"/>
                    <a:pt x="801212" y="610309"/>
                  </a:cubicBezTo>
                  <a:close/>
                  <a:moveTo>
                    <a:pt x="691770" y="34999"/>
                  </a:moveTo>
                  <a:cubicBezTo>
                    <a:pt x="691770" y="50906"/>
                    <a:pt x="692055" y="66146"/>
                    <a:pt x="691674" y="81386"/>
                  </a:cubicBezTo>
                  <a:cubicBezTo>
                    <a:pt x="691103" y="103293"/>
                    <a:pt x="684816" y="123772"/>
                    <a:pt x="671005" y="140727"/>
                  </a:cubicBezTo>
                  <a:cubicBezTo>
                    <a:pt x="663004" y="150442"/>
                    <a:pt x="664528" y="160158"/>
                    <a:pt x="664718" y="170921"/>
                  </a:cubicBezTo>
                  <a:cubicBezTo>
                    <a:pt x="692150" y="170921"/>
                    <a:pt x="719106" y="170921"/>
                    <a:pt x="745967" y="170921"/>
                  </a:cubicBezTo>
                  <a:cubicBezTo>
                    <a:pt x="747967" y="154347"/>
                    <a:pt x="747300" y="152157"/>
                    <a:pt x="738537" y="139012"/>
                  </a:cubicBezTo>
                  <a:cubicBezTo>
                    <a:pt x="734727" y="133297"/>
                    <a:pt x="731298" y="127106"/>
                    <a:pt x="728346" y="120915"/>
                  </a:cubicBezTo>
                  <a:cubicBezTo>
                    <a:pt x="719868" y="103008"/>
                    <a:pt x="718821" y="83862"/>
                    <a:pt x="719201" y="64527"/>
                  </a:cubicBezTo>
                  <a:cubicBezTo>
                    <a:pt x="719392" y="54811"/>
                    <a:pt x="719201" y="45191"/>
                    <a:pt x="719201" y="35094"/>
                  </a:cubicBezTo>
                  <a:cubicBezTo>
                    <a:pt x="709867" y="34999"/>
                    <a:pt x="701390" y="34999"/>
                    <a:pt x="691770" y="34999"/>
                  </a:cubicBezTo>
                  <a:close/>
                  <a:moveTo>
                    <a:pt x="609855" y="444860"/>
                  </a:moveTo>
                  <a:cubicBezTo>
                    <a:pt x="674053" y="444860"/>
                    <a:pt x="737490" y="444860"/>
                    <a:pt x="801021" y="444860"/>
                  </a:cubicBezTo>
                  <a:cubicBezTo>
                    <a:pt x="801021" y="435716"/>
                    <a:pt x="801021" y="427143"/>
                    <a:pt x="801021" y="418571"/>
                  </a:cubicBezTo>
                  <a:cubicBezTo>
                    <a:pt x="737013" y="418571"/>
                    <a:pt x="673577" y="418571"/>
                    <a:pt x="609855" y="418571"/>
                  </a:cubicBezTo>
                  <a:cubicBezTo>
                    <a:pt x="609855" y="427524"/>
                    <a:pt x="609855" y="435811"/>
                    <a:pt x="609855" y="444860"/>
                  </a:cubicBezTo>
                  <a:close/>
                  <a:moveTo>
                    <a:pt x="445072" y="593355"/>
                  </a:moveTo>
                  <a:cubicBezTo>
                    <a:pt x="444405" y="579734"/>
                    <a:pt x="437452" y="567066"/>
                    <a:pt x="422593" y="559541"/>
                  </a:cubicBezTo>
                  <a:cubicBezTo>
                    <a:pt x="408115" y="552207"/>
                    <a:pt x="393923" y="553540"/>
                    <a:pt x="380397" y="562494"/>
                  </a:cubicBezTo>
                  <a:cubicBezTo>
                    <a:pt x="376873" y="564875"/>
                    <a:pt x="375539" y="567161"/>
                    <a:pt x="377159" y="571638"/>
                  </a:cubicBezTo>
                  <a:cubicBezTo>
                    <a:pt x="384683" y="591545"/>
                    <a:pt x="391923" y="611547"/>
                    <a:pt x="398971" y="631645"/>
                  </a:cubicBezTo>
                  <a:cubicBezTo>
                    <a:pt x="400495" y="635931"/>
                    <a:pt x="402686" y="637455"/>
                    <a:pt x="407067" y="636979"/>
                  </a:cubicBezTo>
                  <a:cubicBezTo>
                    <a:pt x="428498" y="635169"/>
                    <a:pt x="445072" y="617358"/>
                    <a:pt x="445072" y="593355"/>
                  </a:cubicBezTo>
                  <a:close/>
                  <a:moveTo>
                    <a:pt x="774065" y="225785"/>
                  </a:moveTo>
                  <a:cubicBezTo>
                    <a:pt x="774065" y="221022"/>
                    <a:pt x="774256" y="217117"/>
                    <a:pt x="774065" y="213212"/>
                  </a:cubicBezTo>
                  <a:cubicBezTo>
                    <a:pt x="773589" y="204163"/>
                    <a:pt x="768636" y="199305"/>
                    <a:pt x="759492" y="198924"/>
                  </a:cubicBezTo>
                  <a:cubicBezTo>
                    <a:pt x="754349" y="198734"/>
                    <a:pt x="749300" y="198829"/>
                    <a:pt x="744157" y="198829"/>
                  </a:cubicBezTo>
                  <a:cubicBezTo>
                    <a:pt x="713582" y="198829"/>
                    <a:pt x="682911" y="198829"/>
                    <a:pt x="652336" y="198924"/>
                  </a:cubicBezTo>
                  <a:cubicBezTo>
                    <a:pt x="644049" y="198924"/>
                    <a:pt x="638430" y="202925"/>
                    <a:pt x="637667" y="209783"/>
                  </a:cubicBezTo>
                  <a:cubicBezTo>
                    <a:pt x="637001" y="214926"/>
                    <a:pt x="637572" y="220260"/>
                    <a:pt x="637572" y="225690"/>
                  </a:cubicBezTo>
                  <a:cubicBezTo>
                    <a:pt x="683197" y="225785"/>
                    <a:pt x="728060" y="225785"/>
                    <a:pt x="774065" y="225785"/>
                  </a:cubicBezTo>
                  <a:close/>
                  <a:moveTo>
                    <a:pt x="431165" y="719275"/>
                  </a:moveTo>
                  <a:cubicBezTo>
                    <a:pt x="433928" y="726990"/>
                    <a:pt x="436690" y="733563"/>
                    <a:pt x="438595" y="740325"/>
                  </a:cubicBezTo>
                  <a:cubicBezTo>
                    <a:pt x="440024" y="745183"/>
                    <a:pt x="442310" y="746707"/>
                    <a:pt x="447358" y="746707"/>
                  </a:cubicBezTo>
                  <a:cubicBezTo>
                    <a:pt x="471742" y="746421"/>
                    <a:pt x="496031" y="746612"/>
                    <a:pt x="520415" y="746612"/>
                  </a:cubicBezTo>
                  <a:cubicBezTo>
                    <a:pt x="522606" y="746612"/>
                    <a:pt x="524796" y="746326"/>
                    <a:pt x="527368" y="746136"/>
                  </a:cubicBezTo>
                  <a:cubicBezTo>
                    <a:pt x="527368" y="743373"/>
                    <a:pt x="527368" y="741278"/>
                    <a:pt x="527368" y="739182"/>
                  </a:cubicBezTo>
                  <a:cubicBezTo>
                    <a:pt x="527463" y="723276"/>
                    <a:pt x="523558" y="719275"/>
                    <a:pt x="507842" y="719275"/>
                  </a:cubicBezTo>
                  <a:cubicBezTo>
                    <a:pt x="489935" y="719275"/>
                    <a:pt x="472123" y="719275"/>
                    <a:pt x="454216" y="719275"/>
                  </a:cubicBezTo>
                  <a:cubicBezTo>
                    <a:pt x="446977" y="719275"/>
                    <a:pt x="439643" y="719275"/>
                    <a:pt x="431165" y="719275"/>
                  </a:cubicBezTo>
                  <a:close/>
                  <a:moveTo>
                    <a:pt x="526892" y="280935"/>
                  </a:moveTo>
                  <a:cubicBezTo>
                    <a:pt x="542132" y="281125"/>
                    <a:pt x="554419" y="269124"/>
                    <a:pt x="554609" y="253884"/>
                  </a:cubicBezTo>
                  <a:cubicBezTo>
                    <a:pt x="554705" y="238644"/>
                    <a:pt x="542608" y="226166"/>
                    <a:pt x="527463" y="226166"/>
                  </a:cubicBezTo>
                  <a:cubicBezTo>
                    <a:pt x="512795" y="226166"/>
                    <a:pt x="500412" y="238263"/>
                    <a:pt x="499936" y="253026"/>
                  </a:cubicBezTo>
                  <a:cubicBezTo>
                    <a:pt x="499555" y="267981"/>
                    <a:pt x="511842" y="280744"/>
                    <a:pt x="526892" y="280935"/>
                  </a:cubicBezTo>
                  <a:close/>
                  <a:moveTo>
                    <a:pt x="747015" y="500010"/>
                  </a:moveTo>
                  <a:cubicBezTo>
                    <a:pt x="755206" y="500010"/>
                    <a:pt x="763016" y="500105"/>
                    <a:pt x="770827" y="499819"/>
                  </a:cubicBezTo>
                  <a:cubicBezTo>
                    <a:pt x="771970" y="499819"/>
                    <a:pt x="773875" y="497628"/>
                    <a:pt x="773970" y="496390"/>
                  </a:cubicBezTo>
                  <a:cubicBezTo>
                    <a:pt x="774256" y="488865"/>
                    <a:pt x="774161" y="481245"/>
                    <a:pt x="774161" y="473340"/>
                  </a:cubicBezTo>
                  <a:cubicBezTo>
                    <a:pt x="764731" y="473340"/>
                    <a:pt x="756063" y="473340"/>
                    <a:pt x="747110" y="473340"/>
                  </a:cubicBezTo>
                  <a:cubicBezTo>
                    <a:pt x="747015" y="482293"/>
                    <a:pt x="747015" y="490770"/>
                    <a:pt x="747015" y="500010"/>
                  </a:cubicBezTo>
                  <a:close/>
                  <a:moveTo>
                    <a:pt x="637667" y="473340"/>
                  </a:moveTo>
                  <a:cubicBezTo>
                    <a:pt x="637667" y="482293"/>
                    <a:pt x="637667" y="490866"/>
                    <a:pt x="637667" y="500010"/>
                  </a:cubicBezTo>
                  <a:cubicBezTo>
                    <a:pt x="645764" y="500010"/>
                    <a:pt x="653289" y="500105"/>
                    <a:pt x="660813" y="499819"/>
                  </a:cubicBezTo>
                  <a:cubicBezTo>
                    <a:pt x="661956" y="499819"/>
                    <a:pt x="664052" y="497819"/>
                    <a:pt x="664052" y="496676"/>
                  </a:cubicBezTo>
                  <a:cubicBezTo>
                    <a:pt x="664338" y="488961"/>
                    <a:pt x="664242" y="481245"/>
                    <a:pt x="664242" y="473244"/>
                  </a:cubicBezTo>
                  <a:cubicBezTo>
                    <a:pt x="654908" y="473340"/>
                    <a:pt x="646431" y="473340"/>
                    <a:pt x="637667" y="47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" name="Полилиния: фигура 21">
              <a:extLst>
                <a:ext uri="{FF2B5EF4-FFF2-40B4-BE49-F238E27FC236}">
                  <a16:creationId xmlns:a16="http://schemas.microsoft.com/office/drawing/2014/main" id="{E7246A51-CF5E-4232-A2FE-88D8D72E961E}"/>
                </a:ext>
              </a:extLst>
            </p:cNvPr>
            <p:cNvSpPr/>
            <p:nvPr/>
          </p:nvSpPr>
          <p:spPr>
            <a:xfrm>
              <a:off x="12434941" y="2340663"/>
              <a:ext cx="285750" cy="285750"/>
            </a:xfrm>
            <a:custGeom>
              <a:avLst/>
              <a:gdLst>
                <a:gd name="connsiteX0" fmla="*/ 241204 w 285750"/>
                <a:gd name="connsiteY0" fmla="*/ 143533 h 285750"/>
                <a:gd name="connsiteX1" fmla="*/ 267017 w 285750"/>
                <a:gd name="connsiteY1" fmla="*/ 188776 h 285750"/>
                <a:gd name="connsiteX2" fmla="*/ 279971 w 285750"/>
                <a:gd name="connsiteY2" fmla="*/ 228115 h 285750"/>
                <a:gd name="connsiteX3" fmla="*/ 225773 w 285750"/>
                <a:gd name="connsiteY3" fmla="*/ 280407 h 285750"/>
                <a:gd name="connsiteX4" fmla="*/ 168242 w 285750"/>
                <a:gd name="connsiteY4" fmla="*/ 256595 h 285750"/>
                <a:gd name="connsiteX5" fmla="*/ 149669 w 285750"/>
                <a:gd name="connsiteY5" fmla="*/ 244307 h 285750"/>
                <a:gd name="connsiteX6" fmla="*/ 138810 w 285750"/>
                <a:gd name="connsiteY6" fmla="*/ 244117 h 285750"/>
                <a:gd name="connsiteX7" fmla="*/ 85946 w 285750"/>
                <a:gd name="connsiteY7" fmla="*/ 273168 h 285750"/>
                <a:gd name="connsiteX8" fmla="*/ 50323 w 285750"/>
                <a:gd name="connsiteY8" fmla="*/ 281169 h 285750"/>
                <a:gd name="connsiteX9" fmla="*/ 7175 w 285750"/>
                <a:gd name="connsiteY9" fmla="*/ 237354 h 285750"/>
                <a:gd name="connsiteX10" fmla="*/ 20795 w 285750"/>
                <a:gd name="connsiteY10" fmla="*/ 189634 h 285750"/>
                <a:gd name="connsiteX11" fmla="*/ 44608 w 285750"/>
                <a:gd name="connsiteY11" fmla="*/ 149629 h 285750"/>
                <a:gd name="connsiteX12" fmla="*/ 44512 w 285750"/>
                <a:gd name="connsiteY12" fmla="*/ 139342 h 285750"/>
                <a:gd name="connsiteX13" fmla="*/ 10794 w 285750"/>
                <a:gd name="connsiteY13" fmla="*/ 73429 h 285750"/>
                <a:gd name="connsiteX14" fmla="*/ 7460 w 285750"/>
                <a:gd name="connsiteY14" fmla="*/ 55712 h 285750"/>
                <a:gd name="connsiteX15" fmla="*/ 59467 w 285750"/>
                <a:gd name="connsiteY15" fmla="*/ 7992 h 285750"/>
                <a:gd name="connsiteX16" fmla="*/ 137857 w 285750"/>
                <a:gd name="connsiteY16" fmla="*/ 43901 h 285750"/>
                <a:gd name="connsiteX17" fmla="*/ 151002 w 285750"/>
                <a:gd name="connsiteY17" fmla="*/ 43711 h 285750"/>
                <a:gd name="connsiteX18" fmla="*/ 228726 w 285750"/>
                <a:gd name="connsiteY18" fmla="*/ 8087 h 285750"/>
                <a:gd name="connsiteX19" fmla="*/ 259396 w 285750"/>
                <a:gd name="connsiteY19" fmla="*/ 11707 h 285750"/>
                <a:gd name="connsiteX20" fmla="*/ 280923 w 285750"/>
                <a:gd name="connsiteY20" fmla="*/ 58189 h 285750"/>
                <a:gd name="connsiteX21" fmla="*/ 251300 w 285750"/>
                <a:gd name="connsiteY21" fmla="*/ 128769 h 285750"/>
                <a:gd name="connsiteX22" fmla="*/ 241204 w 285750"/>
                <a:gd name="connsiteY22" fmla="*/ 143533 h 285750"/>
                <a:gd name="connsiteX23" fmla="*/ 82422 w 285750"/>
                <a:gd name="connsiteY23" fmla="*/ 144485 h 285750"/>
                <a:gd name="connsiteX24" fmla="*/ 145287 w 285750"/>
                <a:gd name="connsiteY24" fmla="*/ 206969 h 285750"/>
                <a:gd name="connsiteX25" fmla="*/ 206628 w 285750"/>
                <a:gd name="connsiteY25" fmla="*/ 145628 h 285750"/>
                <a:gd name="connsiteX26" fmla="*/ 146621 w 285750"/>
                <a:gd name="connsiteY26" fmla="*/ 85240 h 285750"/>
                <a:gd name="connsiteX27" fmla="*/ 141382 w 285750"/>
                <a:gd name="connsiteY27" fmla="*/ 85335 h 285750"/>
                <a:gd name="connsiteX28" fmla="*/ 82422 w 285750"/>
                <a:gd name="connsiteY28" fmla="*/ 144485 h 285750"/>
                <a:gd name="connsiteX29" fmla="*/ 63277 w 285750"/>
                <a:gd name="connsiteY29" fmla="*/ 170012 h 285750"/>
                <a:gd name="connsiteX30" fmla="*/ 36035 w 285750"/>
                <a:gd name="connsiteY30" fmla="*/ 226114 h 285750"/>
                <a:gd name="connsiteX31" fmla="*/ 34416 w 285750"/>
                <a:gd name="connsiteY31" fmla="*/ 239831 h 285750"/>
                <a:gd name="connsiteX32" fmla="*/ 48513 w 285750"/>
                <a:gd name="connsiteY32" fmla="*/ 254023 h 285750"/>
                <a:gd name="connsiteX33" fmla="*/ 66229 w 285750"/>
                <a:gd name="connsiteY33" fmla="*/ 251165 h 285750"/>
                <a:gd name="connsiteX34" fmla="*/ 118331 w 285750"/>
                <a:gd name="connsiteY34" fmla="*/ 224972 h 285750"/>
                <a:gd name="connsiteX35" fmla="*/ 63277 w 285750"/>
                <a:gd name="connsiteY35" fmla="*/ 170012 h 285750"/>
                <a:gd name="connsiteX36" fmla="*/ 65182 w 285750"/>
                <a:gd name="connsiteY36" fmla="*/ 121625 h 285750"/>
                <a:gd name="connsiteX37" fmla="*/ 92519 w 285750"/>
                <a:gd name="connsiteY37" fmla="*/ 92574 h 285750"/>
                <a:gd name="connsiteX38" fmla="*/ 121855 w 285750"/>
                <a:gd name="connsiteY38" fmla="*/ 65047 h 285750"/>
                <a:gd name="connsiteX39" fmla="*/ 82517 w 285750"/>
                <a:gd name="connsiteY39" fmla="*/ 43997 h 285750"/>
                <a:gd name="connsiteX40" fmla="*/ 49275 w 285750"/>
                <a:gd name="connsiteY40" fmla="*/ 35138 h 285750"/>
                <a:gd name="connsiteX41" fmla="*/ 34416 w 285750"/>
                <a:gd name="connsiteY41" fmla="*/ 49712 h 285750"/>
                <a:gd name="connsiteX42" fmla="*/ 35273 w 285750"/>
                <a:gd name="connsiteY42" fmla="*/ 58665 h 285750"/>
                <a:gd name="connsiteX43" fmla="*/ 65182 w 285750"/>
                <a:gd name="connsiteY43" fmla="*/ 121625 h 285750"/>
                <a:gd name="connsiteX44" fmla="*/ 224726 w 285750"/>
                <a:gd name="connsiteY44" fmla="*/ 119053 h 285750"/>
                <a:gd name="connsiteX45" fmla="*/ 252348 w 285750"/>
                <a:gd name="connsiteY45" fmla="*/ 61618 h 285750"/>
                <a:gd name="connsiteX46" fmla="*/ 226630 w 285750"/>
                <a:gd name="connsiteY46" fmla="*/ 36376 h 285750"/>
                <a:gd name="connsiteX47" fmla="*/ 168338 w 285750"/>
                <a:gd name="connsiteY47" fmla="*/ 64951 h 285750"/>
                <a:gd name="connsiteX48" fmla="*/ 167480 w 285750"/>
                <a:gd name="connsiteY48" fmla="*/ 66666 h 285750"/>
                <a:gd name="connsiteX49" fmla="*/ 169957 w 285750"/>
                <a:gd name="connsiteY49" fmla="*/ 64380 h 285750"/>
                <a:gd name="connsiteX50" fmla="*/ 224726 w 285750"/>
                <a:gd name="connsiteY50" fmla="*/ 119053 h 285750"/>
                <a:gd name="connsiteX51" fmla="*/ 224916 w 285750"/>
                <a:gd name="connsiteY51" fmla="*/ 170203 h 285750"/>
                <a:gd name="connsiteX52" fmla="*/ 169766 w 285750"/>
                <a:gd name="connsiteY52" fmla="*/ 224781 h 285750"/>
                <a:gd name="connsiteX53" fmla="*/ 168528 w 285750"/>
                <a:gd name="connsiteY53" fmla="*/ 224210 h 285750"/>
                <a:gd name="connsiteX54" fmla="*/ 175481 w 285750"/>
                <a:gd name="connsiteY54" fmla="*/ 228877 h 285750"/>
                <a:gd name="connsiteX55" fmla="*/ 231774 w 285750"/>
                <a:gd name="connsiteY55" fmla="*/ 253547 h 285750"/>
                <a:gd name="connsiteX56" fmla="*/ 253396 w 285750"/>
                <a:gd name="connsiteY56" fmla="*/ 233830 h 285750"/>
                <a:gd name="connsiteX57" fmla="*/ 224916 w 285750"/>
                <a:gd name="connsiteY57" fmla="*/ 17020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5750" h="285750">
                  <a:moveTo>
                    <a:pt x="241204" y="143533"/>
                  </a:moveTo>
                  <a:cubicBezTo>
                    <a:pt x="250157" y="158963"/>
                    <a:pt x="259682" y="173346"/>
                    <a:pt x="267017" y="188776"/>
                  </a:cubicBezTo>
                  <a:cubicBezTo>
                    <a:pt x="272922" y="201159"/>
                    <a:pt x="277589" y="214685"/>
                    <a:pt x="279971" y="228115"/>
                  </a:cubicBezTo>
                  <a:cubicBezTo>
                    <a:pt x="286447" y="264786"/>
                    <a:pt x="262540" y="287265"/>
                    <a:pt x="225773" y="280407"/>
                  </a:cubicBezTo>
                  <a:cubicBezTo>
                    <a:pt x="204913" y="276502"/>
                    <a:pt x="186245" y="267262"/>
                    <a:pt x="168242" y="256595"/>
                  </a:cubicBezTo>
                  <a:cubicBezTo>
                    <a:pt x="161861" y="252785"/>
                    <a:pt x="155574" y="248784"/>
                    <a:pt x="149669" y="244307"/>
                  </a:cubicBezTo>
                  <a:cubicBezTo>
                    <a:pt x="145668" y="241259"/>
                    <a:pt x="143096" y="241640"/>
                    <a:pt x="138810" y="244117"/>
                  </a:cubicBezTo>
                  <a:cubicBezTo>
                    <a:pt x="121475" y="254308"/>
                    <a:pt x="104234" y="264881"/>
                    <a:pt x="85946" y="273168"/>
                  </a:cubicBezTo>
                  <a:cubicBezTo>
                    <a:pt x="74993" y="278121"/>
                    <a:pt x="62324" y="280598"/>
                    <a:pt x="50323" y="281169"/>
                  </a:cubicBezTo>
                  <a:cubicBezTo>
                    <a:pt x="23367" y="282503"/>
                    <a:pt x="6317" y="264405"/>
                    <a:pt x="7175" y="237354"/>
                  </a:cubicBezTo>
                  <a:cubicBezTo>
                    <a:pt x="7651" y="220304"/>
                    <a:pt x="12889" y="204397"/>
                    <a:pt x="20795" y="189634"/>
                  </a:cubicBezTo>
                  <a:cubicBezTo>
                    <a:pt x="28034" y="175918"/>
                    <a:pt x="36226" y="162678"/>
                    <a:pt x="44608" y="149629"/>
                  </a:cubicBezTo>
                  <a:cubicBezTo>
                    <a:pt x="47179" y="145628"/>
                    <a:pt x="47179" y="143152"/>
                    <a:pt x="44512" y="139342"/>
                  </a:cubicBezTo>
                  <a:cubicBezTo>
                    <a:pt x="30035" y="119053"/>
                    <a:pt x="17462" y="97718"/>
                    <a:pt x="10794" y="73429"/>
                  </a:cubicBezTo>
                  <a:cubicBezTo>
                    <a:pt x="9175" y="67618"/>
                    <a:pt x="8032" y="61713"/>
                    <a:pt x="7460" y="55712"/>
                  </a:cubicBezTo>
                  <a:cubicBezTo>
                    <a:pt x="4603" y="22946"/>
                    <a:pt x="26987" y="2658"/>
                    <a:pt x="59467" y="7992"/>
                  </a:cubicBezTo>
                  <a:cubicBezTo>
                    <a:pt x="88899" y="12850"/>
                    <a:pt x="113950" y="27328"/>
                    <a:pt x="137857" y="43901"/>
                  </a:cubicBezTo>
                  <a:cubicBezTo>
                    <a:pt x="143001" y="47426"/>
                    <a:pt x="146049" y="47140"/>
                    <a:pt x="151002" y="43711"/>
                  </a:cubicBezTo>
                  <a:cubicBezTo>
                    <a:pt x="174719" y="27137"/>
                    <a:pt x="199579" y="12850"/>
                    <a:pt x="228726" y="8087"/>
                  </a:cubicBezTo>
                  <a:cubicBezTo>
                    <a:pt x="239204" y="6373"/>
                    <a:pt x="249586" y="6944"/>
                    <a:pt x="259396" y="11707"/>
                  </a:cubicBezTo>
                  <a:cubicBezTo>
                    <a:pt x="275875" y="19708"/>
                    <a:pt x="283876" y="37329"/>
                    <a:pt x="280923" y="58189"/>
                  </a:cubicBezTo>
                  <a:cubicBezTo>
                    <a:pt x="277208" y="84383"/>
                    <a:pt x="265112" y="106862"/>
                    <a:pt x="251300" y="128769"/>
                  </a:cubicBezTo>
                  <a:cubicBezTo>
                    <a:pt x="247776" y="134008"/>
                    <a:pt x="244156" y="139151"/>
                    <a:pt x="241204" y="143533"/>
                  </a:cubicBezTo>
                  <a:close/>
                  <a:moveTo>
                    <a:pt x="82422" y="144485"/>
                  </a:moveTo>
                  <a:cubicBezTo>
                    <a:pt x="100996" y="167250"/>
                    <a:pt x="121284" y="187729"/>
                    <a:pt x="145287" y="206969"/>
                  </a:cubicBezTo>
                  <a:cubicBezTo>
                    <a:pt x="165861" y="186395"/>
                    <a:pt x="186149" y="166107"/>
                    <a:pt x="206628" y="145628"/>
                  </a:cubicBezTo>
                  <a:cubicBezTo>
                    <a:pt x="187959" y="122387"/>
                    <a:pt x="168338" y="102766"/>
                    <a:pt x="146621" y="85240"/>
                  </a:cubicBezTo>
                  <a:cubicBezTo>
                    <a:pt x="145573" y="84383"/>
                    <a:pt x="142525" y="84478"/>
                    <a:pt x="141382" y="85335"/>
                  </a:cubicBezTo>
                  <a:cubicBezTo>
                    <a:pt x="119665" y="102861"/>
                    <a:pt x="100043" y="122483"/>
                    <a:pt x="82422" y="144485"/>
                  </a:cubicBezTo>
                  <a:close/>
                  <a:moveTo>
                    <a:pt x="63277" y="170012"/>
                  </a:moveTo>
                  <a:cubicBezTo>
                    <a:pt x="52513" y="186110"/>
                    <a:pt x="41464" y="204683"/>
                    <a:pt x="36035" y="226114"/>
                  </a:cubicBezTo>
                  <a:cubicBezTo>
                    <a:pt x="34892" y="230591"/>
                    <a:pt x="34416" y="235258"/>
                    <a:pt x="34416" y="239831"/>
                  </a:cubicBezTo>
                  <a:cubicBezTo>
                    <a:pt x="34416" y="249451"/>
                    <a:pt x="38893" y="254118"/>
                    <a:pt x="48513" y="254023"/>
                  </a:cubicBezTo>
                  <a:cubicBezTo>
                    <a:pt x="54419" y="253928"/>
                    <a:pt x="60514" y="252785"/>
                    <a:pt x="66229" y="251165"/>
                  </a:cubicBezTo>
                  <a:cubicBezTo>
                    <a:pt x="86232" y="245450"/>
                    <a:pt x="103853" y="235163"/>
                    <a:pt x="118331" y="224972"/>
                  </a:cubicBezTo>
                  <a:cubicBezTo>
                    <a:pt x="100043" y="206683"/>
                    <a:pt x="81851" y="188491"/>
                    <a:pt x="63277" y="170012"/>
                  </a:cubicBezTo>
                  <a:close/>
                  <a:moveTo>
                    <a:pt x="65182" y="121625"/>
                  </a:moveTo>
                  <a:cubicBezTo>
                    <a:pt x="74802" y="111433"/>
                    <a:pt x="83375" y="101718"/>
                    <a:pt x="92519" y="92574"/>
                  </a:cubicBezTo>
                  <a:cubicBezTo>
                    <a:pt x="101567" y="83525"/>
                    <a:pt x="111283" y="74953"/>
                    <a:pt x="121855" y="65047"/>
                  </a:cubicBezTo>
                  <a:cubicBezTo>
                    <a:pt x="108139" y="57617"/>
                    <a:pt x="95757" y="49712"/>
                    <a:pt x="82517" y="43997"/>
                  </a:cubicBezTo>
                  <a:cubicBezTo>
                    <a:pt x="72040" y="39520"/>
                    <a:pt x="60514" y="36662"/>
                    <a:pt x="49275" y="35138"/>
                  </a:cubicBezTo>
                  <a:cubicBezTo>
                    <a:pt x="39179" y="33710"/>
                    <a:pt x="34416" y="39424"/>
                    <a:pt x="34416" y="49712"/>
                  </a:cubicBezTo>
                  <a:cubicBezTo>
                    <a:pt x="34416" y="52664"/>
                    <a:pt x="34606" y="55712"/>
                    <a:pt x="35273" y="58665"/>
                  </a:cubicBezTo>
                  <a:cubicBezTo>
                    <a:pt x="39940" y="81811"/>
                    <a:pt x="51847" y="101528"/>
                    <a:pt x="65182" y="121625"/>
                  </a:cubicBezTo>
                  <a:close/>
                  <a:moveTo>
                    <a:pt x="224726" y="119053"/>
                  </a:moveTo>
                  <a:cubicBezTo>
                    <a:pt x="235679" y="102480"/>
                    <a:pt x="247109" y="83525"/>
                    <a:pt x="252348" y="61618"/>
                  </a:cubicBezTo>
                  <a:cubicBezTo>
                    <a:pt x="257777" y="39043"/>
                    <a:pt x="249300" y="30662"/>
                    <a:pt x="226630" y="36376"/>
                  </a:cubicBezTo>
                  <a:cubicBezTo>
                    <a:pt x="205199" y="41710"/>
                    <a:pt x="186435" y="52664"/>
                    <a:pt x="168338" y="64951"/>
                  </a:cubicBezTo>
                  <a:cubicBezTo>
                    <a:pt x="167861" y="65237"/>
                    <a:pt x="167766" y="66095"/>
                    <a:pt x="167480" y="66666"/>
                  </a:cubicBezTo>
                  <a:cubicBezTo>
                    <a:pt x="168338" y="65904"/>
                    <a:pt x="169100" y="65142"/>
                    <a:pt x="169957" y="64380"/>
                  </a:cubicBezTo>
                  <a:cubicBezTo>
                    <a:pt x="188150" y="82478"/>
                    <a:pt x="206247" y="100575"/>
                    <a:pt x="224726" y="119053"/>
                  </a:cubicBezTo>
                  <a:close/>
                  <a:moveTo>
                    <a:pt x="224916" y="170203"/>
                  </a:moveTo>
                  <a:cubicBezTo>
                    <a:pt x="206438" y="188491"/>
                    <a:pt x="188054" y="206683"/>
                    <a:pt x="169766" y="224781"/>
                  </a:cubicBezTo>
                  <a:cubicBezTo>
                    <a:pt x="168147" y="223352"/>
                    <a:pt x="168242" y="223924"/>
                    <a:pt x="168528" y="224210"/>
                  </a:cubicBezTo>
                  <a:cubicBezTo>
                    <a:pt x="170814" y="225829"/>
                    <a:pt x="173100" y="227448"/>
                    <a:pt x="175481" y="228877"/>
                  </a:cubicBezTo>
                  <a:cubicBezTo>
                    <a:pt x="193103" y="239735"/>
                    <a:pt x="211010" y="249927"/>
                    <a:pt x="231774" y="253547"/>
                  </a:cubicBezTo>
                  <a:cubicBezTo>
                    <a:pt x="248443" y="256499"/>
                    <a:pt x="255587" y="250403"/>
                    <a:pt x="253396" y="233830"/>
                  </a:cubicBezTo>
                  <a:cubicBezTo>
                    <a:pt x="249967" y="208874"/>
                    <a:pt x="236632" y="188205"/>
                    <a:pt x="224916" y="170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" name="Полилиния: фигура 22">
              <a:extLst>
                <a:ext uri="{FF2B5EF4-FFF2-40B4-BE49-F238E27FC236}">
                  <a16:creationId xmlns:a16="http://schemas.microsoft.com/office/drawing/2014/main" id="{32EBE0D3-19D1-4CA9-8BAE-7010A0C182D0}"/>
                </a:ext>
              </a:extLst>
            </p:cNvPr>
            <p:cNvSpPr/>
            <p:nvPr/>
          </p:nvSpPr>
          <p:spPr>
            <a:xfrm>
              <a:off x="12544604" y="2450667"/>
              <a:ext cx="66675" cy="66675"/>
            </a:xfrm>
            <a:custGeom>
              <a:avLst/>
              <a:gdLst>
                <a:gd name="connsiteX0" fmla="*/ 34672 w 66675"/>
                <a:gd name="connsiteY0" fmla="*/ 61723 h 66675"/>
                <a:gd name="connsiteX1" fmla="*/ 7144 w 66675"/>
                <a:gd name="connsiteY1" fmla="*/ 34576 h 66675"/>
                <a:gd name="connsiteX2" fmla="*/ 34481 w 66675"/>
                <a:gd name="connsiteY2" fmla="*/ 7144 h 66675"/>
                <a:gd name="connsiteX3" fmla="*/ 61818 w 66675"/>
                <a:gd name="connsiteY3" fmla="*/ 34005 h 66675"/>
                <a:gd name="connsiteX4" fmla="*/ 34672 w 66675"/>
                <a:gd name="connsiteY4" fmla="*/ 617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672" y="61723"/>
                  </a:moveTo>
                  <a:cubicBezTo>
                    <a:pt x="19336" y="61818"/>
                    <a:pt x="7240" y="49912"/>
                    <a:pt x="7144" y="34576"/>
                  </a:cubicBezTo>
                  <a:cubicBezTo>
                    <a:pt x="7049" y="19336"/>
                    <a:pt x="19241" y="7049"/>
                    <a:pt x="34481" y="7144"/>
                  </a:cubicBezTo>
                  <a:cubicBezTo>
                    <a:pt x="49340" y="7144"/>
                    <a:pt x="61532" y="19241"/>
                    <a:pt x="61818" y="34005"/>
                  </a:cubicBezTo>
                  <a:cubicBezTo>
                    <a:pt x="62008" y="49150"/>
                    <a:pt x="49816" y="61627"/>
                    <a:pt x="34672" y="61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3" name="Полилиния: фигура 53">
            <a:extLst>
              <a:ext uri="{FF2B5EF4-FFF2-40B4-BE49-F238E27FC236}">
                <a16:creationId xmlns:a16="http://schemas.microsoft.com/office/drawing/2014/main" id="{B7C20F77-314B-4654-BE49-3D7454785770}"/>
              </a:ext>
            </a:extLst>
          </p:cNvPr>
          <p:cNvSpPr/>
          <p:nvPr/>
        </p:nvSpPr>
        <p:spPr>
          <a:xfrm>
            <a:off x="776084" y="1987839"/>
            <a:ext cx="525212" cy="510917"/>
          </a:xfrm>
          <a:custGeom>
            <a:avLst/>
            <a:gdLst>
              <a:gd name="connsiteX0" fmla="*/ 533053 w 781050"/>
              <a:gd name="connsiteY0" fmla="*/ 223755 h 781050"/>
              <a:gd name="connsiteX1" fmla="*/ 537053 w 781050"/>
              <a:gd name="connsiteY1" fmla="*/ 220040 h 781050"/>
              <a:gd name="connsiteX2" fmla="*/ 583249 w 781050"/>
              <a:gd name="connsiteY2" fmla="*/ 173939 h 781050"/>
              <a:gd name="connsiteX3" fmla="*/ 586964 w 781050"/>
              <a:gd name="connsiteY3" fmla="*/ 164795 h 781050"/>
              <a:gd name="connsiteX4" fmla="*/ 586774 w 781050"/>
              <a:gd name="connsiteY4" fmla="*/ 94786 h 781050"/>
              <a:gd name="connsiteX5" fmla="*/ 594489 w 781050"/>
              <a:gd name="connsiteY5" fmla="*/ 77451 h 781050"/>
              <a:gd name="connsiteX6" fmla="*/ 666307 w 781050"/>
              <a:gd name="connsiteY6" fmla="*/ 13729 h 781050"/>
              <a:gd name="connsiteX7" fmla="*/ 671356 w 781050"/>
              <a:gd name="connsiteY7" fmla="*/ 10014 h 781050"/>
              <a:gd name="connsiteX8" fmla="*/ 697740 w 781050"/>
              <a:gd name="connsiteY8" fmla="*/ 24873 h 781050"/>
              <a:gd name="connsiteX9" fmla="*/ 697740 w 781050"/>
              <a:gd name="connsiteY9" fmla="*/ 77070 h 781050"/>
              <a:gd name="connsiteX10" fmla="*/ 697740 w 781050"/>
              <a:gd name="connsiteY10" fmla="*/ 83356 h 781050"/>
              <a:gd name="connsiteX11" fmla="*/ 703455 w 781050"/>
              <a:gd name="connsiteY11" fmla="*/ 83642 h 781050"/>
              <a:gd name="connsiteX12" fmla="*/ 754604 w 781050"/>
              <a:gd name="connsiteY12" fmla="*/ 83642 h 781050"/>
              <a:gd name="connsiteX13" fmla="*/ 772606 w 781050"/>
              <a:gd name="connsiteY13" fmla="*/ 93643 h 781050"/>
              <a:gd name="connsiteX14" fmla="*/ 768320 w 781050"/>
              <a:gd name="connsiteY14" fmla="*/ 114217 h 781050"/>
              <a:gd name="connsiteX15" fmla="*/ 702788 w 781050"/>
              <a:gd name="connsiteY15" fmla="*/ 187941 h 781050"/>
              <a:gd name="connsiteX16" fmla="*/ 686596 w 781050"/>
              <a:gd name="connsiteY16" fmla="*/ 194799 h 781050"/>
              <a:gd name="connsiteX17" fmla="*/ 615539 w 781050"/>
              <a:gd name="connsiteY17" fmla="*/ 194894 h 781050"/>
              <a:gd name="connsiteX18" fmla="*/ 607538 w 781050"/>
              <a:gd name="connsiteY18" fmla="*/ 198228 h 781050"/>
              <a:gd name="connsiteX19" fmla="*/ 560866 w 781050"/>
              <a:gd name="connsiteY19" fmla="*/ 244615 h 781050"/>
              <a:gd name="connsiteX20" fmla="*/ 557722 w 781050"/>
              <a:gd name="connsiteY20" fmla="*/ 248044 h 781050"/>
              <a:gd name="connsiteX21" fmla="*/ 635637 w 781050"/>
              <a:gd name="connsiteY21" fmla="*/ 496075 h 781050"/>
              <a:gd name="connsiteX22" fmla="*/ 526385 w 781050"/>
              <a:gd name="connsiteY22" fmla="*/ 699338 h 781050"/>
              <a:gd name="connsiteX23" fmla="*/ 102808 w 781050"/>
              <a:gd name="connsiteY23" fmla="*/ 684955 h 781050"/>
              <a:gd name="connsiteX24" fmla="*/ 76900 w 781050"/>
              <a:gd name="connsiteY24" fmla="*/ 261093 h 781050"/>
              <a:gd name="connsiteX25" fmla="*/ 213775 w 781050"/>
              <a:gd name="connsiteY25" fmla="*/ 162700 h 781050"/>
              <a:gd name="connsiteX26" fmla="*/ 381700 w 781050"/>
              <a:gd name="connsiteY26" fmla="*/ 148984 h 781050"/>
              <a:gd name="connsiteX27" fmla="*/ 533053 w 781050"/>
              <a:gd name="connsiteY27" fmla="*/ 223755 h 781050"/>
              <a:gd name="connsiteX28" fmla="*/ 479713 w 781050"/>
              <a:gd name="connsiteY28" fmla="*/ 327196 h 781050"/>
              <a:gd name="connsiteX29" fmla="*/ 526385 w 781050"/>
              <a:gd name="connsiteY29" fmla="*/ 478739 h 781050"/>
              <a:gd name="connsiteX30" fmla="*/ 450185 w 781050"/>
              <a:gd name="connsiteY30" fmla="*/ 618757 h 781050"/>
              <a:gd name="connsiteX31" fmla="*/ 182152 w 781050"/>
              <a:gd name="connsiteY31" fmla="*/ 607231 h 781050"/>
              <a:gd name="connsiteX32" fmla="*/ 157577 w 781050"/>
              <a:gd name="connsiteY32" fmla="*/ 338055 h 781050"/>
              <a:gd name="connsiteX33" fmla="*/ 277973 w 781050"/>
              <a:gd name="connsiteY33" fmla="*/ 259093 h 781050"/>
              <a:gd name="connsiteX34" fmla="*/ 454090 w 781050"/>
              <a:gd name="connsiteY34" fmla="*/ 301574 h 781050"/>
              <a:gd name="connsiteX35" fmla="*/ 508192 w 781050"/>
              <a:gd name="connsiteY35" fmla="*/ 247567 h 781050"/>
              <a:gd name="connsiteX36" fmla="*/ 124906 w 781050"/>
              <a:gd name="connsiteY36" fmla="*/ 258902 h 781050"/>
              <a:gd name="connsiteX37" fmla="*/ 128430 w 781050"/>
              <a:gd name="connsiteY37" fmla="*/ 661905 h 781050"/>
              <a:gd name="connsiteX38" fmla="*/ 529719 w 781050"/>
              <a:gd name="connsiteY38" fmla="*/ 649046 h 781050"/>
              <a:gd name="connsiteX39" fmla="*/ 533719 w 781050"/>
              <a:gd name="connsiteY39" fmla="*/ 273094 h 781050"/>
              <a:gd name="connsiteX40" fmla="*/ 479713 w 781050"/>
              <a:gd name="connsiteY40" fmla="*/ 327196 h 781050"/>
              <a:gd name="connsiteX41" fmla="*/ 400274 w 781050"/>
              <a:gd name="connsiteY41" fmla="*/ 405206 h 781050"/>
              <a:gd name="connsiteX42" fmla="*/ 379891 w 781050"/>
              <a:gd name="connsiteY42" fmla="*/ 533032 h 781050"/>
              <a:gd name="connsiteX43" fmla="*/ 257209 w 781050"/>
              <a:gd name="connsiteY43" fmla="*/ 525793 h 781050"/>
              <a:gd name="connsiteX44" fmla="*/ 246731 w 781050"/>
              <a:gd name="connsiteY44" fmla="*/ 403682 h 781050"/>
              <a:gd name="connsiteX45" fmla="*/ 374938 w 781050"/>
              <a:gd name="connsiteY45" fmla="*/ 380441 h 781050"/>
              <a:gd name="connsiteX46" fmla="*/ 429135 w 781050"/>
              <a:gd name="connsiteY46" fmla="*/ 326339 h 781050"/>
              <a:gd name="connsiteX47" fmla="*/ 205107 w 781050"/>
              <a:gd name="connsiteY47" fmla="*/ 335293 h 781050"/>
              <a:gd name="connsiteX48" fmla="*/ 203583 w 781050"/>
              <a:gd name="connsiteY48" fmla="*/ 580657 h 781050"/>
              <a:gd name="connsiteX49" fmla="*/ 449899 w 781050"/>
              <a:gd name="connsiteY49" fmla="*/ 571894 h 781050"/>
              <a:gd name="connsiteX50" fmla="*/ 454376 w 781050"/>
              <a:gd name="connsiteY50" fmla="*/ 351390 h 781050"/>
              <a:gd name="connsiteX51" fmla="*/ 452471 w 781050"/>
              <a:gd name="connsiteY51" fmla="*/ 353104 h 781050"/>
              <a:gd name="connsiteX52" fmla="*/ 400274 w 781050"/>
              <a:gd name="connsiteY52" fmla="*/ 405206 h 781050"/>
              <a:gd name="connsiteX53" fmla="*/ 350744 w 781050"/>
              <a:gd name="connsiteY53" fmla="*/ 407016 h 781050"/>
              <a:gd name="connsiteX54" fmla="*/ 276259 w 781050"/>
              <a:gd name="connsiteY54" fmla="*/ 421494 h 781050"/>
              <a:gd name="connsiteX55" fmla="*/ 282450 w 781050"/>
              <a:gd name="connsiteY55" fmla="*/ 502837 h 781050"/>
              <a:gd name="connsiteX56" fmla="*/ 364365 w 781050"/>
              <a:gd name="connsiteY56" fmla="*/ 501504 h 781050"/>
              <a:gd name="connsiteX57" fmla="*/ 374747 w 781050"/>
              <a:gd name="connsiteY57" fmla="*/ 431400 h 781050"/>
              <a:gd name="connsiteX58" fmla="*/ 374271 w 781050"/>
              <a:gd name="connsiteY58" fmla="*/ 431686 h 781050"/>
              <a:gd name="connsiteX59" fmla="*/ 335409 w 781050"/>
              <a:gd name="connsiteY59" fmla="*/ 470262 h 781050"/>
              <a:gd name="connsiteX60" fmla="*/ 310453 w 781050"/>
              <a:gd name="connsiteY60" fmla="*/ 471214 h 781050"/>
              <a:gd name="connsiteX61" fmla="*/ 311215 w 781050"/>
              <a:gd name="connsiteY61" fmla="*/ 445878 h 781050"/>
              <a:gd name="connsiteX62" fmla="*/ 330742 w 781050"/>
              <a:gd name="connsiteY62" fmla="*/ 426352 h 781050"/>
              <a:gd name="connsiteX63" fmla="*/ 350744 w 781050"/>
              <a:gd name="connsiteY63" fmla="*/ 407016 h 781050"/>
              <a:gd name="connsiteX64" fmla="*/ 621445 w 781050"/>
              <a:gd name="connsiteY64" fmla="*/ 159937 h 781050"/>
              <a:gd name="connsiteX65" fmla="*/ 623826 w 781050"/>
              <a:gd name="connsiteY65" fmla="*/ 160318 h 781050"/>
              <a:gd name="connsiteX66" fmla="*/ 678595 w 781050"/>
              <a:gd name="connsiteY66" fmla="*/ 160223 h 781050"/>
              <a:gd name="connsiteX67" fmla="*/ 684119 w 781050"/>
              <a:gd name="connsiteY67" fmla="*/ 157175 h 781050"/>
              <a:gd name="connsiteX68" fmla="*/ 716314 w 781050"/>
              <a:gd name="connsiteY68" fmla="*/ 120980 h 781050"/>
              <a:gd name="connsiteX69" fmla="*/ 718409 w 781050"/>
              <a:gd name="connsiteY69" fmla="*/ 117932 h 781050"/>
              <a:gd name="connsiteX70" fmla="*/ 683833 w 781050"/>
              <a:gd name="connsiteY70" fmla="*/ 117932 h 781050"/>
              <a:gd name="connsiteX71" fmla="*/ 663545 w 781050"/>
              <a:gd name="connsiteY71" fmla="*/ 97834 h 781050"/>
              <a:gd name="connsiteX72" fmla="*/ 663545 w 781050"/>
              <a:gd name="connsiteY72" fmla="*/ 68116 h 781050"/>
              <a:gd name="connsiteX73" fmla="*/ 663260 w 781050"/>
              <a:gd name="connsiteY73" fmla="*/ 62497 h 781050"/>
              <a:gd name="connsiteX74" fmla="*/ 623159 w 781050"/>
              <a:gd name="connsiteY74" fmla="*/ 98215 h 781050"/>
              <a:gd name="connsiteX75" fmla="*/ 621254 w 781050"/>
              <a:gd name="connsiteY75" fmla="*/ 104216 h 781050"/>
              <a:gd name="connsiteX76" fmla="*/ 621159 w 781050"/>
              <a:gd name="connsiteY76" fmla="*/ 154794 h 781050"/>
              <a:gd name="connsiteX77" fmla="*/ 621445 w 781050"/>
              <a:gd name="connsiteY77" fmla="*/ 159937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81050" h="781050">
                <a:moveTo>
                  <a:pt x="533053" y="223755"/>
                </a:moveTo>
                <a:cubicBezTo>
                  <a:pt x="534577" y="222326"/>
                  <a:pt x="535815" y="221183"/>
                  <a:pt x="537053" y="220040"/>
                </a:cubicBezTo>
                <a:cubicBezTo>
                  <a:pt x="552484" y="204705"/>
                  <a:pt x="567724" y="189274"/>
                  <a:pt x="583249" y="173939"/>
                </a:cubicBezTo>
                <a:cubicBezTo>
                  <a:pt x="585916" y="171272"/>
                  <a:pt x="586964" y="168605"/>
                  <a:pt x="586964" y="164795"/>
                </a:cubicBezTo>
                <a:cubicBezTo>
                  <a:pt x="586774" y="141459"/>
                  <a:pt x="587060" y="118123"/>
                  <a:pt x="586774" y="94786"/>
                </a:cubicBezTo>
                <a:cubicBezTo>
                  <a:pt x="586678" y="87643"/>
                  <a:pt x="589155" y="82213"/>
                  <a:pt x="594489" y="77451"/>
                </a:cubicBezTo>
                <a:cubicBezTo>
                  <a:pt x="618492" y="56305"/>
                  <a:pt x="642400" y="34969"/>
                  <a:pt x="666307" y="13729"/>
                </a:cubicBezTo>
                <a:cubicBezTo>
                  <a:pt x="667831" y="12395"/>
                  <a:pt x="669546" y="11061"/>
                  <a:pt x="671356" y="10014"/>
                </a:cubicBezTo>
                <a:cubicBezTo>
                  <a:pt x="683833" y="2584"/>
                  <a:pt x="697645" y="10300"/>
                  <a:pt x="697740" y="24873"/>
                </a:cubicBezTo>
                <a:cubicBezTo>
                  <a:pt x="697930" y="42304"/>
                  <a:pt x="697740" y="59639"/>
                  <a:pt x="697740" y="77070"/>
                </a:cubicBezTo>
                <a:cubicBezTo>
                  <a:pt x="697740" y="78975"/>
                  <a:pt x="697740" y="80880"/>
                  <a:pt x="697740" y="83356"/>
                </a:cubicBezTo>
                <a:cubicBezTo>
                  <a:pt x="699835" y="83452"/>
                  <a:pt x="701645" y="83642"/>
                  <a:pt x="703455" y="83642"/>
                </a:cubicBezTo>
                <a:cubicBezTo>
                  <a:pt x="720505" y="83642"/>
                  <a:pt x="737554" y="83737"/>
                  <a:pt x="754604" y="83642"/>
                </a:cubicBezTo>
                <a:cubicBezTo>
                  <a:pt x="762605" y="83547"/>
                  <a:pt x="769177" y="86119"/>
                  <a:pt x="772606" y="93643"/>
                </a:cubicBezTo>
                <a:cubicBezTo>
                  <a:pt x="776131" y="101263"/>
                  <a:pt x="773845" y="108026"/>
                  <a:pt x="768320" y="114217"/>
                </a:cubicBezTo>
                <a:cubicBezTo>
                  <a:pt x="746413" y="138697"/>
                  <a:pt x="724505" y="163271"/>
                  <a:pt x="702788" y="187941"/>
                </a:cubicBezTo>
                <a:cubicBezTo>
                  <a:pt x="698406" y="192894"/>
                  <a:pt x="692977" y="194799"/>
                  <a:pt x="686596" y="194799"/>
                </a:cubicBezTo>
                <a:cubicBezTo>
                  <a:pt x="662878" y="194704"/>
                  <a:pt x="639256" y="194704"/>
                  <a:pt x="615539" y="194894"/>
                </a:cubicBezTo>
                <a:cubicBezTo>
                  <a:pt x="612777" y="194894"/>
                  <a:pt x="609443" y="196323"/>
                  <a:pt x="607538" y="198228"/>
                </a:cubicBezTo>
                <a:cubicBezTo>
                  <a:pt x="591822" y="213563"/>
                  <a:pt x="576391" y="229089"/>
                  <a:pt x="560866" y="244615"/>
                </a:cubicBezTo>
                <a:cubicBezTo>
                  <a:pt x="559818" y="245662"/>
                  <a:pt x="558770" y="246901"/>
                  <a:pt x="557722" y="248044"/>
                </a:cubicBezTo>
                <a:cubicBezTo>
                  <a:pt x="619159" y="319767"/>
                  <a:pt x="646495" y="402349"/>
                  <a:pt x="635637" y="496075"/>
                </a:cubicBezTo>
                <a:cubicBezTo>
                  <a:pt x="626207" y="577894"/>
                  <a:pt x="588964" y="645903"/>
                  <a:pt x="526385" y="699338"/>
                </a:cubicBezTo>
                <a:cubicBezTo>
                  <a:pt x="403036" y="804685"/>
                  <a:pt x="219585" y="798208"/>
                  <a:pt x="102808" y="684955"/>
                </a:cubicBezTo>
                <a:cubicBezTo>
                  <a:pt x="-13968" y="571608"/>
                  <a:pt x="-25303" y="387775"/>
                  <a:pt x="76900" y="261093"/>
                </a:cubicBezTo>
                <a:cubicBezTo>
                  <a:pt x="113476" y="215754"/>
                  <a:pt x="159101" y="182797"/>
                  <a:pt x="213775" y="162700"/>
                </a:cubicBezTo>
                <a:cubicBezTo>
                  <a:pt x="268448" y="142602"/>
                  <a:pt x="324550" y="138125"/>
                  <a:pt x="381700" y="148984"/>
                </a:cubicBezTo>
                <a:cubicBezTo>
                  <a:pt x="439136" y="159747"/>
                  <a:pt x="489238" y="185179"/>
                  <a:pt x="533053" y="223755"/>
                </a:cubicBezTo>
                <a:close/>
                <a:moveTo>
                  <a:pt x="479713" y="327196"/>
                </a:moveTo>
                <a:cubicBezTo>
                  <a:pt x="515527" y="371202"/>
                  <a:pt x="532005" y="421875"/>
                  <a:pt x="526385" y="478739"/>
                </a:cubicBezTo>
                <a:cubicBezTo>
                  <a:pt x="520765" y="535889"/>
                  <a:pt x="494857" y="582752"/>
                  <a:pt x="450185" y="618757"/>
                </a:cubicBezTo>
                <a:cubicBezTo>
                  <a:pt x="371128" y="682479"/>
                  <a:pt x="255494" y="677335"/>
                  <a:pt x="182152" y="607231"/>
                </a:cubicBezTo>
                <a:cubicBezTo>
                  <a:pt x="107285" y="535699"/>
                  <a:pt x="96617" y="420732"/>
                  <a:pt x="157577" y="338055"/>
                </a:cubicBezTo>
                <a:cubicBezTo>
                  <a:pt x="187867" y="297002"/>
                  <a:pt x="228062" y="269951"/>
                  <a:pt x="277973" y="259093"/>
                </a:cubicBezTo>
                <a:cubicBezTo>
                  <a:pt x="343410" y="244900"/>
                  <a:pt x="402370" y="260236"/>
                  <a:pt x="454090" y="301574"/>
                </a:cubicBezTo>
                <a:cubicBezTo>
                  <a:pt x="472283" y="283381"/>
                  <a:pt x="490285" y="265474"/>
                  <a:pt x="508192" y="247567"/>
                </a:cubicBezTo>
                <a:cubicBezTo>
                  <a:pt x="407322" y="155842"/>
                  <a:pt x="236920" y="148507"/>
                  <a:pt x="124906" y="258902"/>
                </a:cubicBezTo>
                <a:cubicBezTo>
                  <a:pt x="12511" y="369678"/>
                  <a:pt x="14226" y="552082"/>
                  <a:pt x="128430" y="661905"/>
                </a:cubicBezTo>
                <a:cubicBezTo>
                  <a:pt x="241492" y="770585"/>
                  <a:pt x="423325" y="764965"/>
                  <a:pt x="529719" y="649046"/>
                </a:cubicBezTo>
                <a:cubicBezTo>
                  <a:pt x="635256" y="533984"/>
                  <a:pt x="620968" y="367582"/>
                  <a:pt x="533719" y="273094"/>
                </a:cubicBezTo>
                <a:cubicBezTo>
                  <a:pt x="515812" y="291097"/>
                  <a:pt x="497905" y="309004"/>
                  <a:pt x="479713" y="327196"/>
                </a:cubicBezTo>
                <a:close/>
                <a:moveTo>
                  <a:pt x="400274" y="405206"/>
                </a:moveTo>
                <a:cubicBezTo>
                  <a:pt x="429897" y="450926"/>
                  <a:pt x="416657" y="504837"/>
                  <a:pt x="379891" y="533032"/>
                </a:cubicBezTo>
                <a:cubicBezTo>
                  <a:pt x="342743" y="561607"/>
                  <a:pt x="290927" y="558559"/>
                  <a:pt x="257209" y="525793"/>
                </a:cubicBezTo>
                <a:cubicBezTo>
                  <a:pt x="223871" y="493408"/>
                  <a:pt x="219489" y="441401"/>
                  <a:pt x="246731" y="403682"/>
                </a:cubicBezTo>
                <a:cubicBezTo>
                  <a:pt x="275211" y="364344"/>
                  <a:pt x="331027" y="351485"/>
                  <a:pt x="374938" y="380441"/>
                </a:cubicBezTo>
                <a:cubicBezTo>
                  <a:pt x="393035" y="362344"/>
                  <a:pt x="411133" y="344341"/>
                  <a:pt x="429135" y="326339"/>
                </a:cubicBezTo>
                <a:cubicBezTo>
                  <a:pt x="375319" y="279095"/>
                  <a:pt x="274735" y="268999"/>
                  <a:pt x="205107" y="335293"/>
                </a:cubicBezTo>
                <a:cubicBezTo>
                  <a:pt x="135098" y="402063"/>
                  <a:pt x="134622" y="514553"/>
                  <a:pt x="203583" y="580657"/>
                </a:cubicBezTo>
                <a:cubicBezTo>
                  <a:pt x="274258" y="648379"/>
                  <a:pt x="385320" y="644569"/>
                  <a:pt x="449899" y="571894"/>
                </a:cubicBezTo>
                <a:cubicBezTo>
                  <a:pt x="513812" y="499980"/>
                  <a:pt x="499334" y="401491"/>
                  <a:pt x="454376" y="351390"/>
                </a:cubicBezTo>
                <a:cubicBezTo>
                  <a:pt x="453709" y="351961"/>
                  <a:pt x="453043" y="352438"/>
                  <a:pt x="452471" y="353104"/>
                </a:cubicBezTo>
                <a:cubicBezTo>
                  <a:pt x="435231" y="370440"/>
                  <a:pt x="417800" y="387775"/>
                  <a:pt x="400274" y="405206"/>
                </a:cubicBezTo>
                <a:close/>
                <a:moveTo>
                  <a:pt x="350744" y="407016"/>
                </a:moveTo>
                <a:cubicBezTo>
                  <a:pt x="331313" y="394538"/>
                  <a:pt x="296737" y="395872"/>
                  <a:pt x="276259" y="421494"/>
                </a:cubicBezTo>
                <a:cubicBezTo>
                  <a:pt x="256637" y="445973"/>
                  <a:pt x="259495" y="481787"/>
                  <a:pt x="282450" y="502837"/>
                </a:cubicBezTo>
                <a:cubicBezTo>
                  <a:pt x="305691" y="524078"/>
                  <a:pt x="341791" y="523411"/>
                  <a:pt x="364365" y="501504"/>
                </a:cubicBezTo>
                <a:cubicBezTo>
                  <a:pt x="386368" y="480168"/>
                  <a:pt x="385891" y="446926"/>
                  <a:pt x="374747" y="431400"/>
                </a:cubicBezTo>
                <a:cubicBezTo>
                  <a:pt x="374556" y="431495"/>
                  <a:pt x="374366" y="431495"/>
                  <a:pt x="374271" y="431686"/>
                </a:cubicBezTo>
                <a:cubicBezTo>
                  <a:pt x="361317" y="444544"/>
                  <a:pt x="348458" y="457498"/>
                  <a:pt x="335409" y="470262"/>
                </a:cubicBezTo>
                <a:cubicBezTo>
                  <a:pt x="328170" y="477406"/>
                  <a:pt x="317121" y="477691"/>
                  <a:pt x="310453" y="471214"/>
                </a:cubicBezTo>
                <a:cubicBezTo>
                  <a:pt x="303691" y="464642"/>
                  <a:pt x="303976" y="453307"/>
                  <a:pt x="311215" y="445878"/>
                </a:cubicBezTo>
                <a:cubicBezTo>
                  <a:pt x="317692" y="439306"/>
                  <a:pt x="324169" y="432828"/>
                  <a:pt x="330742" y="426352"/>
                </a:cubicBezTo>
                <a:cubicBezTo>
                  <a:pt x="337409" y="419875"/>
                  <a:pt x="343981" y="413493"/>
                  <a:pt x="350744" y="407016"/>
                </a:cubicBezTo>
                <a:close/>
                <a:moveTo>
                  <a:pt x="621445" y="159937"/>
                </a:moveTo>
                <a:cubicBezTo>
                  <a:pt x="622493" y="160128"/>
                  <a:pt x="623159" y="160318"/>
                  <a:pt x="623826" y="160318"/>
                </a:cubicBezTo>
                <a:cubicBezTo>
                  <a:pt x="642114" y="160318"/>
                  <a:pt x="660306" y="160414"/>
                  <a:pt x="678595" y="160223"/>
                </a:cubicBezTo>
                <a:cubicBezTo>
                  <a:pt x="680500" y="160223"/>
                  <a:pt x="682786" y="158699"/>
                  <a:pt x="684119" y="157175"/>
                </a:cubicBezTo>
                <a:cubicBezTo>
                  <a:pt x="694978" y="145174"/>
                  <a:pt x="705646" y="133077"/>
                  <a:pt x="716314" y="120980"/>
                </a:cubicBezTo>
                <a:cubicBezTo>
                  <a:pt x="716980" y="120313"/>
                  <a:pt x="717361" y="119456"/>
                  <a:pt x="718409" y="117932"/>
                </a:cubicBezTo>
                <a:cubicBezTo>
                  <a:pt x="706312" y="117932"/>
                  <a:pt x="695073" y="117932"/>
                  <a:pt x="683833" y="117932"/>
                </a:cubicBezTo>
                <a:cubicBezTo>
                  <a:pt x="670403" y="117932"/>
                  <a:pt x="663545" y="111169"/>
                  <a:pt x="663545" y="97834"/>
                </a:cubicBezTo>
                <a:cubicBezTo>
                  <a:pt x="663545" y="87928"/>
                  <a:pt x="663545" y="78022"/>
                  <a:pt x="663545" y="68116"/>
                </a:cubicBezTo>
                <a:cubicBezTo>
                  <a:pt x="663545" y="66497"/>
                  <a:pt x="663355" y="64973"/>
                  <a:pt x="663260" y="62497"/>
                </a:cubicBezTo>
                <a:cubicBezTo>
                  <a:pt x="649353" y="74784"/>
                  <a:pt x="636113" y="86404"/>
                  <a:pt x="623159" y="98215"/>
                </a:cubicBezTo>
                <a:cubicBezTo>
                  <a:pt x="621826" y="99454"/>
                  <a:pt x="621254" y="102216"/>
                  <a:pt x="621254" y="104216"/>
                </a:cubicBezTo>
                <a:cubicBezTo>
                  <a:pt x="621064" y="121075"/>
                  <a:pt x="621159" y="137935"/>
                  <a:pt x="621159" y="154794"/>
                </a:cubicBezTo>
                <a:cubicBezTo>
                  <a:pt x="621159" y="156508"/>
                  <a:pt x="621349" y="158223"/>
                  <a:pt x="621445" y="159937"/>
                </a:cubicBezTo>
                <a:close/>
              </a:path>
            </a:pathLst>
          </a:custGeom>
          <a:solidFill>
            <a:srgbClr val="3193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4" name="Скругленный прямоугольник 25">
            <a:extLst>
              <a:ext uri="{FF2B5EF4-FFF2-40B4-BE49-F238E27FC236}">
                <a16:creationId xmlns:a16="http://schemas.microsoft.com/office/drawing/2014/main" id="{0969316F-A807-4C67-B2BA-6E0FAF844D7B}"/>
              </a:ext>
            </a:extLst>
          </p:cNvPr>
          <p:cNvSpPr/>
          <p:nvPr/>
        </p:nvSpPr>
        <p:spPr>
          <a:xfrm>
            <a:off x="2308623" y="6166349"/>
            <a:ext cx="8510268" cy="605643"/>
          </a:xfrm>
          <a:prstGeom prst="roundRect">
            <a:avLst>
              <a:gd name="adj" fmla="val 5141"/>
            </a:avLst>
          </a:prstGeom>
          <a:noFill/>
          <a:ln w="9525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соответствии с проектом постановления Правительства РФ «О внесении изменений в Положение о мерах </a:t>
            </a:r>
            <a:b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обеспечению исполнения федерального бюджета» (подготовлен Минфином России,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https://regulation.gov.ru/Regulation/Npa/PublicView?npaID=139823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3829680-4A4D-454E-967A-A42F25A05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8" y="2713146"/>
            <a:ext cx="911464" cy="617517"/>
          </a:xfrm>
          <a:prstGeom prst="rect">
            <a:avLst/>
          </a:prstGeom>
        </p:spPr>
      </p:pic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88FD9F96-EA2F-4B97-ABA4-81C813D44557}"/>
              </a:ext>
            </a:extLst>
          </p:cNvPr>
          <p:cNvGrpSpPr/>
          <p:nvPr/>
        </p:nvGrpSpPr>
        <p:grpSpPr>
          <a:xfrm>
            <a:off x="831223" y="3564744"/>
            <a:ext cx="436170" cy="447526"/>
            <a:chOff x="14812126" y="3744163"/>
            <a:chExt cx="813381" cy="847725"/>
          </a:xfrm>
          <a:solidFill>
            <a:srgbClr val="C00000"/>
          </a:solidFill>
        </p:grpSpPr>
        <p:sp>
          <p:nvSpPr>
            <p:cNvPr id="67" name="Полилиния: фигура 21">
              <a:extLst>
                <a:ext uri="{FF2B5EF4-FFF2-40B4-BE49-F238E27FC236}">
                  <a16:creationId xmlns:a16="http://schemas.microsoft.com/office/drawing/2014/main" id="{A805E1F7-ED0D-4658-9371-7BC56F89BF37}"/>
                </a:ext>
              </a:extLst>
            </p:cNvPr>
            <p:cNvSpPr/>
            <p:nvPr/>
          </p:nvSpPr>
          <p:spPr>
            <a:xfrm>
              <a:off x="14812126" y="3744163"/>
              <a:ext cx="590550" cy="847725"/>
            </a:xfrm>
            <a:custGeom>
              <a:avLst/>
              <a:gdLst>
                <a:gd name="connsiteX0" fmla="*/ 34861 w 590550"/>
                <a:gd name="connsiteY0" fmla="*/ 815150 h 847725"/>
                <a:gd name="connsiteX1" fmla="*/ 432911 w 590550"/>
                <a:gd name="connsiteY1" fmla="*/ 815150 h 847725"/>
                <a:gd name="connsiteX2" fmla="*/ 432911 w 590550"/>
                <a:gd name="connsiteY2" fmla="*/ 808673 h 847725"/>
                <a:gd name="connsiteX3" fmla="*/ 432911 w 590550"/>
                <a:gd name="connsiteY3" fmla="*/ 740188 h 847725"/>
                <a:gd name="connsiteX4" fmla="*/ 449961 w 590550"/>
                <a:gd name="connsiteY4" fmla="*/ 723424 h 847725"/>
                <a:gd name="connsiteX5" fmla="*/ 556260 w 590550"/>
                <a:gd name="connsiteY5" fmla="*/ 723424 h 847725"/>
                <a:gd name="connsiteX6" fmla="*/ 563309 w 590550"/>
                <a:gd name="connsiteY6" fmla="*/ 723424 h 847725"/>
                <a:gd name="connsiteX7" fmla="*/ 563309 w 590550"/>
                <a:gd name="connsiteY7" fmla="*/ 716090 h 847725"/>
                <a:gd name="connsiteX8" fmla="*/ 563309 w 590550"/>
                <a:gd name="connsiteY8" fmla="*/ 606361 h 847725"/>
                <a:gd name="connsiteX9" fmla="*/ 569214 w 590550"/>
                <a:gd name="connsiteY9" fmla="*/ 592550 h 847725"/>
                <a:gd name="connsiteX10" fmla="*/ 583501 w 590550"/>
                <a:gd name="connsiteY10" fmla="*/ 591598 h 847725"/>
                <a:gd name="connsiteX11" fmla="*/ 590931 w 590550"/>
                <a:gd name="connsiteY11" fmla="*/ 604457 h 847725"/>
                <a:gd name="connsiteX12" fmla="*/ 590931 w 590550"/>
                <a:gd name="connsiteY12" fmla="*/ 674751 h 847725"/>
                <a:gd name="connsiteX13" fmla="*/ 591026 w 590550"/>
                <a:gd name="connsiteY13" fmla="*/ 735140 h 847725"/>
                <a:gd name="connsiteX14" fmla="*/ 583501 w 590550"/>
                <a:gd name="connsiteY14" fmla="*/ 749808 h 847725"/>
                <a:gd name="connsiteX15" fmla="*/ 457295 w 590550"/>
                <a:gd name="connsiteY15" fmla="*/ 838867 h 847725"/>
                <a:gd name="connsiteX16" fmla="*/ 443960 w 590550"/>
                <a:gd name="connsiteY16" fmla="*/ 843153 h 847725"/>
                <a:gd name="connsiteX17" fmla="*/ 23527 w 590550"/>
                <a:gd name="connsiteY17" fmla="*/ 843343 h 847725"/>
                <a:gd name="connsiteX18" fmla="*/ 7144 w 590550"/>
                <a:gd name="connsiteY18" fmla="*/ 827151 h 847725"/>
                <a:gd name="connsiteX19" fmla="*/ 7144 w 590550"/>
                <a:gd name="connsiteY19" fmla="*/ 23527 h 847725"/>
                <a:gd name="connsiteX20" fmla="*/ 23431 w 590550"/>
                <a:gd name="connsiteY20" fmla="*/ 7144 h 847725"/>
                <a:gd name="connsiteX21" fmla="*/ 574548 w 590550"/>
                <a:gd name="connsiteY21" fmla="*/ 7144 h 847725"/>
                <a:gd name="connsiteX22" fmla="*/ 591026 w 590550"/>
                <a:gd name="connsiteY22" fmla="*/ 23241 h 847725"/>
                <a:gd name="connsiteX23" fmla="*/ 591026 w 590550"/>
                <a:gd name="connsiteY23" fmla="*/ 236315 h 847725"/>
                <a:gd name="connsiteX24" fmla="*/ 589788 w 590550"/>
                <a:gd name="connsiteY24" fmla="*/ 244221 h 847725"/>
                <a:gd name="connsiteX25" fmla="*/ 576453 w 590550"/>
                <a:gd name="connsiteY25" fmla="*/ 252508 h 847725"/>
                <a:gd name="connsiteX26" fmla="*/ 564261 w 590550"/>
                <a:gd name="connsiteY26" fmla="*/ 242697 h 847725"/>
                <a:gd name="connsiteX27" fmla="*/ 563499 w 590550"/>
                <a:gd name="connsiteY27" fmla="*/ 234696 h 847725"/>
                <a:gd name="connsiteX28" fmla="*/ 563499 w 590550"/>
                <a:gd name="connsiteY28" fmla="*/ 43053 h 847725"/>
                <a:gd name="connsiteX29" fmla="*/ 563499 w 590550"/>
                <a:gd name="connsiteY29" fmla="*/ 35147 h 847725"/>
                <a:gd name="connsiteX30" fmla="*/ 35147 w 590550"/>
                <a:gd name="connsiteY30" fmla="*/ 35147 h 847725"/>
                <a:gd name="connsiteX31" fmla="*/ 34861 w 590550"/>
                <a:gd name="connsiteY31" fmla="*/ 815150 h 847725"/>
                <a:gd name="connsiteX32" fmla="*/ 460915 w 590550"/>
                <a:gd name="connsiteY32" fmla="*/ 751237 h 847725"/>
                <a:gd name="connsiteX33" fmla="*/ 460915 w 590550"/>
                <a:gd name="connsiteY33" fmla="*/ 802386 h 847725"/>
                <a:gd name="connsiteX34" fmla="*/ 533114 w 590550"/>
                <a:gd name="connsiteY34" fmla="*/ 751237 h 847725"/>
                <a:gd name="connsiteX35" fmla="*/ 460915 w 590550"/>
                <a:gd name="connsiteY35" fmla="*/ 751237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550" h="847725">
                  <a:moveTo>
                    <a:pt x="34861" y="815150"/>
                  </a:moveTo>
                  <a:cubicBezTo>
                    <a:pt x="167545" y="815150"/>
                    <a:pt x="299847" y="815150"/>
                    <a:pt x="432911" y="815150"/>
                  </a:cubicBezTo>
                  <a:cubicBezTo>
                    <a:pt x="432911" y="812768"/>
                    <a:pt x="432911" y="810673"/>
                    <a:pt x="432911" y="808673"/>
                  </a:cubicBezTo>
                  <a:cubicBezTo>
                    <a:pt x="432911" y="785812"/>
                    <a:pt x="432911" y="762952"/>
                    <a:pt x="432911" y="740188"/>
                  </a:cubicBezTo>
                  <a:cubicBezTo>
                    <a:pt x="432911" y="728377"/>
                    <a:pt x="437959" y="723424"/>
                    <a:pt x="449961" y="723424"/>
                  </a:cubicBezTo>
                  <a:cubicBezTo>
                    <a:pt x="485394" y="723424"/>
                    <a:pt x="520827" y="723424"/>
                    <a:pt x="556260" y="723424"/>
                  </a:cubicBezTo>
                  <a:cubicBezTo>
                    <a:pt x="558355" y="723424"/>
                    <a:pt x="560451" y="723424"/>
                    <a:pt x="563309" y="723424"/>
                  </a:cubicBezTo>
                  <a:cubicBezTo>
                    <a:pt x="563309" y="720566"/>
                    <a:pt x="563309" y="718280"/>
                    <a:pt x="563309" y="716090"/>
                  </a:cubicBezTo>
                  <a:cubicBezTo>
                    <a:pt x="563309" y="679513"/>
                    <a:pt x="563309" y="642937"/>
                    <a:pt x="563309" y="606361"/>
                  </a:cubicBezTo>
                  <a:cubicBezTo>
                    <a:pt x="563309" y="600837"/>
                    <a:pt x="564356" y="595884"/>
                    <a:pt x="569214" y="592550"/>
                  </a:cubicBezTo>
                  <a:cubicBezTo>
                    <a:pt x="573691" y="589407"/>
                    <a:pt x="578644" y="589026"/>
                    <a:pt x="583501" y="591598"/>
                  </a:cubicBezTo>
                  <a:cubicBezTo>
                    <a:pt x="588645" y="594265"/>
                    <a:pt x="590931" y="598646"/>
                    <a:pt x="590931" y="604457"/>
                  </a:cubicBezTo>
                  <a:cubicBezTo>
                    <a:pt x="590931" y="627888"/>
                    <a:pt x="590931" y="651319"/>
                    <a:pt x="590931" y="674751"/>
                  </a:cubicBezTo>
                  <a:cubicBezTo>
                    <a:pt x="590931" y="694849"/>
                    <a:pt x="590836" y="715042"/>
                    <a:pt x="591026" y="735140"/>
                  </a:cubicBezTo>
                  <a:cubicBezTo>
                    <a:pt x="591122" y="741521"/>
                    <a:pt x="588740" y="746093"/>
                    <a:pt x="583501" y="749808"/>
                  </a:cubicBezTo>
                  <a:cubicBezTo>
                    <a:pt x="541401" y="779431"/>
                    <a:pt x="499491" y="809339"/>
                    <a:pt x="457295" y="838867"/>
                  </a:cubicBezTo>
                  <a:cubicBezTo>
                    <a:pt x="453580" y="841438"/>
                    <a:pt x="448437" y="843153"/>
                    <a:pt x="443960" y="843153"/>
                  </a:cubicBezTo>
                  <a:cubicBezTo>
                    <a:pt x="303847" y="843343"/>
                    <a:pt x="163639" y="843343"/>
                    <a:pt x="23527" y="843343"/>
                  </a:cubicBezTo>
                  <a:cubicBezTo>
                    <a:pt x="12287" y="843343"/>
                    <a:pt x="7144" y="838295"/>
                    <a:pt x="7144" y="827151"/>
                  </a:cubicBezTo>
                  <a:cubicBezTo>
                    <a:pt x="7144" y="559308"/>
                    <a:pt x="7144" y="291370"/>
                    <a:pt x="7144" y="23527"/>
                  </a:cubicBezTo>
                  <a:cubicBezTo>
                    <a:pt x="7144" y="12287"/>
                    <a:pt x="12192" y="7144"/>
                    <a:pt x="23431" y="7144"/>
                  </a:cubicBezTo>
                  <a:cubicBezTo>
                    <a:pt x="207169" y="7144"/>
                    <a:pt x="390811" y="7144"/>
                    <a:pt x="574548" y="7144"/>
                  </a:cubicBezTo>
                  <a:cubicBezTo>
                    <a:pt x="585883" y="7144"/>
                    <a:pt x="591026" y="12097"/>
                    <a:pt x="591026" y="23241"/>
                  </a:cubicBezTo>
                  <a:cubicBezTo>
                    <a:pt x="591026" y="94297"/>
                    <a:pt x="591026" y="165354"/>
                    <a:pt x="591026" y="236315"/>
                  </a:cubicBezTo>
                  <a:cubicBezTo>
                    <a:pt x="591026" y="238982"/>
                    <a:pt x="590740" y="241744"/>
                    <a:pt x="589788" y="244221"/>
                  </a:cubicBezTo>
                  <a:cubicBezTo>
                    <a:pt x="587693" y="249841"/>
                    <a:pt x="582454" y="252793"/>
                    <a:pt x="576453" y="252508"/>
                  </a:cubicBezTo>
                  <a:cubicBezTo>
                    <a:pt x="570547" y="252222"/>
                    <a:pt x="565690" y="248507"/>
                    <a:pt x="564261" y="242697"/>
                  </a:cubicBezTo>
                  <a:cubicBezTo>
                    <a:pt x="563594" y="240125"/>
                    <a:pt x="563499" y="237363"/>
                    <a:pt x="563499" y="234696"/>
                  </a:cubicBezTo>
                  <a:cubicBezTo>
                    <a:pt x="563499" y="170783"/>
                    <a:pt x="563499" y="106966"/>
                    <a:pt x="563499" y="43053"/>
                  </a:cubicBezTo>
                  <a:cubicBezTo>
                    <a:pt x="563499" y="40576"/>
                    <a:pt x="563499" y="38100"/>
                    <a:pt x="563499" y="35147"/>
                  </a:cubicBezTo>
                  <a:cubicBezTo>
                    <a:pt x="387191" y="35147"/>
                    <a:pt x="211360" y="35147"/>
                    <a:pt x="35147" y="35147"/>
                  </a:cubicBezTo>
                  <a:cubicBezTo>
                    <a:pt x="34861" y="294703"/>
                    <a:pt x="34861" y="554545"/>
                    <a:pt x="34861" y="815150"/>
                  </a:cubicBezTo>
                  <a:close/>
                  <a:moveTo>
                    <a:pt x="460915" y="751237"/>
                  </a:moveTo>
                  <a:cubicBezTo>
                    <a:pt x="460915" y="768382"/>
                    <a:pt x="460915" y="784860"/>
                    <a:pt x="460915" y="802386"/>
                  </a:cubicBezTo>
                  <a:cubicBezTo>
                    <a:pt x="485013" y="785336"/>
                    <a:pt x="508349" y="768763"/>
                    <a:pt x="533114" y="751237"/>
                  </a:cubicBezTo>
                  <a:cubicBezTo>
                    <a:pt x="507873" y="751237"/>
                    <a:pt x="484632" y="751237"/>
                    <a:pt x="460915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68" name="Полилиния: фигура 22">
              <a:extLst>
                <a:ext uri="{FF2B5EF4-FFF2-40B4-BE49-F238E27FC236}">
                  <a16:creationId xmlns:a16="http://schemas.microsoft.com/office/drawing/2014/main" id="{E25A5E1D-E78C-42DE-9F30-D66C66810C7F}"/>
                </a:ext>
              </a:extLst>
            </p:cNvPr>
            <p:cNvSpPr/>
            <p:nvPr/>
          </p:nvSpPr>
          <p:spPr>
            <a:xfrm>
              <a:off x="15149257" y="3919839"/>
              <a:ext cx="476250" cy="476250"/>
            </a:xfrm>
            <a:custGeom>
              <a:avLst/>
              <a:gdLst>
                <a:gd name="connsiteX0" fmla="*/ 309426 w 476250"/>
                <a:gd name="connsiteY0" fmla="*/ 85499 h 476250"/>
                <a:gd name="connsiteX1" fmla="*/ 311998 w 476250"/>
                <a:gd name="connsiteY1" fmla="*/ 61401 h 476250"/>
                <a:gd name="connsiteX2" fmla="*/ 337049 w 476250"/>
                <a:gd name="connsiteY2" fmla="*/ 36350 h 476250"/>
                <a:gd name="connsiteX3" fmla="*/ 361909 w 476250"/>
                <a:gd name="connsiteY3" fmla="*/ 34921 h 476250"/>
                <a:gd name="connsiteX4" fmla="*/ 371910 w 476250"/>
                <a:gd name="connsiteY4" fmla="*/ 23586 h 476250"/>
                <a:gd name="connsiteX5" fmla="*/ 448682 w 476250"/>
                <a:gd name="connsiteY5" fmla="*/ 23777 h 476250"/>
                <a:gd name="connsiteX6" fmla="*/ 462112 w 476250"/>
                <a:gd name="connsiteY6" fmla="*/ 38160 h 476250"/>
                <a:gd name="connsiteX7" fmla="*/ 458397 w 476250"/>
                <a:gd name="connsiteY7" fmla="*/ 105787 h 476250"/>
                <a:gd name="connsiteX8" fmla="*/ 445158 w 476250"/>
                <a:gd name="connsiteY8" fmla="*/ 118074 h 476250"/>
                <a:gd name="connsiteX9" fmla="*/ 447825 w 476250"/>
                <a:gd name="connsiteY9" fmla="*/ 122170 h 476250"/>
                <a:gd name="connsiteX10" fmla="*/ 446015 w 476250"/>
                <a:gd name="connsiteY10" fmla="*/ 140172 h 476250"/>
                <a:gd name="connsiteX11" fmla="*/ 415630 w 476250"/>
                <a:gd name="connsiteY11" fmla="*/ 170557 h 476250"/>
                <a:gd name="connsiteX12" fmla="*/ 393723 w 476250"/>
                <a:gd name="connsiteY12" fmla="*/ 169700 h 476250"/>
                <a:gd name="connsiteX13" fmla="*/ 378864 w 476250"/>
                <a:gd name="connsiteY13" fmla="*/ 185416 h 476250"/>
                <a:gd name="connsiteX14" fmla="*/ 138738 w 476250"/>
                <a:gd name="connsiteY14" fmla="*/ 425446 h 476250"/>
                <a:gd name="connsiteX15" fmla="*/ 128737 w 476250"/>
                <a:gd name="connsiteY15" fmla="*/ 431923 h 476250"/>
                <a:gd name="connsiteX16" fmla="*/ 27582 w 476250"/>
                <a:gd name="connsiteY16" fmla="*/ 471166 h 476250"/>
                <a:gd name="connsiteX17" fmla="*/ 11389 w 476250"/>
                <a:gd name="connsiteY17" fmla="*/ 468880 h 476250"/>
                <a:gd name="connsiteX18" fmla="*/ 8627 w 476250"/>
                <a:gd name="connsiteY18" fmla="*/ 452307 h 476250"/>
                <a:gd name="connsiteX19" fmla="*/ 48441 w 476250"/>
                <a:gd name="connsiteY19" fmla="*/ 349532 h 476250"/>
                <a:gd name="connsiteX20" fmla="*/ 53108 w 476250"/>
                <a:gd name="connsiteY20" fmla="*/ 342293 h 476250"/>
                <a:gd name="connsiteX21" fmla="*/ 147978 w 476250"/>
                <a:gd name="connsiteY21" fmla="*/ 247614 h 476250"/>
                <a:gd name="connsiteX22" fmla="*/ 308283 w 476250"/>
                <a:gd name="connsiteY22" fmla="*/ 87023 h 476250"/>
                <a:gd name="connsiteX23" fmla="*/ 309426 w 476250"/>
                <a:gd name="connsiteY23" fmla="*/ 85499 h 476250"/>
                <a:gd name="connsiteX24" fmla="*/ 373530 w 476250"/>
                <a:gd name="connsiteY24" fmla="*/ 150555 h 476250"/>
                <a:gd name="connsiteX25" fmla="*/ 329619 w 476250"/>
                <a:gd name="connsiteY25" fmla="*/ 106644 h 476250"/>
                <a:gd name="connsiteX26" fmla="*/ 83017 w 476250"/>
                <a:gd name="connsiteY26" fmla="*/ 353056 h 476250"/>
                <a:gd name="connsiteX27" fmla="*/ 126832 w 476250"/>
                <a:gd name="connsiteY27" fmla="*/ 397157 h 476250"/>
                <a:gd name="connsiteX28" fmla="*/ 373530 w 476250"/>
                <a:gd name="connsiteY28" fmla="*/ 150555 h 476250"/>
                <a:gd name="connsiteX29" fmla="*/ 425822 w 476250"/>
                <a:gd name="connsiteY29" fmla="*/ 98834 h 476250"/>
                <a:gd name="connsiteX30" fmla="*/ 444015 w 476250"/>
                <a:gd name="connsiteY30" fmla="*/ 63591 h 476250"/>
                <a:gd name="connsiteX31" fmla="*/ 413630 w 476250"/>
                <a:gd name="connsiteY31" fmla="*/ 35207 h 476250"/>
                <a:gd name="connsiteX32" fmla="*/ 380864 w 476250"/>
                <a:gd name="connsiteY32" fmla="*/ 53590 h 476250"/>
                <a:gd name="connsiteX33" fmla="*/ 425822 w 476250"/>
                <a:gd name="connsiteY33" fmla="*/ 98834 h 476250"/>
                <a:gd name="connsiteX34" fmla="*/ 339240 w 476250"/>
                <a:gd name="connsiteY34" fmla="*/ 73116 h 476250"/>
                <a:gd name="connsiteX35" fmla="*/ 406010 w 476250"/>
                <a:gd name="connsiteY35" fmla="*/ 140172 h 476250"/>
                <a:gd name="connsiteX36" fmla="*/ 415821 w 476250"/>
                <a:gd name="connsiteY36" fmla="*/ 131314 h 476250"/>
                <a:gd name="connsiteX37" fmla="*/ 349050 w 476250"/>
                <a:gd name="connsiteY37" fmla="*/ 64449 h 476250"/>
                <a:gd name="connsiteX38" fmla="*/ 339240 w 476250"/>
                <a:gd name="connsiteY38" fmla="*/ 73116 h 476250"/>
                <a:gd name="connsiteX39" fmla="*/ 44822 w 476250"/>
                <a:gd name="connsiteY39" fmla="*/ 434971 h 476250"/>
                <a:gd name="connsiteX40" fmla="*/ 100638 w 476250"/>
                <a:gd name="connsiteY40" fmla="*/ 413445 h 476250"/>
                <a:gd name="connsiteX41" fmla="*/ 66539 w 476250"/>
                <a:gd name="connsiteY41" fmla="*/ 378869 h 476250"/>
                <a:gd name="connsiteX42" fmla="*/ 44822 w 476250"/>
                <a:gd name="connsiteY42" fmla="*/ 434971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76250" h="476250">
                  <a:moveTo>
                    <a:pt x="309426" y="85499"/>
                  </a:moveTo>
                  <a:cubicBezTo>
                    <a:pt x="302568" y="74926"/>
                    <a:pt x="303045" y="70354"/>
                    <a:pt x="311998" y="61401"/>
                  </a:cubicBezTo>
                  <a:cubicBezTo>
                    <a:pt x="320380" y="53019"/>
                    <a:pt x="328667" y="44637"/>
                    <a:pt x="337049" y="36350"/>
                  </a:cubicBezTo>
                  <a:cubicBezTo>
                    <a:pt x="345431" y="28063"/>
                    <a:pt x="350765" y="27492"/>
                    <a:pt x="361909" y="34921"/>
                  </a:cubicBezTo>
                  <a:cubicBezTo>
                    <a:pt x="365052" y="31302"/>
                    <a:pt x="368196" y="27206"/>
                    <a:pt x="371910" y="23586"/>
                  </a:cubicBezTo>
                  <a:cubicBezTo>
                    <a:pt x="394294" y="1584"/>
                    <a:pt x="426298" y="1679"/>
                    <a:pt x="448682" y="23777"/>
                  </a:cubicBezTo>
                  <a:cubicBezTo>
                    <a:pt x="453349" y="28349"/>
                    <a:pt x="458112" y="33016"/>
                    <a:pt x="462112" y="38160"/>
                  </a:cubicBezTo>
                  <a:cubicBezTo>
                    <a:pt x="477638" y="58448"/>
                    <a:pt x="475923" y="87213"/>
                    <a:pt x="458397" y="105787"/>
                  </a:cubicBezTo>
                  <a:cubicBezTo>
                    <a:pt x="454302" y="110169"/>
                    <a:pt x="449634" y="113979"/>
                    <a:pt x="445158" y="118074"/>
                  </a:cubicBezTo>
                  <a:cubicBezTo>
                    <a:pt x="446396" y="120075"/>
                    <a:pt x="447158" y="121122"/>
                    <a:pt x="447825" y="122170"/>
                  </a:cubicBezTo>
                  <a:cubicBezTo>
                    <a:pt x="451730" y="128171"/>
                    <a:pt x="451158" y="134838"/>
                    <a:pt x="446015" y="140172"/>
                  </a:cubicBezTo>
                  <a:cubicBezTo>
                    <a:pt x="436014" y="150364"/>
                    <a:pt x="425917" y="160556"/>
                    <a:pt x="415630" y="170557"/>
                  </a:cubicBezTo>
                  <a:cubicBezTo>
                    <a:pt x="409534" y="176558"/>
                    <a:pt x="403248" y="176367"/>
                    <a:pt x="393723" y="169700"/>
                  </a:cubicBezTo>
                  <a:cubicBezTo>
                    <a:pt x="388865" y="174843"/>
                    <a:pt x="384007" y="180273"/>
                    <a:pt x="378864" y="185416"/>
                  </a:cubicBezTo>
                  <a:cubicBezTo>
                    <a:pt x="298854" y="265521"/>
                    <a:pt x="218844" y="345531"/>
                    <a:pt x="138738" y="425446"/>
                  </a:cubicBezTo>
                  <a:cubicBezTo>
                    <a:pt x="135976" y="428209"/>
                    <a:pt x="132357" y="430494"/>
                    <a:pt x="128737" y="431923"/>
                  </a:cubicBezTo>
                  <a:cubicBezTo>
                    <a:pt x="95114" y="445163"/>
                    <a:pt x="61300" y="458022"/>
                    <a:pt x="27582" y="471166"/>
                  </a:cubicBezTo>
                  <a:cubicBezTo>
                    <a:pt x="21676" y="473452"/>
                    <a:pt x="16152" y="473452"/>
                    <a:pt x="11389" y="468880"/>
                  </a:cubicBezTo>
                  <a:cubicBezTo>
                    <a:pt x="6436" y="464118"/>
                    <a:pt x="6245" y="458403"/>
                    <a:pt x="8627" y="452307"/>
                  </a:cubicBezTo>
                  <a:cubicBezTo>
                    <a:pt x="21866" y="418017"/>
                    <a:pt x="35106" y="383727"/>
                    <a:pt x="48441" y="349532"/>
                  </a:cubicBezTo>
                  <a:cubicBezTo>
                    <a:pt x="49489" y="346865"/>
                    <a:pt x="51108" y="344293"/>
                    <a:pt x="53108" y="342293"/>
                  </a:cubicBezTo>
                  <a:cubicBezTo>
                    <a:pt x="84636" y="310670"/>
                    <a:pt x="116355" y="279237"/>
                    <a:pt x="147978" y="247614"/>
                  </a:cubicBezTo>
                  <a:cubicBezTo>
                    <a:pt x="201413" y="194084"/>
                    <a:pt x="254848" y="140553"/>
                    <a:pt x="308283" y="87023"/>
                  </a:cubicBezTo>
                  <a:cubicBezTo>
                    <a:pt x="308474" y="86737"/>
                    <a:pt x="308855" y="86261"/>
                    <a:pt x="309426" y="85499"/>
                  </a:cubicBezTo>
                  <a:close/>
                  <a:moveTo>
                    <a:pt x="373530" y="150555"/>
                  </a:moveTo>
                  <a:cubicBezTo>
                    <a:pt x="358861" y="135791"/>
                    <a:pt x="343907" y="120837"/>
                    <a:pt x="329619" y="106644"/>
                  </a:cubicBezTo>
                  <a:cubicBezTo>
                    <a:pt x="247419" y="188845"/>
                    <a:pt x="164837" y="271332"/>
                    <a:pt x="83017" y="353056"/>
                  </a:cubicBezTo>
                  <a:cubicBezTo>
                    <a:pt x="97495" y="367629"/>
                    <a:pt x="112354" y="382584"/>
                    <a:pt x="126832" y="397157"/>
                  </a:cubicBezTo>
                  <a:cubicBezTo>
                    <a:pt x="209033" y="315052"/>
                    <a:pt x="291519" y="232565"/>
                    <a:pt x="373530" y="150555"/>
                  </a:cubicBezTo>
                  <a:close/>
                  <a:moveTo>
                    <a:pt x="425822" y="98834"/>
                  </a:moveTo>
                  <a:cubicBezTo>
                    <a:pt x="441729" y="86642"/>
                    <a:pt x="448396" y="75498"/>
                    <a:pt x="444015" y="63591"/>
                  </a:cubicBezTo>
                  <a:cubicBezTo>
                    <a:pt x="438776" y="49494"/>
                    <a:pt x="428965" y="38445"/>
                    <a:pt x="413630" y="35207"/>
                  </a:cubicBezTo>
                  <a:cubicBezTo>
                    <a:pt x="397628" y="31873"/>
                    <a:pt x="389722" y="44637"/>
                    <a:pt x="380864" y="53590"/>
                  </a:cubicBezTo>
                  <a:cubicBezTo>
                    <a:pt x="396199" y="69021"/>
                    <a:pt x="410963" y="83880"/>
                    <a:pt x="425822" y="98834"/>
                  </a:cubicBezTo>
                  <a:close/>
                  <a:moveTo>
                    <a:pt x="339240" y="73116"/>
                  </a:moveTo>
                  <a:cubicBezTo>
                    <a:pt x="361814" y="95881"/>
                    <a:pt x="384102" y="118170"/>
                    <a:pt x="406010" y="140172"/>
                  </a:cubicBezTo>
                  <a:cubicBezTo>
                    <a:pt x="409248" y="137220"/>
                    <a:pt x="412963" y="133886"/>
                    <a:pt x="415821" y="131314"/>
                  </a:cubicBezTo>
                  <a:cubicBezTo>
                    <a:pt x="393151" y="108645"/>
                    <a:pt x="370863" y="86356"/>
                    <a:pt x="349050" y="64449"/>
                  </a:cubicBezTo>
                  <a:cubicBezTo>
                    <a:pt x="345812" y="67306"/>
                    <a:pt x="342097" y="70640"/>
                    <a:pt x="339240" y="73116"/>
                  </a:cubicBezTo>
                  <a:close/>
                  <a:moveTo>
                    <a:pt x="44822" y="434971"/>
                  </a:moveTo>
                  <a:cubicBezTo>
                    <a:pt x="64634" y="427351"/>
                    <a:pt x="82827" y="420303"/>
                    <a:pt x="100638" y="413445"/>
                  </a:cubicBezTo>
                  <a:cubicBezTo>
                    <a:pt x="89113" y="401729"/>
                    <a:pt x="77969" y="390394"/>
                    <a:pt x="66539" y="378869"/>
                  </a:cubicBezTo>
                  <a:cubicBezTo>
                    <a:pt x="59586" y="396966"/>
                    <a:pt x="52537" y="415064"/>
                    <a:pt x="44822" y="434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69" name="Полилиния: фигура 23">
              <a:extLst>
                <a:ext uri="{FF2B5EF4-FFF2-40B4-BE49-F238E27FC236}">
                  <a16:creationId xmlns:a16="http://schemas.microsoft.com/office/drawing/2014/main" id="{CF87FD07-C67C-48E4-BC89-1232CBDE5DC3}"/>
                </a:ext>
              </a:extLst>
            </p:cNvPr>
            <p:cNvSpPr/>
            <p:nvPr/>
          </p:nvSpPr>
          <p:spPr>
            <a:xfrm>
              <a:off x="14895904" y="4077371"/>
              <a:ext cx="219075" cy="219075"/>
            </a:xfrm>
            <a:custGeom>
              <a:avLst/>
              <a:gdLst>
                <a:gd name="connsiteX0" fmla="*/ 35285 w 219075"/>
                <a:gd name="connsiteY0" fmla="*/ 191429 h 219075"/>
                <a:gd name="connsiteX1" fmla="*/ 191685 w 219075"/>
                <a:gd name="connsiteY1" fmla="*/ 191429 h 219075"/>
                <a:gd name="connsiteX2" fmla="*/ 191685 w 219075"/>
                <a:gd name="connsiteY2" fmla="*/ 178570 h 219075"/>
                <a:gd name="connsiteX3" fmla="*/ 191685 w 219075"/>
                <a:gd name="connsiteY3" fmla="*/ 125801 h 219075"/>
                <a:gd name="connsiteX4" fmla="*/ 205401 w 219075"/>
                <a:gd name="connsiteY4" fmla="*/ 111038 h 219075"/>
                <a:gd name="connsiteX5" fmla="*/ 218927 w 219075"/>
                <a:gd name="connsiteY5" fmla="*/ 125135 h 219075"/>
                <a:gd name="connsiteX6" fmla="*/ 219117 w 219075"/>
                <a:gd name="connsiteY6" fmla="*/ 204097 h 219075"/>
                <a:gd name="connsiteX7" fmla="*/ 203973 w 219075"/>
                <a:gd name="connsiteY7" fmla="*/ 219242 h 219075"/>
                <a:gd name="connsiteX8" fmla="*/ 22236 w 219075"/>
                <a:gd name="connsiteY8" fmla="*/ 219242 h 219075"/>
                <a:gd name="connsiteX9" fmla="*/ 7186 w 219075"/>
                <a:gd name="connsiteY9" fmla="*/ 204097 h 219075"/>
                <a:gd name="connsiteX10" fmla="*/ 7186 w 219075"/>
                <a:gd name="connsiteY10" fmla="*/ 22360 h 219075"/>
                <a:gd name="connsiteX11" fmla="*/ 22331 w 219075"/>
                <a:gd name="connsiteY11" fmla="*/ 7215 h 219075"/>
                <a:gd name="connsiteX12" fmla="*/ 174445 w 219075"/>
                <a:gd name="connsiteY12" fmla="*/ 7215 h 219075"/>
                <a:gd name="connsiteX13" fmla="*/ 189780 w 219075"/>
                <a:gd name="connsiteY13" fmla="*/ 21026 h 219075"/>
                <a:gd name="connsiteX14" fmla="*/ 174350 w 219075"/>
                <a:gd name="connsiteY14" fmla="*/ 34742 h 219075"/>
                <a:gd name="connsiteX15" fmla="*/ 42619 w 219075"/>
                <a:gd name="connsiteY15" fmla="*/ 34742 h 219075"/>
                <a:gd name="connsiteX16" fmla="*/ 35190 w 219075"/>
                <a:gd name="connsiteY16" fmla="*/ 34742 h 219075"/>
                <a:gd name="connsiteX17" fmla="*/ 35285 w 219075"/>
                <a:gd name="connsiteY17" fmla="*/ 19142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075" h="219075">
                  <a:moveTo>
                    <a:pt x="35285" y="191429"/>
                  </a:moveTo>
                  <a:cubicBezTo>
                    <a:pt x="87387" y="191429"/>
                    <a:pt x="139203" y="191429"/>
                    <a:pt x="191685" y="191429"/>
                  </a:cubicBezTo>
                  <a:cubicBezTo>
                    <a:pt x="191685" y="186952"/>
                    <a:pt x="191685" y="182761"/>
                    <a:pt x="191685" y="178570"/>
                  </a:cubicBezTo>
                  <a:cubicBezTo>
                    <a:pt x="191685" y="160949"/>
                    <a:pt x="191685" y="143327"/>
                    <a:pt x="191685" y="125801"/>
                  </a:cubicBezTo>
                  <a:cubicBezTo>
                    <a:pt x="191685" y="117134"/>
                    <a:pt x="197305" y="111038"/>
                    <a:pt x="205401" y="111038"/>
                  </a:cubicBezTo>
                  <a:cubicBezTo>
                    <a:pt x="213307" y="111038"/>
                    <a:pt x="218927" y="116657"/>
                    <a:pt x="218927" y="125135"/>
                  </a:cubicBezTo>
                  <a:cubicBezTo>
                    <a:pt x="219022" y="151424"/>
                    <a:pt x="219117" y="177713"/>
                    <a:pt x="219117" y="204097"/>
                  </a:cubicBezTo>
                  <a:cubicBezTo>
                    <a:pt x="219117" y="213908"/>
                    <a:pt x="213783" y="219242"/>
                    <a:pt x="203973" y="219242"/>
                  </a:cubicBezTo>
                  <a:cubicBezTo>
                    <a:pt x="143394" y="219337"/>
                    <a:pt x="82815" y="219337"/>
                    <a:pt x="22236" y="219242"/>
                  </a:cubicBezTo>
                  <a:cubicBezTo>
                    <a:pt x="12520" y="219242"/>
                    <a:pt x="7186" y="213908"/>
                    <a:pt x="7186" y="204097"/>
                  </a:cubicBezTo>
                  <a:cubicBezTo>
                    <a:pt x="7091" y="143518"/>
                    <a:pt x="7186" y="82939"/>
                    <a:pt x="7186" y="22360"/>
                  </a:cubicBezTo>
                  <a:cubicBezTo>
                    <a:pt x="7186" y="12644"/>
                    <a:pt x="12520" y="7215"/>
                    <a:pt x="22331" y="7215"/>
                  </a:cubicBezTo>
                  <a:cubicBezTo>
                    <a:pt x="73004" y="7120"/>
                    <a:pt x="123677" y="7120"/>
                    <a:pt x="174445" y="7215"/>
                  </a:cubicBezTo>
                  <a:cubicBezTo>
                    <a:pt x="183684" y="7215"/>
                    <a:pt x="189780" y="12930"/>
                    <a:pt x="189780" y="21026"/>
                  </a:cubicBezTo>
                  <a:cubicBezTo>
                    <a:pt x="189780" y="29123"/>
                    <a:pt x="183589" y="34742"/>
                    <a:pt x="174350" y="34742"/>
                  </a:cubicBezTo>
                  <a:cubicBezTo>
                    <a:pt x="130440" y="34742"/>
                    <a:pt x="86529" y="34742"/>
                    <a:pt x="42619" y="34742"/>
                  </a:cubicBezTo>
                  <a:cubicBezTo>
                    <a:pt x="40333" y="34742"/>
                    <a:pt x="38047" y="34742"/>
                    <a:pt x="35190" y="34742"/>
                  </a:cubicBezTo>
                  <a:cubicBezTo>
                    <a:pt x="35285" y="87035"/>
                    <a:pt x="35285" y="138946"/>
                    <a:pt x="35285" y="19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70" name="Полилиния: фигура 24">
              <a:extLst>
                <a:ext uri="{FF2B5EF4-FFF2-40B4-BE49-F238E27FC236}">
                  <a16:creationId xmlns:a16="http://schemas.microsoft.com/office/drawing/2014/main" id="{68B58528-CF46-411F-9A67-44A2705056AE}"/>
                </a:ext>
              </a:extLst>
            </p:cNvPr>
            <p:cNvSpPr/>
            <p:nvPr/>
          </p:nvSpPr>
          <p:spPr>
            <a:xfrm>
              <a:off x="14896065" y="3815981"/>
              <a:ext cx="219075" cy="219075"/>
            </a:xfrm>
            <a:custGeom>
              <a:avLst/>
              <a:gdLst>
                <a:gd name="connsiteX0" fmla="*/ 34933 w 219075"/>
                <a:gd name="connsiteY0" fmla="*/ 34671 h 219075"/>
                <a:gd name="connsiteX1" fmla="*/ 34933 w 219075"/>
                <a:gd name="connsiteY1" fmla="*/ 191167 h 219075"/>
                <a:gd name="connsiteX2" fmla="*/ 191143 w 219075"/>
                <a:gd name="connsiteY2" fmla="*/ 191167 h 219075"/>
                <a:gd name="connsiteX3" fmla="*/ 191524 w 219075"/>
                <a:gd name="connsiteY3" fmla="*/ 185166 h 219075"/>
                <a:gd name="connsiteX4" fmla="*/ 191524 w 219075"/>
                <a:gd name="connsiteY4" fmla="*/ 130016 h 219075"/>
                <a:gd name="connsiteX5" fmla="*/ 191524 w 219075"/>
                <a:gd name="connsiteY5" fmla="*/ 126492 h 219075"/>
                <a:gd name="connsiteX6" fmla="*/ 205526 w 219075"/>
                <a:gd name="connsiteY6" fmla="*/ 110680 h 219075"/>
                <a:gd name="connsiteX7" fmla="*/ 219051 w 219075"/>
                <a:gd name="connsiteY7" fmla="*/ 126873 h 219075"/>
                <a:gd name="connsiteX8" fmla="*/ 219051 w 219075"/>
                <a:gd name="connsiteY8" fmla="*/ 202978 h 219075"/>
                <a:gd name="connsiteX9" fmla="*/ 203144 w 219075"/>
                <a:gd name="connsiteY9" fmla="*/ 219075 h 219075"/>
                <a:gd name="connsiteX10" fmla="*/ 22550 w 219075"/>
                <a:gd name="connsiteY10" fmla="*/ 219075 h 219075"/>
                <a:gd name="connsiteX11" fmla="*/ 7215 w 219075"/>
                <a:gd name="connsiteY11" fmla="*/ 203549 h 219075"/>
                <a:gd name="connsiteX12" fmla="*/ 7215 w 219075"/>
                <a:gd name="connsiteY12" fmla="*/ 22384 h 219075"/>
                <a:gd name="connsiteX13" fmla="*/ 22741 w 219075"/>
                <a:gd name="connsiteY13" fmla="*/ 7144 h 219075"/>
                <a:gd name="connsiteX14" fmla="*/ 174284 w 219075"/>
                <a:gd name="connsiteY14" fmla="*/ 7144 h 219075"/>
                <a:gd name="connsiteX15" fmla="*/ 189714 w 219075"/>
                <a:gd name="connsiteY15" fmla="*/ 20765 h 219075"/>
                <a:gd name="connsiteX16" fmla="*/ 173903 w 219075"/>
                <a:gd name="connsiteY16" fmla="*/ 34671 h 219075"/>
                <a:gd name="connsiteX17" fmla="*/ 42077 w 219075"/>
                <a:gd name="connsiteY17" fmla="*/ 34671 h 219075"/>
                <a:gd name="connsiteX18" fmla="*/ 34933 w 219075"/>
                <a:gd name="connsiteY18" fmla="*/ 3467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075" h="219075">
                  <a:moveTo>
                    <a:pt x="34933" y="34671"/>
                  </a:moveTo>
                  <a:cubicBezTo>
                    <a:pt x="34933" y="87154"/>
                    <a:pt x="34933" y="138970"/>
                    <a:pt x="34933" y="191167"/>
                  </a:cubicBezTo>
                  <a:cubicBezTo>
                    <a:pt x="86844" y="191167"/>
                    <a:pt x="138660" y="191167"/>
                    <a:pt x="191143" y="191167"/>
                  </a:cubicBezTo>
                  <a:cubicBezTo>
                    <a:pt x="191238" y="189262"/>
                    <a:pt x="191524" y="187166"/>
                    <a:pt x="191524" y="185166"/>
                  </a:cubicBezTo>
                  <a:cubicBezTo>
                    <a:pt x="191524" y="166783"/>
                    <a:pt x="191524" y="148400"/>
                    <a:pt x="191524" y="130016"/>
                  </a:cubicBezTo>
                  <a:cubicBezTo>
                    <a:pt x="191524" y="128873"/>
                    <a:pt x="191524" y="127730"/>
                    <a:pt x="191524" y="126492"/>
                  </a:cubicBezTo>
                  <a:cubicBezTo>
                    <a:pt x="191810" y="116776"/>
                    <a:pt x="197334" y="110490"/>
                    <a:pt x="205526" y="110680"/>
                  </a:cubicBezTo>
                  <a:cubicBezTo>
                    <a:pt x="213908" y="110871"/>
                    <a:pt x="219051" y="116967"/>
                    <a:pt x="219051" y="126873"/>
                  </a:cubicBezTo>
                  <a:cubicBezTo>
                    <a:pt x="219051" y="152209"/>
                    <a:pt x="219146" y="177546"/>
                    <a:pt x="219051" y="202978"/>
                  </a:cubicBezTo>
                  <a:cubicBezTo>
                    <a:pt x="219051" y="213932"/>
                    <a:pt x="214003" y="219075"/>
                    <a:pt x="203144" y="219075"/>
                  </a:cubicBezTo>
                  <a:cubicBezTo>
                    <a:pt x="142946" y="219170"/>
                    <a:pt x="82748" y="219170"/>
                    <a:pt x="22550" y="219075"/>
                  </a:cubicBezTo>
                  <a:cubicBezTo>
                    <a:pt x="12549" y="219075"/>
                    <a:pt x="7215" y="213646"/>
                    <a:pt x="7215" y="203549"/>
                  </a:cubicBezTo>
                  <a:cubicBezTo>
                    <a:pt x="7120" y="143161"/>
                    <a:pt x="7120" y="82772"/>
                    <a:pt x="7215" y="22384"/>
                  </a:cubicBezTo>
                  <a:cubicBezTo>
                    <a:pt x="7215" y="12287"/>
                    <a:pt x="12644" y="7144"/>
                    <a:pt x="22741" y="7144"/>
                  </a:cubicBezTo>
                  <a:cubicBezTo>
                    <a:pt x="73223" y="7144"/>
                    <a:pt x="123801" y="7144"/>
                    <a:pt x="174284" y="7144"/>
                  </a:cubicBezTo>
                  <a:cubicBezTo>
                    <a:pt x="183618" y="7144"/>
                    <a:pt x="189714" y="12668"/>
                    <a:pt x="189714" y="20765"/>
                  </a:cubicBezTo>
                  <a:cubicBezTo>
                    <a:pt x="189809" y="29146"/>
                    <a:pt x="183618" y="34671"/>
                    <a:pt x="173903" y="34671"/>
                  </a:cubicBezTo>
                  <a:cubicBezTo>
                    <a:pt x="129992" y="34671"/>
                    <a:pt x="85987" y="34671"/>
                    <a:pt x="42077" y="34671"/>
                  </a:cubicBezTo>
                  <a:cubicBezTo>
                    <a:pt x="39791" y="34671"/>
                    <a:pt x="37505" y="34671"/>
                    <a:pt x="34933" y="34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71" name="Полилиния: фигура 25">
              <a:extLst>
                <a:ext uri="{FF2B5EF4-FFF2-40B4-BE49-F238E27FC236}">
                  <a16:creationId xmlns:a16="http://schemas.microsoft.com/office/drawing/2014/main" id="{8BD967E8-9F6C-46BD-8337-21FCFA7830E7}"/>
                </a:ext>
              </a:extLst>
            </p:cNvPr>
            <p:cNvSpPr/>
            <p:nvPr/>
          </p:nvSpPr>
          <p:spPr>
            <a:xfrm>
              <a:off x="14952710" y="4073494"/>
              <a:ext cx="200025" cy="171450"/>
            </a:xfrm>
            <a:custGeom>
              <a:avLst/>
              <a:gdLst>
                <a:gd name="connsiteX0" fmla="*/ 59251 w 200025"/>
                <a:gd name="connsiteY0" fmla="*/ 130345 h 171450"/>
                <a:gd name="connsiteX1" fmla="*/ 76777 w 200025"/>
                <a:gd name="connsiteY1" fmla="*/ 112057 h 171450"/>
                <a:gd name="connsiteX2" fmla="*/ 174503 w 200025"/>
                <a:gd name="connsiteY2" fmla="*/ 12902 h 171450"/>
                <a:gd name="connsiteX3" fmla="*/ 199649 w 200025"/>
                <a:gd name="connsiteY3" fmla="*/ 16616 h 171450"/>
                <a:gd name="connsiteX4" fmla="*/ 196125 w 200025"/>
                <a:gd name="connsiteY4" fmla="*/ 30523 h 171450"/>
                <a:gd name="connsiteX5" fmla="*/ 126402 w 200025"/>
                <a:gd name="connsiteY5" fmla="*/ 101103 h 171450"/>
                <a:gd name="connsiteX6" fmla="*/ 68871 w 200025"/>
                <a:gd name="connsiteY6" fmla="*/ 159206 h 171450"/>
                <a:gd name="connsiteX7" fmla="*/ 42582 w 200025"/>
                <a:gd name="connsiteY7" fmla="*/ 156158 h 171450"/>
                <a:gd name="connsiteX8" fmla="*/ 10769 w 200025"/>
                <a:gd name="connsiteY8" fmla="*/ 105580 h 171450"/>
                <a:gd name="connsiteX9" fmla="*/ 7149 w 200025"/>
                <a:gd name="connsiteY9" fmla="*/ 94341 h 171450"/>
                <a:gd name="connsiteX10" fmla="*/ 17246 w 200025"/>
                <a:gd name="connsiteY10" fmla="*/ 82339 h 171450"/>
                <a:gd name="connsiteX11" fmla="*/ 32676 w 200025"/>
                <a:gd name="connsiteY11" fmla="*/ 88911 h 171450"/>
                <a:gd name="connsiteX12" fmla="*/ 55346 w 200025"/>
                <a:gd name="connsiteY12" fmla="*/ 124630 h 171450"/>
                <a:gd name="connsiteX13" fmla="*/ 59251 w 200025"/>
                <a:gd name="connsiteY13" fmla="*/ 1303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71450">
                  <a:moveTo>
                    <a:pt x="59251" y="130345"/>
                  </a:moveTo>
                  <a:cubicBezTo>
                    <a:pt x="65347" y="123963"/>
                    <a:pt x="70967" y="117867"/>
                    <a:pt x="76777" y="112057"/>
                  </a:cubicBezTo>
                  <a:cubicBezTo>
                    <a:pt x="109352" y="79005"/>
                    <a:pt x="142214" y="46144"/>
                    <a:pt x="174503" y="12902"/>
                  </a:cubicBezTo>
                  <a:cubicBezTo>
                    <a:pt x="184600" y="2520"/>
                    <a:pt x="197268" y="7663"/>
                    <a:pt x="199649" y="16616"/>
                  </a:cubicBezTo>
                  <a:cubicBezTo>
                    <a:pt x="201078" y="22046"/>
                    <a:pt x="199840" y="26618"/>
                    <a:pt x="196125" y="30523"/>
                  </a:cubicBezTo>
                  <a:cubicBezTo>
                    <a:pt x="172884" y="54050"/>
                    <a:pt x="149643" y="77577"/>
                    <a:pt x="126402" y="101103"/>
                  </a:cubicBezTo>
                  <a:cubicBezTo>
                    <a:pt x="107257" y="120439"/>
                    <a:pt x="88017" y="139870"/>
                    <a:pt x="68871" y="159206"/>
                  </a:cubicBezTo>
                  <a:cubicBezTo>
                    <a:pt x="58870" y="169302"/>
                    <a:pt x="50202" y="168255"/>
                    <a:pt x="42582" y="156158"/>
                  </a:cubicBezTo>
                  <a:cubicBezTo>
                    <a:pt x="32010" y="139299"/>
                    <a:pt x="21151" y="122534"/>
                    <a:pt x="10769" y="105580"/>
                  </a:cubicBezTo>
                  <a:cubicBezTo>
                    <a:pt x="8769" y="102246"/>
                    <a:pt x="7340" y="98150"/>
                    <a:pt x="7149" y="94341"/>
                  </a:cubicBezTo>
                  <a:cubicBezTo>
                    <a:pt x="6959" y="88625"/>
                    <a:pt x="11721" y="83863"/>
                    <a:pt x="17246" y="82339"/>
                  </a:cubicBezTo>
                  <a:cubicBezTo>
                    <a:pt x="22961" y="80815"/>
                    <a:pt x="28961" y="83196"/>
                    <a:pt x="32676" y="88911"/>
                  </a:cubicBezTo>
                  <a:cubicBezTo>
                    <a:pt x="40296" y="100817"/>
                    <a:pt x="47821" y="112724"/>
                    <a:pt x="55346" y="124630"/>
                  </a:cubicBezTo>
                  <a:cubicBezTo>
                    <a:pt x="56298" y="126249"/>
                    <a:pt x="57441" y="127773"/>
                    <a:pt x="59251" y="130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72" name="Полилиния: фигура 26">
              <a:extLst>
                <a:ext uri="{FF2B5EF4-FFF2-40B4-BE49-F238E27FC236}">
                  <a16:creationId xmlns:a16="http://schemas.microsoft.com/office/drawing/2014/main" id="{469A919E-AFAA-4EF4-956A-F10BCCF9E72B}"/>
                </a:ext>
              </a:extLst>
            </p:cNvPr>
            <p:cNvSpPr/>
            <p:nvPr/>
          </p:nvSpPr>
          <p:spPr>
            <a:xfrm>
              <a:off x="14952501" y="3811688"/>
              <a:ext cx="200025" cy="171450"/>
            </a:xfrm>
            <a:custGeom>
              <a:avLst/>
              <a:gdLst>
                <a:gd name="connsiteX0" fmla="*/ 57840 w 200025"/>
                <a:gd name="connsiteY0" fmla="*/ 128403 h 171450"/>
                <a:gd name="connsiteX1" fmla="*/ 135183 w 200025"/>
                <a:gd name="connsiteY1" fmla="*/ 53251 h 171450"/>
                <a:gd name="connsiteX2" fmla="*/ 176522 w 200025"/>
                <a:gd name="connsiteY2" fmla="*/ 11722 h 171450"/>
                <a:gd name="connsiteX3" fmla="*/ 197762 w 200025"/>
                <a:gd name="connsiteY3" fmla="*/ 12675 h 171450"/>
                <a:gd name="connsiteX4" fmla="*/ 195857 w 200025"/>
                <a:gd name="connsiteY4" fmla="*/ 31058 h 171450"/>
                <a:gd name="connsiteX5" fmla="*/ 150233 w 200025"/>
                <a:gd name="connsiteY5" fmla="*/ 77349 h 171450"/>
                <a:gd name="connsiteX6" fmla="*/ 68603 w 200025"/>
                <a:gd name="connsiteY6" fmla="*/ 159836 h 171450"/>
                <a:gd name="connsiteX7" fmla="*/ 43457 w 200025"/>
                <a:gd name="connsiteY7" fmla="*/ 157264 h 171450"/>
                <a:gd name="connsiteX8" fmla="*/ 9644 w 200025"/>
                <a:gd name="connsiteY8" fmla="*/ 103829 h 171450"/>
                <a:gd name="connsiteX9" fmla="*/ 13358 w 200025"/>
                <a:gd name="connsiteY9" fmla="*/ 84398 h 171450"/>
                <a:gd name="connsiteX10" fmla="*/ 32980 w 200025"/>
                <a:gd name="connsiteY10" fmla="*/ 89065 h 171450"/>
                <a:gd name="connsiteX11" fmla="*/ 34218 w 200025"/>
                <a:gd name="connsiteY11" fmla="*/ 91065 h 171450"/>
                <a:gd name="connsiteX12" fmla="*/ 55935 w 200025"/>
                <a:gd name="connsiteY12" fmla="*/ 125355 h 171450"/>
                <a:gd name="connsiteX13" fmla="*/ 57840 w 200025"/>
                <a:gd name="connsiteY13" fmla="*/ 12840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71450">
                  <a:moveTo>
                    <a:pt x="57840" y="128403"/>
                  </a:moveTo>
                  <a:cubicBezTo>
                    <a:pt x="83843" y="103162"/>
                    <a:pt x="109561" y="78302"/>
                    <a:pt x="135183" y="53251"/>
                  </a:cubicBezTo>
                  <a:cubicBezTo>
                    <a:pt x="149090" y="39535"/>
                    <a:pt x="162615" y="25438"/>
                    <a:pt x="176522" y="11722"/>
                  </a:cubicBezTo>
                  <a:cubicBezTo>
                    <a:pt x="183189" y="5150"/>
                    <a:pt x="192619" y="5817"/>
                    <a:pt x="197762" y="12675"/>
                  </a:cubicBezTo>
                  <a:cubicBezTo>
                    <a:pt x="201953" y="18294"/>
                    <a:pt x="201382" y="25343"/>
                    <a:pt x="195857" y="31058"/>
                  </a:cubicBezTo>
                  <a:cubicBezTo>
                    <a:pt x="180713" y="46584"/>
                    <a:pt x="165473" y="61919"/>
                    <a:pt x="150233" y="77349"/>
                  </a:cubicBezTo>
                  <a:cubicBezTo>
                    <a:pt x="122991" y="104877"/>
                    <a:pt x="95845" y="132309"/>
                    <a:pt x="68603" y="159836"/>
                  </a:cubicBezTo>
                  <a:cubicBezTo>
                    <a:pt x="59364" y="169170"/>
                    <a:pt x="50411" y="168313"/>
                    <a:pt x="43457" y="157264"/>
                  </a:cubicBezTo>
                  <a:cubicBezTo>
                    <a:pt x="32123" y="139452"/>
                    <a:pt x="20788" y="121736"/>
                    <a:pt x="9644" y="103829"/>
                  </a:cubicBezTo>
                  <a:cubicBezTo>
                    <a:pt x="5167" y="96590"/>
                    <a:pt x="6881" y="88684"/>
                    <a:pt x="13358" y="84398"/>
                  </a:cubicBezTo>
                  <a:cubicBezTo>
                    <a:pt x="20121" y="80016"/>
                    <a:pt x="28027" y="81921"/>
                    <a:pt x="32980" y="89065"/>
                  </a:cubicBezTo>
                  <a:cubicBezTo>
                    <a:pt x="33456" y="89732"/>
                    <a:pt x="33837" y="90399"/>
                    <a:pt x="34218" y="91065"/>
                  </a:cubicBezTo>
                  <a:cubicBezTo>
                    <a:pt x="41457" y="102495"/>
                    <a:pt x="48696" y="113925"/>
                    <a:pt x="55935" y="125355"/>
                  </a:cubicBezTo>
                  <a:cubicBezTo>
                    <a:pt x="56792" y="126879"/>
                    <a:pt x="57745" y="128308"/>
                    <a:pt x="57840" y="128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888871" y="4437611"/>
            <a:ext cx="5459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F5597"/>
                </a:solidFill>
              </a:rPr>
              <a:t>Лимиты бюджетных обязательств на принятие </a:t>
            </a:r>
            <a:br>
              <a:rPr lang="ru-RU" sz="1600" b="1" dirty="0">
                <a:solidFill>
                  <a:srgbClr val="2F5597"/>
                </a:solidFill>
              </a:rPr>
            </a:br>
            <a:r>
              <a:rPr lang="ru-RU" sz="1600" b="1" dirty="0">
                <a:solidFill>
                  <a:srgbClr val="2F5597"/>
                </a:solidFill>
              </a:rPr>
              <a:t>и (или) исполнение бюджетных обязательств </a:t>
            </a:r>
            <a:br>
              <a:rPr lang="ru-RU" sz="1600" b="1" dirty="0">
                <a:solidFill>
                  <a:srgbClr val="2F5597"/>
                </a:solidFill>
              </a:rPr>
            </a:br>
            <a:r>
              <a:rPr lang="ru-RU" sz="1600" b="1" dirty="0">
                <a:solidFill>
                  <a:srgbClr val="2F5597"/>
                </a:solidFill>
              </a:rPr>
              <a:t>по темам, не получившим положительное заключение Российской академии наук Минобрнауки России, </a:t>
            </a:r>
            <a:br>
              <a:rPr lang="ru-RU" sz="1600" b="1" dirty="0">
                <a:solidFill>
                  <a:srgbClr val="2F5597"/>
                </a:solidFill>
              </a:rPr>
            </a:br>
            <a:r>
              <a:rPr lang="ru-RU" sz="1600" b="1" dirty="0">
                <a:solidFill>
                  <a:srgbClr val="2F5597"/>
                </a:solidFill>
              </a:rPr>
              <a:t>не утверждаются! </a:t>
            </a:r>
          </a:p>
        </p:txBody>
      </p:sp>
    </p:spTree>
    <p:extLst>
      <p:ext uri="{BB962C8B-B14F-4D97-AF65-F5344CB8AC3E}">
        <p14:creationId xmlns:p14="http://schemas.microsoft.com/office/powerpoint/2010/main" val="374198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6382C-6819-4E96-B1C4-60FBD013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50032"/>
            <a:ext cx="11336866" cy="850636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rgbClr val="2F5597"/>
                </a:solidFill>
                <a:latin typeface="Geometria" panose="020B0403020204020204" pitchFamily="34" charset="-52"/>
              </a:rPr>
              <a:t>ИТОГО МЕР В СФЕРЕ НАУКИ И ОБРАЗОВАНИЯ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2123B-076F-48A9-98C3-94E1FA005218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9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1AA2185-5E7A-4186-9B7E-5942CFA598F1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9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7" name="Заголовок 3">
            <a:extLst>
              <a:ext uri="{FF2B5EF4-FFF2-40B4-BE49-F238E27FC236}">
                <a16:creationId xmlns:a16="http://schemas.microsoft.com/office/drawing/2014/main" id="{97747377-E39D-4286-B5C8-8D42BEE1ECE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ДОПОЛНИТЕЛЬНОЕ ФИНАНСИРОВАНИЕ</a:t>
            </a:r>
            <a:br>
              <a:rPr lang="ru-RU" sz="2800" dirty="0"/>
            </a:br>
            <a:r>
              <a:rPr lang="ru-RU" sz="2800" dirty="0"/>
              <a:t>НА ОПЛАТУ ТРУДА РАБОТНИКОВ В 2023 ГОДУ </a:t>
            </a:r>
          </a:p>
          <a:p>
            <a:pPr algn="ctr"/>
            <a:r>
              <a:rPr lang="ru-RU" sz="2800" dirty="0"/>
              <a:t>И ПРЕДВАРИТЕЛЬНЫЕ ИТОГИ РЕАЛИЗАЦИИ </a:t>
            </a:r>
          </a:p>
          <a:p>
            <a:pPr algn="ctr"/>
            <a:r>
              <a:rPr lang="ru-RU" sz="2800" dirty="0"/>
              <a:t>УКАЗА ПРЕЗИДЕНТА РОССИЙСКОЙ ФЕДЕРАЦИИ </a:t>
            </a:r>
          </a:p>
          <a:p>
            <a:pPr algn="ctr"/>
            <a:r>
              <a:rPr lang="ru-RU" sz="2800" dirty="0"/>
              <a:t>ОТ 7 МАЯ 2012 г. № 597</a:t>
            </a:r>
          </a:p>
        </p:txBody>
      </p:sp>
    </p:spTree>
    <p:extLst>
      <p:ext uri="{BB962C8B-B14F-4D97-AF65-F5344CB8AC3E}">
        <p14:creationId xmlns:p14="http://schemas.microsoft.com/office/powerpoint/2010/main" val="558554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инобрнауки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24099</TotalTime>
  <Words>4048</Words>
  <Application>Microsoft Office PowerPoint</Application>
  <PresentationFormat>Широкоэкранный</PresentationFormat>
  <Paragraphs>806</Paragraphs>
  <Slides>51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Corbel</vt:lpstr>
      <vt:lpstr>Courier New</vt:lpstr>
      <vt:lpstr>Geometria</vt:lpstr>
      <vt:lpstr>Times New Roman</vt:lpstr>
      <vt:lpstr>Тема Office</vt:lpstr>
      <vt:lpstr>ОБ ИТОГАХ ФИНАНСОВО-ЭКОНОМИЧЕСКОЙ  ДЕЯТЕЛЬНОСТИ МИНОБРНАУКИ РОССИИ ЗА 2023 ГОД И ПЛАНАХ НА 2024-2026 ГОДЫ</vt:lpstr>
      <vt:lpstr>ФЕДЕРАЛЬНЫЙ  ЗАКОН ОТ 27.11.2023  № 540-ФЗ «О ФЕДЕРАЛЬНОМ БЮДЖЕТЕНА 2024 ГОД И ПЛАНОВЫЙ ПЕРИОД 2025 –2026 ГОДОВ» </vt:lpstr>
      <vt:lpstr>ГОСУДАРСТВЕННАЯ ПРОГРАММА РОССИЙСКОЙ ФЕДЕРАЦИИ  «НАУЧНО-ТЕХНОЛОГИЧЕСКОЕ РАЗВИТИЕ РОССИЙСКОЙ ФЕДЕРАЦИИ»</vt:lpstr>
      <vt:lpstr>ФАКТОРЫ, УЧТЕННЫЕ ПРИ РАСЧЕТЕ БАЗОВЫХ БЮДЖЕТНЫХ АССИГНОВАНИЙ:</vt:lpstr>
      <vt:lpstr>ОБЪЕМЫ БЮДЖЕТНЫХ АССИГНОВАНИЙ  НА РЕАЛИЗАЦИЮ ГП НТР НА 2023-2026 ГОДЫ</vt:lpstr>
      <vt:lpstr>Презентация PowerPoint</vt:lpstr>
      <vt:lpstr>ОБЪЕМ ФИНАНСИРОВАНИЯ НАУКИ В ПОДВЕДОМСТВЕННЫХ МИНОБРНАУКИ РОССИИ ОРГАНИЗАЦИЯХ ЗА СЧЕТ СРЕДСТВ НА ФИНАНСОВОЕ ОБЕСПЕЧЕНИЕ ВЫПОЛНЕНИЯ ГОСУДАРСТВЕННОГО ЗАДАНИЯ </vt:lpstr>
      <vt:lpstr>Правила обоснования бюджетных ассигнований на финансовое обеспечение выполнения научных исследований в рамках государственного задания </vt:lpstr>
      <vt:lpstr>ИТОГО МЕР В СФЕРЕ НАУКИ И ОБРАЗОВАНИЯ</vt:lpstr>
      <vt:lpstr>ОБЪЕМ ДОПОЛНИТЕЛЬНОГО ФИНАНСИРОВАНИЯ  ОРГАНИЗАЦИЙ МИНОБРНАУКИ РОССИИ В 2023 ГОДУ</vt:lpstr>
      <vt:lpstr>КОЛИЧЕСТВО ОРГАНИЗАЦИЙ, ПОЛУЧИВШИХ  ДОПОЛНИТЕЛЬНУЮ ГОСУДАРСТВЕННУЮ ПОДДЕРЖКУ</vt:lpstr>
      <vt:lpstr>РАСПРЕДЕЛЕНИЕ ДОПОЛНИТЕЛЬНЫХ СРЕДСТВ  НАУЧНЫМ ОРГАНИЗАЦИЯМ</vt:lpstr>
      <vt:lpstr>ИСПОЛНЕНИЕ УКАЗА ПРЕЗИДЕНТА № 597  В СУБЪЕКТАХ РОССИЙСКОЙ ФЕДЕРАЦИИ</vt:lpstr>
      <vt:lpstr>ПРИВЛЕЧЕНИЕ МОЛОДЕЖИ В ОТРАСЛЬ</vt:lpstr>
      <vt:lpstr>Презентация PowerPoint</vt:lpstr>
      <vt:lpstr>ДИНАМИКА ЗАРАБОТНОЙ ПЛАТЫ НАУЧНЫХ СОТРУДНИКОВ</vt:lpstr>
      <vt:lpstr>ИТОГО МЕР В СФЕРЕ НАУКИ И ОБРАЗОВАНИЯ</vt:lpstr>
      <vt:lpstr>СОВЕЩАНИЕ У ЗАМЕСТИТЕЛЯ ПРЕДСЕДАТЕЛЯ ПРАВИТЕЛЬСТВА РОССИЙСКОЙ ФЕДЕРАЦИИ Т.А. ГОЛИКОВОЙ 13.06.2023  (протокол от 13.06.2023 № ТГ-П8-47пр) </vt:lpstr>
      <vt:lpstr>СОВЕЩАНИЕ У ЗАМЕСТИТЕЛЯ ПРЕДСЕДАТЕЛЯ ПРАВИТЕЛЬСТВА РОССИЙСКОЙ ФЕДЕРАЦИИ Т.А. ГОЛИКОВОЙ 13.06.2023  (протокол от 13.06.2023 № ТГ-П8-47пр) </vt:lpstr>
      <vt:lpstr>Презентация PowerPoint</vt:lpstr>
      <vt:lpstr>Презентация PowerPoint</vt:lpstr>
      <vt:lpstr>Презентация PowerPoint</vt:lpstr>
      <vt:lpstr>РЕЙТИНГ КАЧЕСТВА ФИНАНСОВОГО МЕНЕДЖМЕНТА</vt:lpstr>
      <vt:lpstr>Презентация PowerPoint</vt:lpstr>
      <vt:lpstr>ПЛАНИРОВАНИЕ ФИНАНСОВО-ХОЗЯЙСТВЕННОЙ ДЕЯТЕЛЬНОСТИ</vt:lpstr>
      <vt:lpstr>КОЛИЧЕСТВО БЮДЖЕТНЫХ УЧРЕЖДЕНИЙ,  ИМЕЮЩИХ ПРОСРОЧЕННУЮ КРЕДИТОРСКУЮ ЗАДОЛЖЕННОСТЬ</vt:lpstr>
      <vt:lpstr>Презентация PowerPoint</vt:lpstr>
      <vt:lpstr>НЕЗАВИСИМАЯ ОЦЕНКА КОМПЕТЕНЦИЙ РАБОТНИКОВ ФИНАНСОВО-ЭКОНОМИЧЕСКИХ СЛУЖБ УЧРЕЖДЕНИЙ (НОК)</vt:lpstr>
      <vt:lpstr>СТАТИСТИКА УЧАСТИЯ В НЕЗАВИСИМОЙ ОЦЕНКЕ КОМПЕТЕНЦИЙ (НОК)</vt:lpstr>
      <vt:lpstr>ПРОФИЛИ ПРОФЕССИОНАЛЬНЫХ КОМПЕТЕНЦИЙ ПО ДОЛЖНОСТЯМ:</vt:lpstr>
      <vt:lpstr>ПРОФИЛИ ПРОФЕССИОНАЛЬНЫХ КОМПЕТЕНЦИЙ ПО ДОЛЖНОСТЯМ:</vt:lpstr>
      <vt:lpstr>ПРОФИЛИ ЛИЧНОСТНЫХ КОМПЕТЕНЦИЙ ПО ДОЛЖНОСТЯМ</vt:lpstr>
      <vt:lpstr>РЕЗУЛЬТАТЫ НОК: РАСПРЕДЕЛЕНИЕ СРЕДНЕГО БАЛЛА ПО ДОЛЖНОСТЯМ</vt:lpstr>
      <vt:lpstr>РАСПРЕДЕЛЕНИЕ УРОВНЕЙ ОСВОЕНИЯ КОМПЕТЕНЦИЙ ПО ДОЛЖНОСТЯМ</vt:lpstr>
      <vt:lpstr>Презентация PowerPoint</vt:lpstr>
      <vt:lpstr>ОПТИМИЗАЦИЯ ЗЕМЕЛЬНО-ИМУЩЕСТВЕННЫХ НАЛОГОВ ПОДВЕДОМСТВЕННЫХ ОРГАНИЗАЦИЙ</vt:lpstr>
      <vt:lpstr>ОПТИМИЗАЦИЯ ТЕКУЩИХ ВЫПЛАТ </vt:lpstr>
      <vt:lpstr>ПИЛОТНЫЙ ПРОЕКТ</vt:lpstr>
      <vt:lpstr>МОНИТОРИНГ ПО ОПТИМИЗАЦИИ ЗЕМЕЛЬНО-ИМУЩЕСТВЕННЫХ  НАЛОГОВ В 2023 ГОДУ </vt:lpstr>
      <vt:lpstr>ИТОГО МЕР В СФЕРЕ НАУКИ И ОБРАЗОВАНИЯ</vt:lpstr>
      <vt:lpstr>РАЗВИТИЕ АКАДЕМИЧЕСКОЙ МОБИЛЬНОСТИ АСПИРАНТОВ  И НАУЧНО-ПЕДАГОГИЧЕСКИХ РАБОТНИКОВ</vt:lpstr>
      <vt:lpstr>СЕТЕВАЯ ФОРМА РЕАЛИЗАЦИИ ОБРАЗОВАТЕЛЬНЫХ ПРОГРАММ</vt:lpstr>
      <vt:lpstr>ПРАВОВОЕ РЕГУЛИРОВАНИЕ ВЗАИМОДЕЙСТВИЯ УЧАСТНИКОВ  ПРИ РЕАЛИЗАЦИИ ОБРАЗОВАТЕЛЬНЫХ ПРОГРАММ В СЕТЕВОЙ ФОРМЕ</vt:lpstr>
      <vt:lpstr>ФИНАНСОВЫЙ  МЕХАНИЗМ  «ВОЗМЕЩЕНИЕ ЗАТРАТ  ОРГАНИЗАЦИИ-УЧАСТНИКА» И ЕГО ПРЕИМУЩЕСТВА</vt:lpstr>
      <vt:lpstr>РЕАЛИЗАЦИЯ СЕТЕВОЙ ОБРАЗОВАТЕЛЬНОЙ ПРОГРАММЫ  МЕЖДУ РЕГИОНАЛЬНЫМ ВУЗОМ И ВЕДУЩИМ ВУЗОМ </vt:lpstr>
      <vt:lpstr>ФИНАНСОВЫЕ МЕХАНИЗМЫ ВЗАИМОРАСЧЕТОВ</vt:lpstr>
      <vt:lpstr>Презентация PowerPoint</vt:lpstr>
      <vt:lpstr>ИТОГО МЕР В СФЕРЕ НАУКИ И ОБРАЗОВАНИЯ</vt:lpstr>
      <vt:lpstr>ПОВЫШЕНИЕ КАЧЕСТВА ПРОВЕДЕНИЯ ЗАКУПОЧНЫХ ПРОЦЕДУР ОРГАНИЗАЦИЯМИ, ПОДВЕДОМСТВЕННЫМИ МИНОБРНАУКИ РОССИИ </vt:lpstr>
      <vt:lpstr>ЭТАПЫ ПРОЕКТА ПО ПОВЫШЕНИЮ КАЧЕСТВА ПРОВЕДЕНИЯ ЗАКУПОЧНЫХ ПРОЦЕДУР ОРГАНИЗАЦИЯМИ, ПОДВЕДОМСТВЕННЫМИ МИНОБРНАУКИ РОССИИ 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Кручинин</dc:creator>
  <cp:lastModifiedBy>Nick</cp:lastModifiedBy>
  <cp:revision>2217</cp:revision>
  <cp:lastPrinted>2024-01-29T14:18:58Z</cp:lastPrinted>
  <dcterms:created xsi:type="dcterms:W3CDTF">2020-10-25T16:12:51Z</dcterms:created>
  <dcterms:modified xsi:type="dcterms:W3CDTF">2024-02-21T11:33:47Z</dcterms:modified>
</cp:coreProperties>
</file>